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1" r:id="rId2"/>
    <p:sldMasterId id="2147483652" r:id="rId3"/>
  </p:sldMasterIdLst>
  <p:sldIdLst>
    <p:sldId id="769" r:id="rId4"/>
    <p:sldId id="767" r:id="rId5"/>
    <p:sldId id="505" r:id="rId6"/>
    <p:sldId id="810" r:id="rId7"/>
    <p:sldId id="835" r:id="rId8"/>
    <p:sldId id="811" r:id="rId9"/>
    <p:sldId id="836" r:id="rId10"/>
    <p:sldId id="508" r:id="rId11"/>
    <p:sldId id="517" r:id="rId12"/>
    <p:sldId id="519" r:id="rId13"/>
    <p:sldId id="520" r:id="rId14"/>
    <p:sldId id="521" r:id="rId15"/>
    <p:sldId id="522" r:id="rId16"/>
    <p:sldId id="590" r:id="rId17"/>
    <p:sldId id="633" r:id="rId18"/>
    <p:sldId id="837" r:id="rId19"/>
    <p:sldId id="838" r:id="rId20"/>
    <p:sldId id="839" r:id="rId21"/>
    <p:sldId id="840" r:id="rId22"/>
    <p:sldId id="841" r:id="rId23"/>
    <p:sldId id="842" r:id="rId24"/>
    <p:sldId id="843" r:id="rId25"/>
    <p:sldId id="844" r:id="rId26"/>
    <p:sldId id="845" r:id="rId27"/>
    <p:sldId id="846" r:id="rId28"/>
    <p:sldId id="768" r:id="rId29"/>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黑体" panose="02010609060101010101" pitchFamily="49" charset="-122"/>
        <a:ea typeface="华文行楷" panose="02010800040101010101" pitchFamily="2" charset="-122"/>
        <a:cs typeface="+mn-cs"/>
      </a:defRPr>
    </a:lvl1pPr>
    <a:lvl2pPr marL="457200" algn="l" rtl="0" fontAlgn="base">
      <a:spcBef>
        <a:spcPct val="0"/>
      </a:spcBef>
      <a:spcAft>
        <a:spcPct val="0"/>
      </a:spcAft>
      <a:defRPr kern="1200">
        <a:solidFill>
          <a:schemeClr val="tx1"/>
        </a:solidFill>
        <a:latin typeface="黑体" panose="02010609060101010101" pitchFamily="49" charset="-122"/>
        <a:ea typeface="华文行楷" panose="02010800040101010101" pitchFamily="2" charset="-122"/>
        <a:cs typeface="+mn-cs"/>
      </a:defRPr>
    </a:lvl2pPr>
    <a:lvl3pPr marL="914400" algn="l" rtl="0" fontAlgn="base">
      <a:spcBef>
        <a:spcPct val="0"/>
      </a:spcBef>
      <a:spcAft>
        <a:spcPct val="0"/>
      </a:spcAft>
      <a:defRPr kern="1200">
        <a:solidFill>
          <a:schemeClr val="tx1"/>
        </a:solidFill>
        <a:latin typeface="黑体" panose="02010609060101010101" pitchFamily="49" charset="-122"/>
        <a:ea typeface="华文行楷" panose="02010800040101010101" pitchFamily="2" charset="-122"/>
        <a:cs typeface="+mn-cs"/>
      </a:defRPr>
    </a:lvl3pPr>
    <a:lvl4pPr marL="1371600" algn="l" rtl="0" fontAlgn="base">
      <a:spcBef>
        <a:spcPct val="0"/>
      </a:spcBef>
      <a:spcAft>
        <a:spcPct val="0"/>
      </a:spcAft>
      <a:defRPr kern="1200">
        <a:solidFill>
          <a:schemeClr val="tx1"/>
        </a:solidFill>
        <a:latin typeface="黑体" panose="02010609060101010101" pitchFamily="49" charset="-122"/>
        <a:ea typeface="华文行楷" panose="02010800040101010101" pitchFamily="2" charset="-122"/>
        <a:cs typeface="+mn-cs"/>
      </a:defRPr>
    </a:lvl4pPr>
    <a:lvl5pPr marL="1828800" algn="l" rtl="0" fontAlgn="base">
      <a:spcBef>
        <a:spcPct val="0"/>
      </a:spcBef>
      <a:spcAft>
        <a:spcPct val="0"/>
      </a:spcAft>
      <a:defRPr kern="1200">
        <a:solidFill>
          <a:schemeClr val="tx1"/>
        </a:solidFill>
        <a:latin typeface="黑体" panose="02010609060101010101" pitchFamily="49" charset="-122"/>
        <a:ea typeface="华文行楷" panose="02010800040101010101" pitchFamily="2" charset="-122"/>
        <a:cs typeface="+mn-cs"/>
      </a:defRPr>
    </a:lvl5pPr>
    <a:lvl6pPr marL="2286000" algn="l" defTabSz="914400" rtl="0" eaLnBrk="1" latinLnBrk="0" hangingPunct="1">
      <a:defRPr kern="1200">
        <a:solidFill>
          <a:schemeClr val="tx1"/>
        </a:solidFill>
        <a:latin typeface="黑体" panose="02010609060101010101" pitchFamily="49" charset="-122"/>
        <a:ea typeface="华文行楷" panose="02010800040101010101" pitchFamily="2" charset="-122"/>
        <a:cs typeface="+mn-cs"/>
      </a:defRPr>
    </a:lvl6pPr>
    <a:lvl7pPr marL="2743200" algn="l" defTabSz="914400" rtl="0" eaLnBrk="1" latinLnBrk="0" hangingPunct="1">
      <a:defRPr kern="1200">
        <a:solidFill>
          <a:schemeClr val="tx1"/>
        </a:solidFill>
        <a:latin typeface="黑体" panose="02010609060101010101" pitchFamily="49" charset="-122"/>
        <a:ea typeface="华文行楷" panose="02010800040101010101" pitchFamily="2" charset="-122"/>
        <a:cs typeface="+mn-cs"/>
      </a:defRPr>
    </a:lvl7pPr>
    <a:lvl8pPr marL="3200400" algn="l" defTabSz="914400" rtl="0" eaLnBrk="1" latinLnBrk="0" hangingPunct="1">
      <a:defRPr kern="1200">
        <a:solidFill>
          <a:schemeClr val="tx1"/>
        </a:solidFill>
        <a:latin typeface="黑体" panose="02010609060101010101" pitchFamily="49" charset="-122"/>
        <a:ea typeface="华文行楷" panose="02010800040101010101" pitchFamily="2" charset="-122"/>
        <a:cs typeface="+mn-cs"/>
      </a:defRPr>
    </a:lvl8pPr>
    <a:lvl9pPr marL="3657600" algn="l" defTabSz="914400" rtl="0" eaLnBrk="1" latinLnBrk="0" hangingPunct="1">
      <a:defRPr kern="1200">
        <a:solidFill>
          <a:schemeClr val="tx1"/>
        </a:solidFill>
        <a:latin typeface="黑体" panose="02010609060101010101" pitchFamily="49" charset="-122"/>
        <a:ea typeface="华文行楷" panose="0201080004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9.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0.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1.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2.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3.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4.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5.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5518213-C1E8-4532-AAF4-2C6E815A61EC}"/>
              </a:ext>
            </a:extLst>
          </p:cNvPr>
          <p:cNvSpPr>
            <a:spLocks noGrp="1"/>
          </p:cNvSpPr>
          <p:nvPr>
            <p:ph type="ctrTitle"/>
          </p:nvPr>
        </p:nvSpPr>
        <p:spPr>
          <a:xfrm>
            <a:off x="1143000" y="1122363"/>
            <a:ext cx="6858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C180B0AA-EBAD-4C20-AC4B-44B1A42FE53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53CD13FF-0562-42EC-BEB4-CEAE4F9ACAC9}"/>
              </a:ext>
            </a:extLst>
          </p:cNvPr>
          <p:cNvSpPr>
            <a:spLocks noGrp="1"/>
          </p:cNvSpPr>
          <p:nvPr>
            <p:ph type="dt" sz="half" idx="10"/>
          </p:nvPr>
        </p:nvSpPr>
        <p:spPr/>
        <p:txBody>
          <a:bodyPr/>
          <a:lstStyle>
            <a:lvl1pPr>
              <a:defRPr/>
            </a:lvl1pPr>
          </a:lstStyle>
          <a:p>
            <a:fld id="{09F7C404-6CC3-4D53-B978-F894704E72BB}" type="datetime1">
              <a:rPr lang="zh-CN" altLang="en-US"/>
              <a:pPr/>
              <a:t>2018/12/13</a:t>
            </a:fld>
            <a:endParaRPr lang="zh-CN" altLang="en-US"/>
          </a:p>
        </p:txBody>
      </p:sp>
      <p:sp>
        <p:nvSpPr>
          <p:cNvPr id="5" name="页脚占位符 4">
            <a:extLst>
              <a:ext uri="{FF2B5EF4-FFF2-40B4-BE49-F238E27FC236}">
                <a16:creationId xmlns:a16="http://schemas.microsoft.com/office/drawing/2014/main" id="{6C660EAF-A324-4A2E-9924-203657715BDD}"/>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01071146-B461-4FCB-9279-78E3A2EE0536}"/>
              </a:ext>
            </a:extLst>
          </p:cNvPr>
          <p:cNvSpPr>
            <a:spLocks noGrp="1"/>
          </p:cNvSpPr>
          <p:nvPr>
            <p:ph type="sldNum" sz="quarter" idx="12"/>
          </p:nvPr>
        </p:nvSpPr>
        <p:spPr/>
        <p:txBody>
          <a:bodyPr/>
          <a:lstStyle>
            <a:lvl1pPr>
              <a:defRPr/>
            </a:lvl1pPr>
          </a:lstStyle>
          <a:p>
            <a:fld id="{7B184A97-B444-4EC6-9C1B-F28B2C06358B}" type="slidenum">
              <a:rPr lang="zh-CN" altLang="en-US"/>
              <a:pPr/>
              <a:t>‹#›</a:t>
            </a:fld>
            <a:endParaRPr lang="zh-CN" altLang="en-US"/>
          </a:p>
        </p:txBody>
      </p:sp>
    </p:spTree>
    <p:extLst>
      <p:ext uri="{BB962C8B-B14F-4D97-AF65-F5344CB8AC3E}">
        <p14:creationId xmlns:p14="http://schemas.microsoft.com/office/powerpoint/2010/main" val="3597828202"/>
      </p:ext>
    </p:extLst>
  </p:cSld>
  <p:clrMapOvr>
    <a:masterClrMapping/>
  </p:clrMapOvr>
  <p:transition spd="slow">
    <p:random/>
    <p:sndAc>
      <p:stSnd>
        <p:snd r:embed="rId1" name="camera.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6FD9A5A-E2A7-4C54-8EAF-968D3E7825F5}"/>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777640E4-F7E7-4631-932F-67F6EF513D8A}"/>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E066F89A-E545-4B94-BC6A-558B39646195}"/>
              </a:ext>
            </a:extLst>
          </p:cNvPr>
          <p:cNvSpPr>
            <a:spLocks noGrp="1"/>
          </p:cNvSpPr>
          <p:nvPr>
            <p:ph type="dt" sz="half" idx="10"/>
          </p:nvPr>
        </p:nvSpPr>
        <p:spPr/>
        <p:txBody>
          <a:bodyPr/>
          <a:lstStyle>
            <a:lvl1pPr>
              <a:defRPr/>
            </a:lvl1pPr>
          </a:lstStyle>
          <a:p>
            <a:fld id="{2C4E41A8-E9F3-44A5-8299-8C9EC39E68D8}" type="datetime1">
              <a:rPr lang="zh-CN" altLang="en-US"/>
              <a:pPr/>
              <a:t>2018/12/13</a:t>
            </a:fld>
            <a:endParaRPr lang="zh-CN" altLang="en-US"/>
          </a:p>
        </p:txBody>
      </p:sp>
      <p:sp>
        <p:nvSpPr>
          <p:cNvPr id="5" name="页脚占位符 4">
            <a:extLst>
              <a:ext uri="{FF2B5EF4-FFF2-40B4-BE49-F238E27FC236}">
                <a16:creationId xmlns:a16="http://schemas.microsoft.com/office/drawing/2014/main" id="{7BEE2D56-82EC-4265-9326-05051A330ACE}"/>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135CD2F5-1917-4E9C-BBF9-0A654BC802D0}"/>
              </a:ext>
            </a:extLst>
          </p:cNvPr>
          <p:cNvSpPr>
            <a:spLocks noGrp="1"/>
          </p:cNvSpPr>
          <p:nvPr>
            <p:ph type="sldNum" sz="quarter" idx="12"/>
          </p:nvPr>
        </p:nvSpPr>
        <p:spPr/>
        <p:txBody>
          <a:bodyPr/>
          <a:lstStyle>
            <a:lvl1pPr>
              <a:defRPr/>
            </a:lvl1pPr>
          </a:lstStyle>
          <a:p>
            <a:fld id="{3EF8940B-483F-4A56-BE54-A66EFA709351}" type="slidenum">
              <a:rPr lang="zh-CN" altLang="en-US"/>
              <a:pPr/>
              <a:t>‹#›</a:t>
            </a:fld>
            <a:endParaRPr lang="zh-CN" altLang="en-US"/>
          </a:p>
        </p:txBody>
      </p:sp>
    </p:spTree>
    <p:extLst>
      <p:ext uri="{BB962C8B-B14F-4D97-AF65-F5344CB8AC3E}">
        <p14:creationId xmlns:p14="http://schemas.microsoft.com/office/powerpoint/2010/main" val="1356770059"/>
      </p:ext>
    </p:extLst>
  </p:cSld>
  <p:clrMapOvr>
    <a:masterClrMapping/>
  </p:clrMapOvr>
  <p:transition spd="slow">
    <p:random/>
    <p:sndAc>
      <p:stSnd>
        <p:snd r:embed="rId1" name="camera.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738BD915-0C95-48A1-876D-0E6C3B63A0A4}"/>
              </a:ext>
            </a:extLst>
          </p:cNvPr>
          <p:cNvSpPr>
            <a:spLocks noGrp="1"/>
          </p:cNvSpPr>
          <p:nvPr>
            <p:ph type="title" orient="vert"/>
          </p:nvPr>
        </p:nvSpPr>
        <p:spPr>
          <a:xfrm>
            <a:off x="6569075" y="214313"/>
            <a:ext cx="2117725" cy="5911850"/>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58A2A880-CDBA-4145-9529-E78702388ACD}"/>
              </a:ext>
            </a:extLst>
          </p:cNvPr>
          <p:cNvSpPr>
            <a:spLocks noGrp="1"/>
          </p:cNvSpPr>
          <p:nvPr>
            <p:ph type="body" orient="vert" idx="1"/>
          </p:nvPr>
        </p:nvSpPr>
        <p:spPr>
          <a:xfrm>
            <a:off x="214313" y="214313"/>
            <a:ext cx="6202362" cy="5911850"/>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179E74E8-6417-493C-9630-AE05ADD0CEFC}"/>
              </a:ext>
            </a:extLst>
          </p:cNvPr>
          <p:cNvSpPr>
            <a:spLocks noGrp="1"/>
          </p:cNvSpPr>
          <p:nvPr>
            <p:ph type="dt" sz="half" idx="10"/>
          </p:nvPr>
        </p:nvSpPr>
        <p:spPr/>
        <p:txBody>
          <a:bodyPr/>
          <a:lstStyle>
            <a:lvl1pPr>
              <a:defRPr/>
            </a:lvl1pPr>
          </a:lstStyle>
          <a:p>
            <a:fld id="{91B665EB-541A-41F9-B663-8682671843CD}" type="datetime1">
              <a:rPr lang="zh-CN" altLang="en-US"/>
              <a:pPr/>
              <a:t>2018/12/13</a:t>
            </a:fld>
            <a:endParaRPr lang="zh-CN" altLang="en-US"/>
          </a:p>
        </p:txBody>
      </p:sp>
      <p:sp>
        <p:nvSpPr>
          <p:cNvPr id="5" name="页脚占位符 4">
            <a:extLst>
              <a:ext uri="{FF2B5EF4-FFF2-40B4-BE49-F238E27FC236}">
                <a16:creationId xmlns:a16="http://schemas.microsoft.com/office/drawing/2014/main" id="{6404976C-BC10-4FE8-B152-1FDED2DA8F6D}"/>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AE016163-D53C-427F-AD44-D48EE15AA30A}"/>
              </a:ext>
            </a:extLst>
          </p:cNvPr>
          <p:cNvSpPr>
            <a:spLocks noGrp="1"/>
          </p:cNvSpPr>
          <p:nvPr>
            <p:ph type="sldNum" sz="quarter" idx="12"/>
          </p:nvPr>
        </p:nvSpPr>
        <p:spPr/>
        <p:txBody>
          <a:bodyPr/>
          <a:lstStyle>
            <a:lvl1pPr>
              <a:defRPr/>
            </a:lvl1pPr>
          </a:lstStyle>
          <a:p>
            <a:fld id="{D54D22CF-4927-446B-9C61-FD7A68063BB6}" type="slidenum">
              <a:rPr lang="zh-CN" altLang="en-US"/>
              <a:pPr/>
              <a:t>‹#›</a:t>
            </a:fld>
            <a:endParaRPr lang="zh-CN" altLang="en-US"/>
          </a:p>
        </p:txBody>
      </p:sp>
    </p:spTree>
    <p:extLst>
      <p:ext uri="{BB962C8B-B14F-4D97-AF65-F5344CB8AC3E}">
        <p14:creationId xmlns:p14="http://schemas.microsoft.com/office/powerpoint/2010/main" val="763045948"/>
      </p:ext>
    </p:extLst>
  </p:cSld>
  <p:clrMapOvr>
    <a:masterClrMapping/>
  </p:clrMapOvr>
  <p:transition spd="slow">
    <p:random/>
    <p:sndAc>
      <p:stSnd>
        <p:snd r:embed="rId1" name="camera.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F317BF1-7317-4CF8-AF8C-8FD0F951C6C3}"/>
              </a:ext>
            </a:extLst>
          </p:cNvPr>
          <p:cNvSpPr>
            <a:spLocks noGrp="1"/>
          </p:cNvSpPr>
          <p:nvPr>
            <p:ph type="title"/>
          </p:nvPr>
        </p:nvSpPr>
        <p:spPr>
          <a:xfrm>
            <a:off x="214313" y="214313"/>
            <a:ext cx="7237412" cy="725487"/>
          </a:xfrm>
        </p:spPr>
        <p:txBody>
          <a:bodyPr/>
          <a:lstStyle/>
          <a:p>
            <a:r>
              <a:rPr lang="zh-CN" altLang="en-US"/>
              <a:t>单击此处编辑母版标题样式</a:t>
            </a:r>
          </a:p>
        </p:txBody>
      </p:sp>
      <p:sp>
        <p:nvSpPr>
          <p:cNvPr id="3" name="表格占位符 2">
            <a:extLst>
              <a:ext uri="{FF2B5EF4-FFF2-40B4-BE49-F238E27FC236}">
                <a16:creationId xmlns:a16="http://schemas.microsoft.com/office/drawing/2014/main" id="{063D2455-25FF-492B-8782-89BFB25E6367}"/>
              </a:ext>
            </a:extLst>
          </p:cNvPr>
          <p:cNvSpPr>
            <a:spLocks noGrp="1"/>
          </p:cNvSpPr>
          <p:nvPr>
            <p:ph type="tbl" idx="1"/>
          </p:nvPr>
        </p:nvSpPr>
        <p:spPr>
          <a:xfrm>
            <a:off x="457200" y="1357313"/>
            <a:ext cx="8229600" cy="4768850"/>
          </a:xfrm>
        </p:spPr>
        <p:txBody>
          <a:bodyPr/>
          <a:lstStyle/>
          <a:p>
            <a:endParaRPr lang="zh-CN" altLang="en-US"/>
          </a:p>
        </p:txBody>
      </p:sp>
      <p:sp>
        <p:nvSpPr>
          <p:cNvPr id="4" name="日期占位符 3">
            <a:extLst>
              <a:ext uri="{FF2B5EF4-FFF2-40B4-BE49-F238E27FC236}">
                <a16:creationId xmlns:a16="http://schemas.microsoft.com/office/drawing/2014/main" id="{4300ACDB-7C60-4694-A534-3CCCB32E7E3B}"/>
              </a:ext>
            </a:extLst>
          </p:cNvPr>
          <p:cNvSpPr>
            <a:spLocks noGrp="1"/>
          </p:cNvSpPr>
          <p:nvPr>
            <p:ph type="dt" sz="half" idx="10"/>
          </p:nvPr>
        </p:nvSpPr>
        <p:spPr>
          <a:xfrm>
            <a:off x="457200" y="6356350"/>
            <a:ext cx="2133600" cy="365125"/>
          </a:xfrm>
        </p:spPr>
        <p:txBody>
          <a:bodyPr/>
          <a:lstStyle>
            <a:lvl1pPr>
              <a:defRPr/>
            </a:lvl1pPr>
          </a:lstStyle>
          <a:p>
            <a:fld id="{BA6606C3-D61E-4C41-9CAC-D645A6781C77}" type="datetime1">
              <a:rPr lang="zh-CN" altLang="en-US"/>
              <a:pPr/>
              <a:t>2018/12/13</a:t>
            </a:fld>
            <a:endParaRPr lang="zh-CN" altLang="en-US"/>
          </a:p>
        </p:txBody>
      </p:sp>
      <p:sp>
        <p:nvSpPr>
          <p:cNvPr id="5" name="页脚占位符 4">
            <a:extLst>
              <a:ext uri="{FF2B5EF4-FFF2-40B4-BE49-F238E27FC236}">
                <a16:creationId xmlns:a16="http://schemas.microsoft.com/office/drawing/2014/main" id="{FAA65897-CE63-4322-9DE3-708E4B69C993}"/>
              </a:ext>
            </a:extLst>
          </p:cNvPr>
          <p:cNvSpPr>
            <a:spLocks noGrp="1"/>
          </p:cNvSpPr>
          <p:nvPr>
            <p:ph type="ftr" sz="quarter" idx="11"/>
          </p:nvPr>
        </p:nvSpPr>
        <p:spPr>
          <a:xfrm>
            <a:off x="3124200" y="6356350"/>
            <a:ext cx="2895600" cy="365125"/>
          </a:xfrm>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E01AC4AE-2459-4AF4-9F70-D9D649C9E99A}"/>
              </a:ext>
            </a:extLst>
          </p:cNvPr>
          <p:cNvSpPr>
            <a:spLocks noGrp="1"/>
          </p:cNvSpPr>
          <p:nvPr>
            <p:ph type="sldNum" sz="quarter" idx="12"/>
          </p:nvPr>
        </p:nvSpPr>
        <p:spPr>
          <a:xfrm>
            <a:off x="6553200" y="6356350"/>
            <a:ext cx="2447925" cy="365125"/>
          </a:xfrm>
        </p:spPr>
        <p:txBody>
          <a:bodyPr/>
          <a:lstStyle>
            <a:lvl1pPr>
              <a:defRPr/>
            </a:lvl1pPr>
          </a:lstStyle>
          <a:p>
            <a:fld id="{B51C1BA2-AC72-49CE-8F8F-C39DDB095F8F}" type="slidenum">
              <a:rPr lang="zh-CN" altLang="en-US"/>
              <a:pPr/>
              <a:t>‹#›</a:t>
            </a:fld>
            <a:endParaRPr lang="zh-CN" altLang="en-US"/>
          </a:p>
        </p:txBody>
      </p:sp>
    </p:spTree>
    <p:extLst>
      <p:ext uri="{BB962C8B-B14F-4D97-AF65-F5344CB8AC3E}">
        <p14:creationId xmlns:p14="http://schemas.microsoft.com/office/powerpoint/2010/main" val="3321549626"/>
      </p:ext>
    </p:extLst>
  </p:cSld>
  <p:clrMapOvr>
    <a:masterClrMapping/>
  </p:clrMapOvr>
  <p:transition spd="slow">
    <p:random/>
    <p:sndAc>
      <p:stSnd>
        <p:snd r:embed="rId1" name="camera.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18A86F9-DE80-4B63-8DC8-308EE2C3889E}"/>
              </a:ext>
            </a:extLst>
          </p:cNvPr>
          <p:cNvSpPr>
            <a:spLocks noGrp="1"/>
          </p:cNvSpPr>
          <p:nvPr>
            <p:ph type="ctrTitle"/>
          </p:nvPr>
        </p:nvSpPr>
        <p:spPr>
          <a:xfrm>
            <a:off x="1143000" y="1122363"/>
            <a:ext cx="6858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2A92053C-23FE-42A3-B814-F296A61ECB3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948061AF-E880-4D06-AEA5-A5CC7D49F34A}"/>
              </a:ext>
            </a:extLst>
          </p:cNvPr>
          <p:cNvSpPr>
            <a:spLocks noGrp="1"/>
          </p:cNvSpPr>
          <p:nvPr>
            <p:ph type="dt" sz="half" idx="10"/>
          </p:nvPr>
        </p:nvSpPr>
        <p:spPr/>
        <p:txBody>
          <a:bodyPr/>
          <a:lstStyle>
            <a:lvl1pPr>
              <a:defRPr/>
            </a:lvl1pPr>
          </a:lstStyle>
          <a:p>
            <a:fld id="{DB2DF004-85C5-4E93-9AA0-0600B26F1DCF}" type="datetime1">
              <a:rPr lang="zh-CN" altLang="en-US"/>
              <a:pPr/>
              <a:t>2018/12/13</a:t>
            </a:fld>
            <a:endParaRPr lang="zh-CN" altLang="en-US"/>
          </a:p>
        </p:txBody>
      </p:sp>
      <p:sp>
        <p:nvSpPr>
          <p:cNvPr id="5" name="页脚占位符 4">
            <a:extLst>
              <a:ext uri="{FF2B5EF4-FFF2-40B4-BE49-F238E27FC236}">
                <a16:creationId xmlns:a16="http://schemas.microsoft.com/office/drawing/2014/main" id="{D316B147-27A7-40B3-9DF0-EDAF5144B881}"/>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3187723269"/>
      </p:ext>
    </p:extLst>
  </p:cSld>
  <p:clrMapOvr>
    <a:masterClrMapping/>
  </p:clrMapOvr>
  <p:transition spd="slow">
    <p:random/>
    <p:sndAc>
      <p:stSnd>
        <p:snd r:embed="rId1" name="camera.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4074CB3-9341-43E8-AAA2-CD2D07356E8F}"/>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0DA060EA-3128-4B57-AC9F-3CE986519B71}"/>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3CB5F535-1A51-4A6F-92B5-2C551D4D120B}"/>
              </a:ext>
            </a:extLst>
          </p:cNvPr>
          <p:cNvSpPr>
            <a:spLocks noGrp="1"/>
          </p:cNvSpPr>
          <p:nvPr>
            <p:ph type="dt" sz="half" idx="10"/>
          </p:nvPr>
        </p:nvSpPr>
        <p:spPr/>
        <p:txBody>
          <a:bodyPr/>
          <a:lstStyle>
            <a:lvl1pPr>
              <a:defRPr/>
            </a:lvl1pPr>
          </a:lstStyle>
          <a:p>
            <a:fld id="{DE12AC58-59FB-4ADC-8F3D-27B3CEB5D3E8}" type="datetime1">
              <a:rPr lang="zh-CN" altLang="en-US"/>
              <a:pPr/>
              <a:t>2018/12/13</a:t>
            </a:fld>
            <a:endParaRPr lang="zh-CN" altLang="en-US"/>
          </a:p>
        </p:txBody>
      </p:sp>
      <p:sp>
        <p:nvSpPr>
          <p:cNvPr id="5" name="页脚占位符 4">
            <a:extLst>
              <a:ext uri="{FF2B5EF4-FFF2-40B4-BE49-F238E27FC236}">
                <a16:creationId xmlns:a16="http://schemas.microsoft.com/office/drawing/2014/main" id="{F5334177-1BB2-48FA-A5E8-DAA5C9A1D248}"/>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2438190522"/>
      </p:ext>
    </p:extLst>
  </p:cSld>
  <p:clrMapOvr>
    <a:masterClrMapping/>
  </p:clrMapOvr>
  <p:transition spd="slow">
    <p:random/>
    <p:sndAc>
      <p:stSnd>
        <p:snd r:embed="rId1" name="camera.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5C017AE-E267-4ABC-9C6F-E9BC8D22EF03}"/>
              </a:ext>
            </a:extLst>
          </p:cNvPr>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1AB1C355-3717-46D8-BFBA-3B8B9BF31BA4}"/>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编辑母版文本样式</a:t>
            </a:r>
          </a:p>
        </p:txBody>
      </p:sp>
      <p:sp>
        <p:nvSpPr>
          <p:cNvPr id="4" name="日期占位符 3">
            <a:extLst>
              <a:ext uri="{FF2B5EF4-FFF2-40B4-BE49-F238E27FC236}">
                <a16:creationId xmlns:a16="http://schemas.microsoft.com/office/drawing/2014/main" id="{7DEDC78A-011C-4EA9-8007-1FABF9CA5F10}"/>
              </a:ext>
            </a:extLst>
          </p:cNvPr>
          <p:cNvSpPr>
            <a:spLocks noGrp="1"/>
          </p:cNvSpPr>
          <p:nvPr>
            <p:ph type="dt" sz="half" idx="10"/>
          </p:nvPr>
        </p:nvSpPr>
        <p:spPr/>
        <p:txBody>
          <a:bodyPr/>
          <a:lstStyle>
            <a:lvl1pPr>
              <a:defRPr/>
            </a:lvl1pPr>
          </a:lstStyle>
          <a:p>
            <a:fld id="{3D09AFA7-7989-4339-ACED-A343334A00B1}" type="datetime1">
              <a:rPr lang="zh-CN" altLang="en-US"/>
              <a:pPr/>
              <a:t>2018/12/13</a:t>
            </a:fld>
            <a:endParaRPr lang="zh-CN" altLang="en-US"/>
          </a:p>
        </p:txBody>
      </p:sp>
      <p:sp>
        <p:nvSpPr>
          <p:cNvPr id="5" name="页脚占位符 4">
            <a:extLst>
              <a:ext uri="{FF2B5EF4-FFF2-40B4-BE49-F238E27FC236}">
                <a16:creationId xmlns:a16="http://schemas.microsoft.com/office/drawing/2014/main" id="{6D1BD13D-9639-4CB8-920F-C9DC319CDB37}"/>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2373585728"/>
      </p:ext>
    </p:extLst>
  </p:cSld>
  <p:clrMapOvr>
    <a:masterClrMapping/>
  </p:clrMapOvr>
  <p:transition spd="slow">
    <p:random/>
    <p:sndAc>
      <p:stSnd>
        <p:snd r:embed="rId1" name="camera.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CD12BE5-27E7-4B64-9942-17BB68A7B937}"/>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E6100FE0-E915-4CF9-A794-7C6D766A3EA5}"/>
              </a:ext>
            </a:extLst>
          </p:cNvPr>
          <p:cNvSpPr>
            <a:spLocks noGrp="1"/>
          </p:cNvSpPr>
          <p:nvPr>
            <p:ph sz="half" idx="1"/>
          </p:nvPr>
        </p:nvSpPr>
        <p:spPr>
          <a:xfrm>
            <a:off x="457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851E21C6-A230-430A-97E9-1B003C2E1C4C}"/>
              </a:ext>
            </a:extLst>
          </p:cNvPr>
          <p:cNvSpPr>
            <a:spLocks noGrp="1"/>
          </p:cNvSpPr>
          <p:nvPr>
            <p:ph sz="half" idx="2"/>
          </p:nvPr>
        </p:nvSpPr>
        <p:spPr>
          <a:xfrm>
            <a:off x="4648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6E3329B2-C729-487D-B193-9FFD4A7BC0DC}"/>
              </a:ext>
            </a:extLst>
          </p:cNvPr>
          <p:cNvSpPr>
            <a:spLocks noGrp="1"/>
          </p:cNvSpPr>
          <p:nvPr>
            <p:ph type="dt" sz="half" idx="10"/>
          </p:nvPr>
        </p:nvSpPr>
        <p:spPr/>
        <p:txBody>
          <a:bodyPr/>
          <a:lstStyle>
            <a:lvl1pPr>
              <a:defRPr/>
            </a:lvl1pPr>
          </a:lstStyle>
          <a:p>
            <a:fld id="{67D529B0-EB04-4F70-93EE-9281079DB5C1}" type="datetime1">
              <a:rPr lang="zh-CN" altLang="en-US"/>
              <a:pPr/>
              <a:t>2018/12/13</a:t>
            </a:fld>
            <a:endParaRPr lang="zh-CN" altLang="en-US"/>
          </a:p>
        </p:txBody>
      </p:sp>
      <p:sp>
        <p:nvSpPr>
          <p:cNvPr id="6" name="页脚占位符 5">
            <a:extLst>
              <a:ext uri="{FF2B5EF4-FFF2-40B4-BE49-F238E27FC236}">
                <a16:creationId xmlns:a16="http://schemas.microsoft.com/office/drawing/2014/main" id="{B54ACFBC-3D46-415F-9F6A-6D6953DF85F8}"/>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3556330893"/>
      </p:ext>
    </p:extLst>
  </p:cSld>
  <p:clrMapOvr>
    <a:masterClrMapping/>
  </p:clrMapOvr>
  <p:transition spd="slow">
    <p:random/>
    <p:sndAc>
      <p:stSnd>
        <p:snd r:embed="rId1" name="camera.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0CFC5FD-DDC4-4C45-A25B-0F9C2AB2C1F4}"/>
              </a:ext>
            </a:extLst>
          </p:cNvPr>
          <p:cNvSpPr>
            <a:spLocks noGrp="1"/>
          </p:cNvSpPr>
          <p:nvPr>
            <p:ph type="title"/>
          </p:nvPr>
        </p:nvSpPr>
        <p:spPr>
          <a:xfrm>
            <a:off x="630238" y="365125"/>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B5306CB3-A8C4-46A2-BAD8-674AACA0767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91491EBA-EF0D-476F-972D-8B90BCFCDFE1}"/>
              </a:ext>
            </a:extLst>
          </p:cNvPr>
          <p:cNvSpPr>
            <a:spLocks noGrp="1"/>
          </p:cNvSpPr>
          <p:nvPr>
            <p:ph sz="half" idx="2"/>
          </p:nvPr>
        </p:nvSpPr>
        <p:spPr>
          <a:xfrm>
            <a:off x="630238" y="2505075"/>
            <a:ext cx="386873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3BFA1D2B-53A6-4AEE-B144-6BF89FAC435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9A814A0B-4FFE-417C-812C-67752BACEF1B}"/>
              </a:ext>
            </a:extLst>
          </p:cNvPr>
          <p:cNvSpPr>
            <a:spLocks noGrp="1"/>
          </p:cNvSpPr>
          <p:nvPr>
            <p:ph sz="quarter" idx="4"/>
          </p:nvPr>
        </p:nvSpPr>
        <p:spPr>
          <a:xfrm>
            <a:off x="4629150" y="2505075"/>
            <a:ext cx="38877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C5809990-6F86-4F78-9D50-AC7670525DDE}"/>
              </a:ext>
            </a:extLst>
          </p:cNvPr>
          <p:cNvSpPr>
            <a:spLocks noGrp="1"/>
          </p:cNvSpPr>
          <p:nvPr>
            <p:ph type="dt" sz="half" idx="10"/>
          </p:nvPr>
        </p:nvSpPr>
        <p:spPr/>
        <p:txBody>
          <a:bodyPr/>
          <a:lstStyle>
            <a:lvl1pPr>
              <a:defRPr/>
            </a:lvl1pPr>
          </a:lstStyle>
          <a:p>
            <a:fld id="{E9560F41-4543-4A70-8398-11485E1A02D6}" type="datetime1">
              <a:rPr lang="zh-CN" altLang="en-US"/>
              <a:pPr/>
              <a:t>2018/12/13</a:t>
            </a:fld>
            <a:endParaRPr lang="zh-CN" altLang="en-US"/>
          </a:p>
        </p:txBody>
      </p:sp>
      <p:sp>
        <p:nvSpPr>
          <p:cNvPr id="8" name="页脚占位符 7">
            <a:extLst>
              <a:ext uri="{FF2B5EF4-FFF2-40B4-BE49-F238E27FC236}">
                <a16:creationId xmlns:a16="http://schemas.microsoft.com/office/drawing/2014/main" id="{A143E3BB-96D0-427C-82AD-DE3A66E69725}"/>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1892784609"/>
      </p:ext>
    </p:extLst>
  </p:cSld>
  <p:clrMapOvr>
    <a:masterClrMapping/>
  </p:clrMapOvr>
  <p:transition spd="slow">
    <p:random/>
    <p:sndAc>
      <p:stSnd>
        <p:snd r:embed="rId1" name="camera.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5D7CB2F-08D5-4C0D-A6F0-F5614AA482FD}"/>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1938B096-7250-40F2-B7F9-EABAE698CEA4}"/>
              </a:ext>
            </a:extLst>
          </p:cNvPr>
          <p:cNvSpPr>
            <a:spLocks noGrp="1"/>
          </p:cNvSpPr>
          <p:nvPr>
            <p:ph type="dt" sz="half" idx="10"/>
          </p:nvPr>
        </p:nvSpPr>
        <p:spPr/>
        <p:txBody>
          <a:bodyPr/>
          <a:lstStyle>
            <a:lvl1pPr>
              <a:defRPr/>
            </a:lvl1pPr>
          </a:lstStyle>
          <a:p>
            <a:fld id="{5F96EB9D-5282-4F93-B735-10FC8FEFC8F1}" type="datetime1">
              <a:rPr lang="zh-CN" altLang="en-US"/>
              <a:pPr/>
              <a:t>2018/12/13</a:t>
            </a:fld>
            <a:endParaRPr lang="zh-CN" altLang="en-US"/>
          </a:p>
        </p:txBody>
      </p:sp>
      <p:sp>
        <p:nvSpPr>
          <p:cNvPr id="4" name="页脚占位符 3">
            <a:extLst>
              <a:ext uri="{FF2B5EF4-FFF2-40B4-BE49-F238E27FC236}">
                <a16:creationId xmlns:a16="http://schemas.microsoft.com/office/drawing/2014/main" id="{4980E105-F6D2-4E28-8200-ADF8D08286B6}"/>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76031828"/>
      </p:ext>
    </p:extLst>
  </p:cSld>
  <p:clrMapOvr>
    <a:masterClrMapping/>
  </p:clrMapOvr>
  <p:transition spd="slow">
    <p:random/>
    <p:sndAc>
      <p:stSnd>
        <p:snd r:embed="rId1" name="camera.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7332350B-F5CE-4069-BB38-086C878466D7}"/>
              </a:ext>
            </a:extLst>
          </p:cNvPr>
          <p:cNvSpPr>
            <a:spLocks noGrp="1"/>
          </p:cNvSpPr>
          <p:nvPr>
            <p:ph type="dt" sz="half" idx="10"/>
          </p:nvPr>
        </p:nvSpPr>
        <p:spPr/>
        <p:txBody>
          <a:bodyPr/>
          <a:lstStyle>
            <a:lvl1pPr>
              <a:defRPr/>
            </a:lvl1pPr>
          </a:lstStyle>
          <a:p>
            <a:fld id="{02691340-92CC-4C7E-8176-EE374C577958}" type="datetime1">
              <a:rPr lang="zh-CN" altLang="en-US"/>
              <a:pPr/>
              <a:t>2018/12/13</a:t>
            </a:fld>
            <a:endParaRPr lang="zh-CN" altLang="en-US"/>
          </a:p>
        </p:txBody>
      </p:sp>
      <p:sp>
        <p:nvSpPr>
          <p:cNvPr id="3" name="页脚占位符 2">
            <a:extLst>
              <a:ext uri="{FF2B5EF4-FFF2-40B4-BE49-F238E27FC236}">
                <a16:creationId xmlns:a16="http://schemas.microsoft.com/office/drawing/2014/main" id="{B3B36A97-22F7-4124-BF2D-B151AA0ACAE2}"/>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3743074205"/>
      </p:ext>
    </p:extLst>
  </p:cSld>
  <p:clrMapOvr>
    <a:masterClrMapping/>
  </p:clrMapOvr>
  <p:transition spd="slow">
    <p:random/>
    <p:sndAc>
      <p:stSnd>
        <p:snd r:embed="rId1" name="camera.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61B673D-1AA7-4580-A0A6-B0BD33DF333B}"/>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83EF5F37-D902-4FAD-80AA-87CF97D4B932}"/>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E3CD9450-FF22-42CD-BC39-9944A96EF93D}"/>
              </a:ext>
            </a:extLst>
          </p:cNvPr>
          <p:cNvSpPr>
            <a:spLocks noGrp="1"/>
          </p:cNvSpPr>
          <p:nvPr>
            <p:ph type="dt" sz="half" idx="10"/>
          </p:nvPr>
        </p:nvSpPr>
        <p:spPr/>
        <p:txBody>
          <a:bodyPr/>
          <a:lstStyle>
            <a:lvl1pPr>
              <a:defRPr/>
            </a:lvl1pPr>
          </a:lstStyle>
          <a:p>
            <a:fld id="{FED49FD5-8B4B-4D2A-BF88-3AF2C5345E7D}" type="datetime1">
              <a:rPr lang="zh-CN" altLang="en-US"/>
              <a:pPr/>
              <a:t>2018/12/13</a:t>
            </a:fld>
            <a:endParaRPr lang="zh-CN" altLang="en-US"/>
          </a:p>
        </p:txBody>
      </p:sp>
      <p:sp>
        <p:nvSpPr>
          <p:cNvPr id="5" name="页脚占位符 4">
            <a:extLst>
              <a:ext uri="{FF2B5EF4-FFF2-40B4-BE49-F238E27FC236}">
                <a16:creationId xmlns:a16="http://schemas.microsoft.com/office/drawing/2014/main" id="{F294D74D-FB8A-457D-92C7-8249B7DB2195}"/>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8C469B34-C4CA-4DB2-B6DF-E695F17CCC40}"/>
              </a:ext>
            </a:extLst>
          </p:cNvPr>
          <p:cNvSpPr>
            <a:spLocks noGrp="1"/>
          </p:cNvSpPr>
          <p:nvPr>
            <p:ph type="sldNum" sz="quarter" idx="12"/>
          </p:nvPr>
        </p:nvSpPr>
        <p:spPr/>
        <p:txBody>
          <a:bodyPr/>
          <a:lstStyle>
            <a:lvl1pPr>
              <a:defRPr/>
            </a:lvl1pPr>
          </a:lstStyle>
          <a:p>
            <a:fld id="{D1EF5E78-A3D1-4E49-82E8-2AC24F779D6D}" type="slidenum">
              <a:rPr lang="zh-CN" altLang="en-US"/>
              <a:pPr/>
              <a:t>‹#›</a:t>
            </a:fld>
            <a:endParaRPr lang="zh-CN" altLang="en-US"/>
          </a:p>
        </p:txBody>
      </p:sp>
    </p:spTree>
    <p:extLst>
      <p:ext uri="{BB962C8B-B14F-4D97-AF65-F5344CB8AC3E}">
        <p14:creationId xmlns:p14="http://schemas.microsoft.com/office/powerpoint/2010/main" val="1935317296"/>
      </p:ext>
    </p:extLst>
  </p:cSld>
  <p:clrMapOvr>
    <a:masterClrMapping/>
  </p:clrMapOvr>
  <p:transition spd="slow">
    <p:random/>
    <p:sndAc>
      <p:stSnd>
        <p:snd r:embed="rId1" name="camera.wav"/>
      </p:stSnd>
    </p:sndAc>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A485FA9-DA7C-49E3-BA5D-7F1C93E1D773}"/>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3EE8F744-A30D-4EA7-9919-6483CCAADADB}"/>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E463520C-0437-421D-A4A6-F30091EFC47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7D0601A2-1D80-4AD2-B888-661A6E613EAC}"/>
              </a:ext>
            </a:extLst>
          </p:cNvPr>
          <p:cNvSpPr>
            <a:spLocks noGrp="1"/>
          </p:cNvSpPr>
          <p:nvPr>
            <p:ph type="dt" sz="half" idx="10"/>
          </p:nvPr>
        </p:nvSpPr>
        <p:spPr/>
        <p:txBody>
          <a:bodyPr/>
          <a:lstStyle>
            <a:lvl1pPr>
              <a:defRPr/>
            </a:lvl1pPr>
          </a:lstStyle>
          <a:p>
            <a:fld id="{3FE38B79-8897-450C-8AA2-70D5E34FF488}" type="datetime1">
              <a:rPr lang="zh-CN" altLang="en-US"/>
              <a:pPr/>
              <a:t>2018/12/13</a:t>
            </a:fld>
            <a:endParaRPr lang="zh-CN" altLang="en-US"/>
          </a:p>
        </p:txBody>
      </p:sp>
      <p:sp>
        <p:nvSpPr>
          <p:cNvPr id="6" name="页脚占位符 5">
            <a:extLst>
              <a:ext uri="{FF2B5EF4-FFF2-40B4-BE49-F238E27FC236}">
                <a16:creationId xmlns:a16="http://schemas.microsoft.com/office/drawing/2014/main" id="{502E7B93-335C-417F-891E-7671935626A0}"/>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2417643796"/>
      </p:ext>
    </p:extLst>
  </p:cSld>
  <p:clrMapOvr>
    <a:masterClrMapping/>
  </p:clrMapOvr>
  <p:transition spd="slow">
    <p:random/>
    <p:sndAc>
      <p:stSnd>
        <p:snd r:embed="rId1" name="camera.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FB561E-81FF-4B8A-80E4-2A7AEA9C95DB}"/>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AE97953D-7660-4173-8BF2-6EDFBCE5CC9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1CBA0B3D-FE77-4FC8-914F-70CB273DF07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24D5BDF6-3475-474C-B6AF-3F416510410D}"/>
              </a:ext>
            </a:extLst>
          </p:cNvPr>
          <p:cNvSpPr>
            <a:spLocks noGrp="1"/>
          </p:cNvSpPr>
          <p:nvPr>
            <p:ph type="dt" sz="half" idx="10"/>
          </p:nvPr>
        </p:nvSpPr>
        <p:spPr/>
        <p:txBody>
          <a:bodyPr/>
          <a:lstStyle>
            <a:lvl1pPr>
              <a:defRPr/>
            </a:lvl1pPr>
          </a:lstStyle>
          <a:p>
            <a:fld id="{7DEF1976-22DF-491E-9337-6F14BED0276E}" type="datetime1">
              <a:rPr lang="zh-CN" altLang="en-US"/>
              <a:pPr/>
              <a:t>2018/12/13</a:t>
            </a:fld>
            <a:endParaRPr lang="zh-CN" altLang="en-US"/>
          </a:p>
        </p:txBody>
      </p:sp>
      <p:sp>
        <p:nvSpPr>
          <p:cNvPr id="6" name="页脚占位符 5">
            <a:extLst>
              <a:ext uri="{FF2B5EF4-FFF2-40B4-BE49-F238E27FC236}">
                <a16:creationId xmlns:a16="http://schemas.microsoft.com/office/drawing/2014/main" id="{EFABEEA8-C258-4354-9EC9-8668190D49EC}"/>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3318214065"/>
      </p:ext>
    </p:extLst>
  </p:cSld>
  <p:clrMapOvr>
    <a:masterClrMapping/>
  </p:clrMapOvr>
  <p:transition spd="slow">
    <p:random/>
    <p:sndAc>
      <p:stSnd>
        <p:snd r:embed="rId1" name="camera.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5973FF7-F674-44BA-94EE-E1EDE7847340}"/>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C9917B64-E5DC-43FD-80F4-880A5AE71076}"/>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D9880E80-3FE5-4DEE-80D5-E55741016DA6}"/>
              </a:ext>
            </a:extLst>
          </p:cNvPr>
          <p:cNvSpPr>
            <a:spLocks noGrp="1"/>
          </p:cNvSpPr>
          <p:nvPr>
            <p:ph type="dt" sz="half" idx="10"/>
          </p:nvPr>
        </p:nvSpPr>
        <p:spPr/>
        <p:txBody>
          <a:bodyPr/>
          <a:lstStyle>
            <a:lvl1pPr>
              <a:defRPr/>
            </a:lvl1pPr>
          </a:lstStyle>
          <a:p>
            <a:fld id="{9951C03C-4B6E-46D0-A4F4-CC0BCFCDDD47}" type="datetime1">
              <a:rPr lang="zh-CN" altLang="en-US"/>
              <a:pPr/>
              <a:t>2018/12/13</a:t>
            </a:fld>
            <a:endParaRPr lang="zh-CN" altLang="en-US"/>
          </a:p>
        </p:txBody>
      </p:sp>
      <p:sp>
        <p:nvSpPr>
          <p:cNvPr id="5" name="页脚占位符 4">
            <a:extLst>
              <a:ext uri="{FF2B5EF4-FFF2-40B4-BE49-F238E27FC236}">
                <a16:creationId xmlns:a16="http://schemas.microsoft.com/office/drawing/2014/main" id="{91D7933A-7A60-487F-9E48-0B3145417A22}"/>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4233257523"/>
      </p:ext>
    </p:extLst>
  </p:cSld>
  <p:clrMapOvr>
    <a:masterClrMapping/>
  </p:clrMapOvr>
  <p:transition spd="slow">
    <p:random/>
    <p:sndAc>
      <p:stSnd>
        <p:snd r:embed="rId1" name="camera.wav"/>
      </p:stSnd>
    </p:sndAc>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BEEE5E6D-269A-438A-BB14-B8E115DDAF3F}"/>
              </a:ext>
            </a:extLst>
          </p:cNvPr>
          <p:cNvSpPr>
            <a:spLocks noGrp="1"/>
          </p:cNvSpPr>
          <p:nvPr>
            <p:ph type="title" orient="vert"/>
          </p:nvPr>
        </p:nvSpPr>
        <p:spPr>
          <a:xfrm>
            <a:off x="6569075" y="214313"/>
            <a:ext cx="2117725" cy="5911850"/>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AB2D7757-A9F0-4A32-AF3C-450F23171000}"/>
              </a:ext>
            </a:extLst>
          </p:cNvPr>
          <p:cNvSpPr>
            <a:spLocks noGrp="1"/>
          </p:cNvSpPr>
          <p:nvPr>
            <p:ph type="body" orient="vert" idx="1"/>
          </p:nvPr>
        </p:nvSpPr>
        <p:spPr>
          <a:xfrm>
            <a:off x="214313" y="214313"/>
            <a:ext cx="6202362" cy="5911850"/>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59D9F6CA-3288-4B6D-9A9D-0A5A78131D19}"/>
              </a:ext>
            </a:extLst>
          </p:cNvPr>
          <p:cNvSpPr>
            <a:spLocks noGrp="1"/>
          </p:cNvSpPr>
          <p:nvPr>
            <p:ph type="dt" sz="half" idx="10"/>
          </p:nvPr>
        </p:nvSpPr>
        <p:spPr/>
        <p:txBody>
          <a:bodyPr/>
          <a:lstStyle>
            <a:lvl1pPr>
              <a:defRPr/>
            </a:lvl1pPr>
          </a:lstStyle>
          <a:p>
            <a:fld id="{61BE380C-C6A9-4F05-8EF0-F5DD3A1A0E79}" type="datetime1">
              <a:rPr lang="zh-CN" altLang="en-US"/>
              <a:pPr/>
              <a:t>2018/12/13</a:t>
            </a:fld>
            <a:endParaRPr lang="zh-CN" altLang="en-US"/>
          </a:p>
        </p:txBody>
      </p:sp>
      <p:sp>
        <p:nvSpPr>
          <p:cNvPr id="5" name="页脚占位符 4">
            <a:extLst>
              <a:ext uri="{FF2B5EF4-FFF2-40B4-BE49-F238E27FC236}">
                <a16:creationId xmlns:a16="http://schemas.microsoft.com/office/drawing/2014/main" id="{9FB571D0-B1BA-4CDD-AC75-FC9102635085}"/>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3353083534"/>
      </p:ext>
    </p:extLst>
  </p:cSld>
  <p:clrMapOvr>
    <a:masterClrMapping/>
  </p:clrMapOvr>
  <p:transition spd="slow">
    <p:random/>
    <p:sndAc>
      <p:stSnd>
        <p:snd r:embed="rId1" name="camera.wav"/>
      </p:stSnd>
    </p:sndAc>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8FFE8CF-DA42-44ED-85AE-0F661DDB4EE0}"/>
              </a:ext>
            </a:extLst>
          </p:cNvPr>
          <p:cNvSpPr>
            <a:spLocks noGrp="1"/>
          </p:cNvSpPr>
          <p:nvPr>
            <p:ph type="ctrTitle"/>
          </p:nvPr>
        </p:nvSpPr>
        <p:spPr>
          <a:xfrm>
            <a:off x="1143000" y="1122363"/>
            <a:ext cx="6858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2E6A5375-D43F-47E3-95B1-E74091664264}"/>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5C1142D2-F6A4-4B4F-A670-8A0D1F6EF726}"/>
              </a:ext>
            </a:extLst>
          </p:cNvPr>
          <p:cNvSpPr>
            <a:spLocks noGrp="1"/>
          </p:cNvSpPr>
          <p:nvPr>
            <p:ph type="dt" sz="half" idx="10"/>
          </p:nvPr>
        </p:nvSpPr>
        <p:spPr/>
        <p:txBody>
          <a:bodyPr/>
          <a:lstStyle>
            <a:lvl1pPr>
              <a:defRPr/>
            </a:lvl1pPr>
          </a:lstStyle>
          <a:p>
            <a:fld id="{4E074048-718B-4988-A6A8-4072B93B3009}" type="datetime1">
              <a:rPr lang="zh-CN" altLang="en-US"/>
              <a:pPr/>
              <a:t>2018/12/13</a:t>
            </a:fld>
            <a:endParaRPr lang="zh-CN" altLang="en-US"/>
          </a:p>
        </p:txBody>
      </p:sp>
      <p:sp>
        <p:nvSpPr>
          <p:cNvPr id="5" name="页脚占位符 4">
            <a:extLst>
              <a:ext uri="{FF2B5EF4-FFF2-40B4-BE49-F238E27FC236}">
                <a16:creationId xmlns:a16="http://schemas.microsoft.com/office/drawing/2014/main" id="{7D54B0C4-7EFE-492D-9C76-AA0BDE21A558}"/>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D205D916-4F3C-44A5-B861-0FBA938B637D}"/>
              </a:ext>
            </a:extLst>
          </p:cNvPr>
          <p:cNvSpPr>
            <a:spLocks noGrp="1"/>
          </p:cNvSpPr>
          <p:nvPr>
            <p:ph type="sldNum" sz="quarter" idx="12"/>
          </p:nvPr>
        </p:nvSpPr>
        <p:spPr/>
        <p:txBody>
          <a:bodyPr/>
          <a:lstStyle>
            <a:lvl1pPr>
              <a:defRPr/>
            </a:lvl1pPr>
          </a:lstStyle>
          <a:p>
            <a:fld id="{DF5F2F49-5E25-4735-BFA5-3F85E3DE5E30}" type="slidenum">
              <a:rPr lang="zh-CN" altLang="en-US"/>
              <a:pPr/>
              <a:t>‹#›</a:t>
            </a:fld>
            <a:endParaRPr lang="zh-CN" altLang="en-US"/>
          </a:p>
        </p:txBody>
      </p:sp>
    </p:spTree>
    <p:extLst>
      <p:ext uri="{BB962C8B-B14F-4D97-AF65-F5344CB8AC3E}">
        <p14:creationId xmlns:p14="http://schemas.microsoft.com/office/powerpoint/2010/main" val="3688531183"/>
      </p:ext>
    </p:extLst>
  </p:cSld>
  <p:clrMapOvr>
    <a:masterClrMapping/>
  </p:clrMapOvr>
  <p:transition spd="slow">
    <p:random/>
    <p:sndAc>
      <p:stSnd>
        <p:snd r:embed="rId1" name="camera.wav"/>
      </p:stSnd>
    </p:sndAc>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ED59FD1-1239-4F03-B0A3-9117C48C4254}"/>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C9FDDD04-8ECB-4FB9-B476-F0E8E18DDA09}"/>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EFE7F321-E27A-4D61-900C-89D180A482AA}"/>
              </a:ext>
            </a:extLst>
          </p:cNvPr>
          <p:cNvSpPr>
            <a:spLocks noGrp="1"/>
          </p:cNvSpPr>
          <p:nvPr>
            <p:ph type="dt" sz="half" idx="10"/>
          </p:nvPr>
        </p:nvSpPr>
        <p:spPr/>
        <p:txBody>
          <a:bodyPr/>
          <a:lstStyle>
            <a:lvl1pPr>
              <a:defRPr/>
            </a:lvl1pPr>
          </a:lstStyle>
          <a:p>
            <a:fld id="{33F1E95E-1153-45E8-95CE-A1D27879B95A}" type="datetime1">
              <a:rPr lang="zh-CN" altLang="en-US"/>
              <a:pPr/>
              <a:t>2018/12/13</a:t>
            </a:fld>
            <a:endParaRPr lang="zh-CN" altLang="en-US"/>
          </a:p>
        </p:txBody>
      </p:sp>
      <p:sp>
        <p:nvSpPr>
          <p:cNvPr id="5" name="页脚占位符 4">
            <a:extLst>
              <a:ext uri="{FF2B5EF4-FFF2-40B4-BE49-F238E27FC236}">
                <a16:creationId xmlns:a16="http://schemas.microsoft.com/office/drawing/2014/main" id="{7C62AC8E-850F-4AC2-99CC-CCF86D6A491C}"/>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8989E5C3-1C2D-425A-A26F-294AA7B89610}"/>
              </a:ext>
            </a:extLst>
          </p:cNvPr>
          <p:cNvSpPr>
            <a:spLocks noGrp="1"/>
          </p:cNvSpPr>
          <p:nvPr>
            <p:ph type="sldNum" sz="quarter" idx="12"/>
          </p:nvPr>
        </p:nvSpPr>
        <p:spPr/>
        <p:txBody>
          <a:bodyPr/>
          <a:lstStyle>
            <a:lvl1pPr>
              <a:defRPr/>
            </a:lvl1pPr>
          </a:lstStyle>
          <a:p>
            <a:fld id="{77D31FB6-580F-4FEB-B53A-9DD895628697}" type="slidenum">
              <a:rPr lang="zh-CN" altLang="en-US"/>
              <a:pPr/>
              <a:t>‹#›</a:t>
            </a:fld>
            <a:endParaRPr lang="zh-CN" altLang="en-US"/>
          </a:p>
        </p:txBody>
      </p:sp>
    </p:spTree>
    <p:extLst>
      <p:ext uri="{BB962C8B-B14F-4D97-AF65-F5344CB8AC3E}">
        <p14:creationId xmlns:p14="http://schemas.microsoft.com/office/powerpoint/2010/main" val="1365894228"/>
      </p:ext>
    </p:extLst>
  </p:cSld>
  <p:clrMapOvr>
    <a:masterClrMapping/>
  </p:clrMapOvr>
  <p:transition spd="slow">
    <p:random/>
    <p:sndAc>
      <p:stSnd>
        <p:snd r:embed="rId1" name="camera.wav"/>
      </p:stSnd>
    </p:sndAc>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E27B8A0-DB2A-4576-AAB1-BB154D477079}"/>
              </a:ext>
            </a:extLst>
          </p:cNvPr>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BA7B337F-53BB-4830-A663-3755A3CBB22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编辑母版文本样式</a:t>
            </a:r>
          </a:p>
        </p:txBody>
      </p:sp>
      <p:sp>
        <p:nvSpPr>
          <p:cNvPr id="4" name="日期占位符 3">
            <a:extLst>
              <a:ext uri="{FF2B5EF4-FFF2-40B4-BE49-F238E27FC236}">
                <a16:creationId xmlns:a16="http://schemas.microsoft.com/office/drawing/2014/main" id="{F3A68C57-5666-4B5D-BDD8-701F94261D81}"/>
              </a:ext>
            </a:extLst>
          </p:cNvPr>
          <p:cNvSpPr>
            <a:spLocks noGrp="1"/>
          </p:cNvSpPr>
          <p:nvPr>
            <p:ph type="dt" sz="half" idx="10"/>
          </p:nvPr>
        </p:nvSpPr>
        <p:spPr/>
        <p:txBody>
          <a:bodyPr/>
          <a:lstStyle>
            <a:lvl1pPr>
              <a:defRPr/>
            </a:lvl1pPr>
          </a:lstStyle>
          <a:p>
            <a:fld id="{0B2777A8-130B-4B45-88CC-34A7FB34A933}" type="datetime1">
              <a:rPr lang="zh-CN" altLang="en-US"/>
              <a:pPr/>
              <a:t>2018/12/13</a:t>
            </a:fld>
            <a:endParaRPr lang="zh-CN" altLang="en-US"/>
          </a:p>
        </p:txBody>
      </p:sp>
      <p:sp>
        <p:nvSpPr>
          <p:cNvPr id="5" name="页脚占位符 4">
            <a:extLst>
              <a:ext uri="{FF2B5EF4-FFF2-40B4-BE49-F238E27FC236}">
                <a16:creationId xmlns:a16="http://schemas.microsoft.com/office/drawing/2014/main" id="{7BB25B19-6751-4178-A2B1-D08AA4E71683}"/>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6809D82B-F5AE-4A25-BA4D-2AE4170D8403}"/>
              </a:ext>
            </a:extLst>
          </p:cNvPr>
          <p:cNvSpPr>
            <a:spLocks noGrp="1"/>
          </p:cNvSpPr>
          <p:nvPr>
            <p:ph type="sldNum" sz="quarter" idx="12"/>
          </p:nvPr>
        </p:nvSpPr>
        <p:spPr/>
        <p:txBody>
          <a:bodyPr/>
          <a:lstStyle>
            <a:lvl1pPr>
              <a:defRPr/>
            </a:lvl1pPr>
          </a:lstStyle>
          <a:p>
            <a:fld id="{2C25AE88-55E0-4659-8857-D0CAC2E186F4}" type="slidenum">
              <a:rPr lang="zh-CN" altLang="en-US"/>
              <a:pPr/>
              <a:t>‹#›</a:t>
            </a:fld>
            <a:endParaRPr lang="zh-CN" altLang="en-US"/>
          </a:p>
        </p:txBody>
      </p:sp>
    </p:spTree>
    <p:extLst>
      <p:ext uri="{BB962C8B-B14F-4D97-AF65-F5344CB8AC3E}">
        <p14:creationId xmlns:p14="http://schemas.microsoft.com/office/powerpoint/2010/main" val="3840257820"/>
      </p:ext>
    </p:extLst>
  </p:cSld>
  <p:clrMapOvr>
    <a:masterClrMapping/>
  </p:clrMapOvr>
  <p:transition spd="slow">
    <p:random/>
    <p:sndAc>
      <p:stSnd>
        <p:snd r:embed="rId1" name="camera.wav"/>
      </p:stSnd>
    </p:sndAc>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6E8C309-EBCB-4D02-81B4-1DE2FE627568}"/>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23FC936F-AD14-4632-BC5C-34A070ABF6AC}"/>
              </a:ext>
            </a:extLst>
          </p:cNvPr>
          <p:cNvSpPr>
            <a:spLocks noGrp="1"/>
          </p:cNvSpPr>
          <p:nvPr>
            <p:ph sz="half" idx="1"/>
          </p:nvPr>
        </p:nvSpPr>
        <p:spPr>
          <a:xfrm>
            <a:off x="457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2142D722-4EDC-440D-8B85-1C290347491B}"/>
              </a:ext>
            </a:extLst>
          </p:cNvPr>
          <p:cNvSpPr>
            <a:spLocks noGrp="1"/>
          </p:cNvSpPr>
          <p:nvPr>
            <p:ph sz="half" idx="2"/>
          </p:nvPr>
        </p:nvSpPr>
        <p:spPr>
          <a:xfrm>
            <a:off x="4648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D179C9F7-839B-47D1-8966-576245A335AE}"/>
              </a:ext>
            </a:extLst>
          </p:cNvPr>
          <p:cNvSpPr>
            <a:spLocks noGrp="1"/>
          </p:cNvSpPr>
          <p:nvPr>
            <p:ph type="dt" sz="half" idx="10"/>
          </p:nvPr>
        </p:nvSpPr>
        <p:spPr/>
        <p:txBody>
          <a:bodyPr/>
          <a:lstStyle>
            <a:lvl1pPr>
              <a:defRPr/>
            </a:lvl1pPr>
          </a:lstStyle>
          <a:p>
            <a:fld id="{68DEAE04-48ED-4CA3-9A45-98AB4AABF857}" type="datetime1">
              <a:rPr lang="zh-CN" altLang="en-US"/>
              <a:pPr/>
              <a:t>2018/12/13</a:t>
            </a:fld>
            <a:endParaRPr lang="zh-CN" altLang="en-US"/>
          </a:p>
        </p:txBody>
      </p:sp>
      <p:sp>
        <p:nvSpPr>
          <p:cNvPr id="6" name="页脚占位符 5">
            <a:extLst>
              <a:ext uri="{FF2B5EF4-FFF2-40B4-BE49-F238E27FC236}">
                <a16:creationId xmlns:a16="http://schemas.microsoft.com/office/drawing/2014/main" id="{79208D65-EBC7-4193-9D84-6D438F4ABCFB}"/>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A4B21764-255A-451B-B4DC-6C31833B7B7E}"/>
              </a:ext>
            </a:extLst>
          </p:cNvPr>
          <p:cNvSpPr>
            <a:spLocks noGrp="1"/>
          </p:cNvSpPr>
          <p:nvPr>
            <p:ph type="sldNum" sz="quarter" idx="12"/>
          </p:nvPr>
        </p:nvSpPr>
        <p:spPr/>
        <p:txBody>
          <a:bodyPr/>
          <a:lstStyle>
            <a:lvl1pPr>
              <a:defRPr/>
            </a:lvl1pPr>
          </a:lstStyle>
          <a:p>
            <a:fld id="{69A20B78-E133-4E97-9E80-788EFD267683}" type="slidenum">
              <a:rPr lang="zh-CN" altLang="en-US"/>
              <a:pPr/>
              <a:t>‹#›</a:t>
            </a:fld>
            <a:endParaRPr lang="zh-CN" altLang="en-US"/>
          </a:p>
        </p:txBody>
      </p:sp>
    </p:spTree>
    <p:extLst>
      <p:ext uri="{BB962C8B-B14F-4D97-AF65-F5344CB8AC3E}">
        <p14:creationId xmlns:p14="http://schemas.microsoft.com/office/powerpoint/2010/main" val="1772435568"/>
      </p:ext>
    </p:extLst>
  </p:cSld>
  <p:clrMapOvr>
    <a:masterClrMapping/>
  </p:clrMapOvr>
  <p:transition spd="slow">
    <p:random/>
    <p:sndAc>
      <p:stSnd>
        <p:snd r:embed="rId1" name="camera.wav"/>
      </p:stSnd>
    </p:sndAc>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484A6A3-FF05-41AF-8F03-A1EDDACA0960}"/>
              </a:ext>
            </a:extLst>
          </p:cNvPr>
          <p:cNvSpPr>
            <a:spLocks noGrp="1"/>
          </p:cNvSpPr>
          <p:nvPr>
            <p:ph type="title"/>
          </p:nvPr>
        </p:nvSpPr>
        <p:spPr>
          <a:xfrm>
            <a:off x="630238" y="365125"/>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C0A552D0-4F66-4835-9D80-B11F412BC4C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FCD3CDC9-B02A-4D92-ADBE-FC89B1138B2A}"/>
              </a:ext>
            </a:extLst>
          </p:cNvPr>
          <p:cNvSpPr>
            <a:spLocks noGrp="1"/>
          </p:cNvSpPr>
          <p:nvPr>
            <p:ph sz="half" idx="2"/>
          </p:nvPr>
        </p:nvSpPr>
        <p:spPr>
          <a:xfrm>
            <a:off x="630238" y="2505075"/>
            <a:ext cx="386873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38CEF1D7-3D8A-4758-BFBC-8F23F071DE3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64B9B9E5-7619-44B4-B760-04073BD8DA54}"/>
              </a:ext>
            </a:extLst>
          </p:cNvPr>
          <p:cNvSpPr>
            <a:spLocks noGrp="1"/>
          </p:cNvSpPr>
          <p:nvPr>
            <p:ph sz="quarter" idx="4"/>
          </p:nvPr>
        </p:nvSpPr>
        <p:spPr>
          <a:xfrm>
            <a:off x="4629150" y="2505075"/>
            <a:ext cx="38877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09D36336-E204-438A-9414-8EEA4681C67A}"/>
              </a:ext>
            </a:extLst>
          </p:cNvPr>
          <p:cNvSpPr>
            <a:spLocks noGrp="1"/>
          </p:cNvSpPr>
          <p:nvPr>
            <p:ph type="dt" sz="half" idx="10"/>
          </p:nvPr>
        </p:nvSpPr>
        <p:spPr/>
        <p:txBody>
          <a:bodyPr/>
          <a:lstStyle>
            <a:lvl1pPr>
              <a:defRPr/>
            </a:lvl1pPr>
          </a:lstStyle>
          <a:p>
            <a:fld id="{E860F980-A6FA-492E-9D14-0A5706000D20}" type="datetime1">
              <a:rPr lang="zh-CN" altLang="en-US"/>
              <a:pPr/>
              <a:t>2018/12/13</a:t>
            </a:fld>
            <a:endParaRPr lang="zh-CN" altLang="en-US"/>
          </a:p>
        </p:txBody>
      </p:sp>
      <p:sp>
        <p:nvSpPr>
          <p:cNvPr id="8" name="页脚占位符 7">
            <a:extLst>
              <a:ext uri="{FF2B5EF4-FFF2-40B4-BE49-F238E27FC236}">
                <a16:creationId xmlns:a16="http://schemas.microsoft.com/office/drawing/2014/main" id="{6F614DB7-0E81-4883-8F13-19B69E273A3F}"/>
              </a:ext>
            </a:extLst>
          </p:cNvPr>
          <p:cNvSpPr>
            <a:spLocks noGrp="1"/>
          </p:cNvSpPr>
          <p:nvPr>
            <p:ph type="ftr" sz="quarter" idx="11"/>
          </p:nvPr>
        </p:nvSpPr>
        <p:spPr/>
        <p:txBody>
          <a:bodyPr/>
          <a:lstStyle>
            <a:lvl1pPr>
              <a:defRPr/>
            </a:lvl1pPr>
          </a:lstStyle>
          <a:p>
            <a:endParaRPr lang="zh-CN" altLang="en-US"/>
          </a:p>
        </p:txBody>
      </p:sp>
      <p:sp>
        <p:nvSpPr>
          <p:cNvPr id="9" name="灯片编号占位符 8">
            <a:extLst>
              <a:ext uri="{FF2B5EF4-FFF2-40B4-BE49-F238E27FC236}">
                <a16:creationId xmlns:a16="http://schemas.microsoft.com/office/drawing/2014/main" id="{ED92EFE6-BD61-4B2E-B53E-31DD66A5E30A}"/>
              </a:ext>
            </a:extLst>
          </p:cNvPr>
          <p:cNvSpPr>
            <a:spLocks noGrp="1"/>
          </p:cNvSpPr>
          <p:nvPr>
            <p:ph type="sldNum" sz="quarter" idx="12"/>
          </p:nvPr>
        </p:nvSpPr>
        <p:spPr/>
        <p:txBody>
          <a:bodyPr/>
          <a:lstStyle>
            <a:lvl1pPr>
              <a:defRPr/>
            </a:lvl1pPr>
          </a:lstStyle>
          <a:p>
            <a:fld id="{6C40EB3A-1362-4BE5-8213-762955ABFF0F}" type="slidenum">
              <a:rPr lang="zh-CN" altLang="en-US"/>
              <a:pPr/>
              <a:t>‹#›</a:t>
            </a:fld>
            <a:endParaRPr lang="zh-CN" altLang="en-US"/>
          </a:p>
        </p:txBody>
      </p:sp>
    </p:spTree>
    <p:extLst>
      <p:ext uri="{BB962C8B-B14F-4D97-AF65-F5344CB8AC3E}">
        <p14:creationId xmlns:p14="http://schemas.microsoft.com/office/powerpoint/2010/main" val="2527717162"/>
      </p:ext>
    </p:extLst>
  </p:cSld>
  <p:clrMapOvr>
    <a:masterClrMapping/>
  </p:clrMapOvr>
  <p:transition spd="slow">
    <p:random/>
    <p:sndAc>
      <p:stSnd>
        <p:snd r:embed="rId1" name="camera.wav"/>
      </p:stSnd>
    </p:sndAc>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2DA5AA-9426-4644-9CA0-B10F1AAF3E4C}"/>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F3F4159F-33D4-4CDC-9FDA-05E1EDC0C529}"/>
              </a:ext>
            </a:extLst>
          </p:cNvPr>
          <p:cNvSpPr>
            <a:spLocks noGrp="1"/>
          </p:cNvSpPr>
          <p:nvPr>
            <p:ph type="dt" sz="half" idx="10"/>
          </p:nvPr>
        </p:nvSpPr>
        <p:spPr/>
        <p:txBody>
          <a:bodyPr/>
          <a:lstStyle>
            <a:lvl1pPr>
              <a:defRPr/>
            </a:lvl1pPr>
          </a:lstStyle>
          <a:p>
            <a:fld id="{BCF5DFD6-8273-4FCB-8A35-315F4013A82C}" type="datetime1">
              <a:rPr lang="zh-CN" altLang="en-US"/>
              <a:pPr/>
              <a:t>2018/12/13</a:t>
            </a:fld>
            <a:endParaRPr lang="zh-CN" altLang="en-US"/>
          </a:p>
        </p:txBody>
      </p:sp>
      <p:sp>
        <p:nvSpPr>
          <p:cNvPr id="4" name="页脚占位符 3">
            <a:extLst>
              <a:ext uri="{FF2B5EF4-FFF2-40B4-BE49-F238E27FC236}">
                <a16:creationId xmlns:a16="http://schemas.microsoft.com/office/drawing/2014/main" id="{9BC88108-EB23-4DBD-B12A-8E21F2E4DB4D}"/>
              </a:ext>
            </a:extLst>
          </p:cNvPr>
          <p:cNvSpPr>
            <a:spLocks noGrp="1"/>
          </p:cNvSpPr>
          <p:nvPr>
            <p:ph type="ftr" sz="quarter" idx="11"/>
          </p:nvPr>
        </p:nvSpPr>
        <p:spPr/>
        <p:txBody>
          <a:bodyPr/>
          <a:lstStyle>
            <a:lvl1pPr>
              <a:defRPr/>
            </a:lvl1pPr>
          </a:lstStyle>
          <a:p>
            <a:endParaRPr lang="zh-CN" altLang="en-US"/>
          </a:p>
        </p:txBody>
      </p:sp>
      <p:sp>
        <p:nvSpPr>
          <p:cNvPr id="5" name="灯片编号占位符 4">
            <a:extLst>
              <a:ext uri="{FF2B5EF4-FFF2-40B4-BE49-F238E27FC236}">
                <a16:creationId xmlns:a16="http://schemas.microsoft.com/office/drawing/2014/main" id="{2F346489-7CA5-4209-AFFD-FEF8F35DBF16}"/>
              </a:ext>
            </a:extLst>
          </p:cNvPr>
          <p:cNvSpPr>
            <a:spLocks noGrp="1"/>
          </p:cNvSpPr>
          <p:nvPr>
            <p:ph type="sldNum" sz="quarter" idx="12"/>
          </p:nvPr>
        </p:nvSpPr>
        <p:spPr/>
        <p:txBody>
          <a:bodyPr/>
          <a:lstStyle>
            <a:lvl1pPr>
              <a:defRPr/>
            </a:lvl1pPr>
          </a:lstStyle>
          <a:p>
            <a:fld id="{24BA254B-EFFB-4203-A216-BFAA00E82893}" type="slidenum">
              <a:rPr lang="zh-CN" altLang="en-US"/>
              <a:pPr/>
              <a:t>‹#›</a:t>
            </a:fld>
            <a:endParaRPr lang="zh-CN" altLang="en-US"/>
          </a:p>
        </p:txBody>
      </p:sp>
    </p:spTree>
    <p:extLst>
      <p:ext uri="{BB962C8B-B14F-4D97-AF65-F5344CB8AC3E}">
        <p14:creationId xmlns:p14="http://schemas.microsoft.com/office/powerpoint/2010/main" val="2622832161"/>
      </p:ext>
    </p:extLst>
  </p:cSld>
  <p:clrMapOvr>
    <a:masterClrMapping/>
  </p:clrMapOvr>
  <p:transition spd="slow">
    <p:random/>
    <p:sndAc>
      <p:stSnd>
        <p:snd r:embed="rId1" name="camera.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F7B9561-C3AC-41CB-9485-4FBAACCD60C7}"/>
              </a:ext>
            </a:extLst>
          </p:cNvPr>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537D0EF7-0842-47C1-B9CE-009D2C016DDF}"/>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编辑母版文本样式</a:t>
            </a:r>
          </a:p>
        </p:txBody>
      </p:sp>
      <p:sp>
        <p:nvSpPr>
          <p:cNvPr id="4" name="日期占位符 3">
            <a:extLst>
              <a:ext uri="{FF2B5EF4-FFF2-40B4-BE49-F238E27FC236}">
                <a16:creationId xmlns:a16="http://schemas.microsoft.com/office/drawing/2014/main" id="{C210BFEB-6516-4629-860C-98971C619F6B}"/>
              </a:ext>
            </a:extLst>
          </p:cNvPr>
          <p:cNvSpPr>
            <a:spLocks noGrp="1"/>
          </p:cNvSpPr>
          <p:nvPr>
            <p:ph type="dt" sz="half" idx="10"/>
          </p:nvPr>
        </p:nvSpPr>
        <p:spPr/>
        <p:txBody>
          <a:bodyPr/>
          <a:lstStyle>
            <a:lvl1pPr>
              <a:defRPr/>
            </a:lvl1pPr>
          </a:lstStyle>
          <a:p>
            <a:fld id="{A3FBAE6A-6B9A-4557-A160-59603F72C5E8}" type="datetime1">
              <a:rPr lang="zh-CN" altLang="en-US"/>
              <a:pPr/>
              <a:t>2018/12/13</a:t>
            </a:fld>
            <a:endParaRPr lang="zh-CN" altLang="en-US"/>
          </a:p>
        </p:txBody>
      </p:sp>
      <p:sp>
        <p:nvSpPr>
          <p:cNvPr id="5" name="页脚占位符 4">
            <a:extLst>
              <a:ext uri="{FF2B5EF4-FFF2-40B4-BE49-F238E27FC236}">
                <a16:creationId xmlns:a16="http://schemas.microsoft.com/office/drawing/2014/main" id="{6C7E80B2-384D-4018-9506-5734AE59528D}"/>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2FB7715F-BC15-4C19-A0F9-5612A349CABC}"/>
              </a:ext>
            </a:extLst>
          </p:cNvPr>
          <p:cNvSpPr>
            <a:spLocks noGrp="1"/>
          </p:cNvSpPr>
          <p:nvPr>
            <p:ph type="sldNum" sz="quarter" idx="12"/>
          </p:nvPr>
        </p:nvSpPr>
        <p:spPr/>
        <p:txBody>
          <a:bodyPr/>
          <a:lstStyle>
            <a:lvl1pPr>
              <a:defRPr/>
            </a:lvl1pPr>
          </a:lstStyle>
          <a:p>
            <a:fld id="{E8A2A98A-66EF-4892-946C-B4693DDD2F37}" type="slidenum">
              <a:rPr lang="zh-CN" altLang="en-US"/>
              <a:pPr/>
              <a:t>‹#›</a:t>
            </a:fld>
            <a:endParaRPr lang="zh-CN" altLang="en-US"/>
          </a:p>
        </p:txBody>
      </p:sp>
    </p:spTree>
    <p:extLst>
      <p:ext uri="{BB962C8B-B14F-4D97-AF65-F5344CB8AC3E}">
        <p14:creationId xmlns:p14="http://schemas.microsoft.com/office/powerpoint/2010/main" val="1326514881"/>
      </p:ext>
    </p:extLst>
  </p:cSld>
  <p:clrMapOvr>
    <a:masterClrMapping/>
  </p:clrMapOvr>
  <p:transition spd="slow">
    <p:random/>
    <p:sndAc>
      <p:stSnd>
        <p:snd r:embed="rId1" name="camera.wav"/>
      </p:stSnd>
    </p:sndAc>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AB2FB777-5EB2-4DD0-B9DC-26984C955FF3}"/>
              </a:ext>
            </a:extLst>
          </p:cNvPr>
          <p:cNvSpPr>
            <a:spLocks noGrp="1"/>
          </p:cNvSpPr>
          <p:nvPr>
            <p:ph type="dt" sz="half" idx="10"/>
          </p:nvPr>
        </p:nvSpPr>
        <p:spPr/>
        <p:txBody>
          <a:bodyPr/>
          <a:lstStyle>
            <a:lvl1pPr>
              <a:defRPr/>
            </a:lvl1pPr>
          </a:lstStyle>
          <a:p>
            <a:fld id="{6164EB38-D9B3-4372-BDF2-B5116B98B92A}" type="datetime1">
              <a:rPr lang="zh-CN" altLang="en-US"/>
              <a:pPr/>
              <a:t>2018/12/13</a:t>
            </a:fld>
            <a:endParaRPr lang="zh-CN" altLang="en-US"/>
          </a:p>
        </p:txBody>
      </p:sp>
      <p:sp>
        <p:nvSpPr>
          <p:cNvPr id="3" name="页脚占位符 2">
            <a:extLst>
              <a:ext uri="{FF2B5EF4-FFF2-40B4-BE49-F238E27FC236}">
                <a16:creationId xmlns:a16="http://schemas.microsoft.com/office/drawing/2014/main" id="{7928E726-ED51-4F9B-B40D-08D1A6B1BEBB}"/>
              </a:ext>
            </a:extLst>
          </p:cNvPr>
          <p:cNvSpPr>
            <a:spLocks noGrp="1"/>
          </p:cNvSpPr>
          <p:nvPr>
            <p:ph type="ftr" sz="quarter" idx="11"/>
          </p:nvPr>
        </p:nvSpPr>
        <p:spPr/>
        <p:txBody>
          <a:bodyPr/>
          <a:lstStyle>
            <a:lvl1pPr>
              <a:defRPr/>
            </a:lvl1pPr>
          </a:lstStyle>
          <a:p>
            <a:endParaRPr lang="zh-CN" altLang="en-US"/>
          </a:p>
        </p:txBody>
      </p:sp>
      <p:sp>
        <p:nvSpPr>
          <p:cNvPr id="4" name="灯片编号占位符 3">
            <a:extLst>
              <a:ext uri="{FF2B5EF4-FFF2-40B4-BE49-F238E27FC236}">
                <a16:creationId xmlns:a16="http://schemas.microsoft.com/office/drawing/2014/main" id="{9E6CFCC7-7A43-4944-906D-A6600CFECA17}"/>
              </a:ext>
            </a:extLst>
          </p:cNvPr>
          <p:cNvSpPr>
            <a:spLocks noGrp="1"/>
          </p:cNvSpPr>
          <p:nvPr>
            <p:ph type="sldNum" sz="quarter" idx="12"/>
          </p:nvPr>
        </p:nvSpPr>
        <p:spPr/>
        <p:txBody>
          <a:bodyPr/>
          <a:lstStyle>
            <a:lvl1pPr>
              <a:defRPr/>
            </a:lvl1pPr>
          </a:lstStyle>
          <a:p>
            <a:fld id="{7956626C-E7F8-4A3A-8B91-045E697DF5CE}" type="slidenum">
              <a:rPr lang="zh-CN" altLang="en-US"/>
              <a:pPr/>
              <a:t>‹#›</a:t>
            </a:fld>
            <a:endParaRPr lang="zh-CN" altLang="en-US"/>
          </a:p>
        </p:txBody>
      </p:sp>
    </p:spTree>
    <p:extLst>
      <p:ext uri="{BB962C8B-B14F-4D97-AF65-F5344CB8AC3E}">
        <p14:creationId xmlns:p14="http://schemas.microsoft.com/office/powerpoint/2010/main" val="1667523285"/>
      </p:ext>
    </p:extLst>
  </p:cSld>
  <p:clrMapOvr>
    <a:masterClrMapping/>
  </p:clrMapOvr>
  <p:transition spd="slow">
    <p:random/>
    <p:sndAc>
      <p:stSnd>
        <p:snd r:embed="rId1" name="camera.wav"/>
      </p:stSnd>
    </p:sndAc>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100458C-4D6A-4E5F-B61E-26A1216B1686}"/>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BA256E5F-0832-46E9-BC68-061D7AFBFA1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E07F33DE-5C7F-4926-8F36-FE043615142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B71112B3-8348-4B6E-AD2D-44BB7348DA18}"/>
              </a:ext>
            </a:extLst>
          </p:cNvPr>
          <p:cNvSpPr>
            <a:spLocks noGrp="1"/>
          </p:cNvSpPr>
          <p:nvPr>
            <p:ph type="dt" sz="half" idx="10"/>
          </p:nvPr>
        </p:nvSpPr>
        <p:spPr/>
        <p:txBody>
          <a:bodyPr/>
          <a:lstStyle>
            <a:lvl1pPr>
              <a:defRPr/>
            </a:lvl1pPr>
          </a:lstStyle>
          <a:p>
            <a:fld id="{D6195ADE-AA19-48F5-ACBC-953BA8290048}" type="datetime1">
              <a:rPr lang="zh-CN" altLang="en-US"/>
              <a:pPr/>
              <a:t>2018/12/13</a:t>
            </a:fld>
            <a:endParaRPr lang="zh-CN" altLang="en-US"/>
          </a:p>
        </p:txBody>
      </p:sp>
      <p:sp>
        <p:nvSpPr>
          <p:cNvPr id="6" name="页脚占位符 5">
            <a:extLst>
              <a:ext uri="{FF2B5EF4-FFF2-40B4-BE49-F238E27FC236}">
                <a16:creationId xmlns:a16="http://schemas.microsoft.com/office/drawing/2014/main" id="{B7BFC864-F7A0-4AA1-95E1-D1E170875FF8}"/>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D8A5639B-A6B9-4C9A-A9DD-69846C60095D}"/>
              </a:ext>
            </a:extLst>
          </p:cNvPr>
          <p:cNvSpPr>
            <a:spLocks noGrp="1"/>
          </p:cNvSpPr>
          <p:nvPr>
            <p:ph type="sldNum" sz="quarter" idx="12"/>
          </p:nvPr>
        </p:nvSpPr>
        <p:spPr/>
        <p:txBody>
          <a:bodyPr/>
          <a:lstStyle>
            <a:lvl1pPr>
              <a:defRPr/>
            </a:lvl1pPr>
          </a:lstStyle>
          <a:p>
            <a:fld id="{2D587314-9BB1-43E8-9808-2EB186D2B0DA}" type="slidenum">
              <a:rPr lang="zh-CN" altLang="en-US"/>
              <a:pPr/>
              <a:t>‹#›</a:t>
            </a:fld>
            <a:endParaRPr lang="zh-CN" altLang="en-US"/>
          </a:p>
        </p:txBody>
      </p:sp>
    </p:spTree>
    <p:extLst>
      <p:ext uri="{BB962C8B-B14F-4D97-AF65-F5344CB8AC3E}">
        <p14:creationId xmlns:p14="http://schemas.microsoft.com/office/powerpoint/2010/main" val="2643704566"/>
      </p:ext>
    </p:extLst>
  </p:cSld>
  <p:clrMapOvr>
    <a:masterClrMapping/>
  </p:clrMapOvr>
  <p:transition spd="slow">
    <p:random/>
    <p:sndAc>
      <p:stSnd>
        <p:snd r:embed="rId1" name="camera.wav"/>
      </p:stSnd>
    </p:sndAc>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5320140-9304-4900-A611-F9621BD2C97D}"/>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49A14C58-90AE-422F-AA4E-CE572F80AC7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846265ED-77BB-4168-AE93-1DB3D33A5A2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3C1DB488-BC3A-4D7B-9B55-658F0D8EF48C}"/>
              </a:ext>
            </a:extLst>
          </p:cNvPr>
          <p:cNvSpPr>
            <a:spLocks noGrp="1"/>
          </p:cNvSpPr>
          <p:nvPr>
            <p:ph type="dt" sz="half" idx="10"/>
          </p:nvPr>
        </p:nvSpPr>
        <p:spPr/>
        <p:txBody>
          <a:bodyPr/>
          <a:lstStyle>
            <a:lvl1pPr>
              <a:defRPr/>
            </a:lvl1pPr>
          </a:lstStyle>
          <a:p>
            <a:fld id="{39659E25-C0DA-4AC3-9E99-F9E71A5F8E61}" type="datetime1">
              <a:rPr lang="zh-CN" altLang="en-US"/>
              <a:pPr/>
              <a:t>2018/12/13</a:t>
            </a:fld>
            <a:endParaRPr lang="zh-CN" altLang="en-US"/>
          </a:p>
        </p:txBody>
      </p:sp>
      <p:sp>
        <p:nvSpPr>
          <p:cNvPr id="6" name="页脚占位符 5">
            <a:extLst>
              <a:ext uri="{FF2B5EF4-FFF2-40B4-BE49-F238E27FC236}">
                <a16:creationId xmlns:a16="http://schemas.microsoft.com/office/drawing/2014/main" id="{7DCAD426-3969-4AAB-B9D5-12EE6917461C}"/>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AD8714C5-024D-4345-9499-AFE632CB4904}"/>
              </a:ext>
            </a:extLst>
          </p:cNvPr>
          <p:cNvSpPr>
            <a:spLocks noGrp="1"/>
          </p:cNvSpPr>
          <p:nvPr>
            <p:ph type="sldNum" sz="quarter" idx="12"/>
          </p:nvPr>
        </p:nvSpPr>
        <p:spPr/>
        <p:txBody>
          <a:bodyPr/>
          <a:lstStyle>
            <a:lvl1pPr>
              <a:defRPr/>
            </a:lvl1pPr>
          </a:lstStyle>
          <a:p>
            <a:fld id="{1A4B5334-DB1C-4E1E-8089-356F7130AC5C}" type="slidenum">
              <a:rPr lang="zh-CN" altLang="en-US"/>
              <a:pPr/>
              <a:t>‹#›</a:t>
            </a:fld>
            <a:endParaRPr lang="zh-CN" altLang="en-US"/>
          </a:p>
        </p:txBody>
      </p:sp>
    </p:spTree>
    <p:extLst>
      <p:ext uri="{BB962C8B-B14F-4D97-AF65-F5344CB8AC3E}">
        <p14:creationId xmlns:p14="http://schemas.microsoft.com/office/powerpoint/2010/main" val="3554082774"/>
      </p:ext>
    </p:extLst>
  </p:cSld>
  <p:clrMapOvr>
    <a:masterClrMapping/>
  </p:clrMapOvr>
  <p:transition spd="slow">
    <p:random/>
    <p:sndAc>
      <p:stSnd>
        <p:snd r:embed="rId1" name="camera.wav"/>
      </p:stSnd>
    </p:sndAc>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4746CD2-8251-4FDD-A212-B4EBB4A9DFBB}"/>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44619C1C-ED72-43D8-B3F8-E29AC95881ED}"/>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BC782BDD-109F-4637-890B-72EF137C16CC}"/>
              </a:ext>
            </a:extLst>
          </p:cNvPr>
          <p:cNvSpPr>
            <a:spLocks noGrp="1"/>
          </p:cNvSpPr>
          <p:nvPr>
            <p:ph type="dt" sz="half" idx="10"/>
          </p:nvPr>
        </p:nvSpPr>
        <p:spPr/>
        <p:txBody>
          <a:bodyPr/>
          <a:lstStyle>
            <a:lvl1pPr>
              <a:defRPr/>
            </a:lvl1pPr>
          </a:lstStyle>
          <a:p>
            <a:fld id="{8E7371F2-F99F-49B6-A088-9CF14A48FB69}" type="datetime1">
              <a:rPr lang="zh-CN" altLang="en-US"/>
              <a:pPr/>
              <a:t>2018/12/13</a:t>
            </a:fld>
            <a:endParaRPr lang="zh-CN" altLang="en-US"/>
          </a:p>
        </p:txBody>
      </p:sp>
      <p:sp>
        <p:nvSpPr>
          <p:cNvPr id="5" name="页脚占位符 4">
            <a:extLst>
              <a:ext uri="{FF2B5EF4-FFF2-40B4-BE49-F238E27FC236}">
                <a16:creationId xmlns:a16="http://schemas.microsoft.com/office/drawing/2014/main" id="{C73C4490-5839-43C5-B8D0-584271994D08}"/>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16986C08-DB61-4D7A-B1C1-A440864B795D}"/>
              </a:ext>
            </a:extLst>
          </p:cNvPr>
          <p:cNvSpPr>
            <a:spLocks noGrp="1"/>
          </p:cNvSpPr>
          <p:nvPr>
            <p:ph type="sldNum" sz="quarter" idx="12"/>
          </p:nvPr>
        </p:nvSpPr>
        <p:spPr/>
        <p:txBody>
          <a:bodyPr/>
          <a:lstStyle>
            <a:lvl1pPr>
              <a:defRPr/>
            </a:lvl1pPr>
          </a:lstStyle>
          <a:p>
            <a:fld id="{0AA8D505-4FCD-4164-BC3C-45EF52559678}" type="slidenum">
              <a:rPr lang="zh-CN" altLang="en-US"/>
              <a:pPr/>
              <a:t>‹#›</a:t>
            </a:fld>
            <a:endParaRPr lang="zh-CN" altLang="en-US"/>
          </a:p>
        </p:txBody>
      </p:sp>
    </p:spTree>
    <p:extLst>
      <p:ext uri="{BB962C8B-B14F-4D97-AF65-F5344CB8AC3E}">
        <p14:creationId xmlns:p14="http://schemas.microsoft.com/office/powerpoint/2010/main" val="3662505736"/>
      </p:ext>
    </p:extLst>
  </p:cSld>
  <p:clrMapOvr>
    <a:masterClrMapping/>
  </p:clrMapOvr>
  <p:transition spd="slow">
    <p:random/>
    <p:sndAc>
      <p:stSnd>
        <p:snd r:embed="rId1" name="camera.wav"/>
      </p:stSnd>
    </p:sndAc>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31DAE459-D967-405F-BEDC-5CCBE7BEA00D}"/>
              </a:ext>
            </a:extLst>
          </p:cNvPr>
          <p:cNvSpPr>
            <a:spLocks noGrp="1"/>
          </p:cNvSpPr>
          <p:nvPr>
            <p:ph type="title" orient="vert"/>
          </p:nvPr>
        </p:nvSpPr>
        <p:spPr>
          <a:xfrm>
            <a:off x="6569075" y="214313"/>
            <a:ext cx="2117725" cy="5911850"/>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CDD4A039-BCE2-4756-9EB5-0C3ECA731C69}"/>
              </a:ext>
            </a:extLst>
          </p:cNvPr>
          <p:cNvSpPr>
            <a:spLocks noGrp="1"/>
          </p:cNvSpPr>
          <p:nvPr>
            <p:ph type="body" orient="vert" idx="1"/>
          </p:nvPr>
        </p:nvSpPr>
        <p:spPr>
          <a:xfrm>
            <a:off x="214313" y="214313"/>
            <a:ext cx="6202362" cy="5911850"/>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6636C181-2616-41C6-BE23-F516EA9E784F}"/>
              </a:ext>
            </a:extLst>
          </p:cNvPr>
          <p:cNvSpPr>
            <a:spLocks noGrp="1"/>
          </p:cNvSpPr>
          <p:nvPr>
            <p:ph type="dt" sz="half" idx="10"/>
          </p:nvPr>
        </p:nvSpPr>
        <p:spPr/>
        <p:txBody>
          <a:bodyPr/>
          <a:lstStyle>
            <a:lvl1pPr>
              <a:defRPr/>
            </a:lvl1pPr>
          </a:lstStyle>
          <a:p>
            <a:fld id="{EFD251FA-E713-48A5-95FC-BBD02DF6B976}" type="datetime1">
              <a:rPr lang="zh-CN" altLang="en-US"/>
              <a:pPr/>
              <a:t>2018/12/13</a:t>
            </a:fld>
            <a:endParaRPr lang="zh-CN" altLang="en-US"/>
          </a:p>
        </p:txBody>
      </p:sp>
      <p:sp>
        <p:nvSpPr>
          <p:cNvPr id="5" name="页脚占位符 4">
            <a:extLst>
              <a:ext uri="{FF2B5EF4-FFF2-40B4-BE49-F238E27FC236}">
                <a16:creationId xmlns:a16="http://schemas.microsoft.com/office/drawing/2014/main" id="{3AA0F171-8973-473B-A430-9921622301E4}"/>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001CA648-2BDD-4AB0-8B1B-E914FAD398E3}"/>
              </a:ext>
            </a:extLst>
          </p:cNvPr>
          <p:cNvSpPr>
            <a:spLocks noGrp="1"/>
          </p:cNvSpPr>
          <p:nvPr>
            <p:ph type="sldNum" sz="quarter" idx="12"/>
          </p:nvPr>
        </p:nvSpPr>
        <p:spPr/>
        <p:txBody>
          <a:bodyPr/>
          <a:lstStyle>
            <a:lvl1pPr>
              <a:defRPr/>
            </a:lvl1pPr>
          </a:lstStyle>
          <a:p>
            <a:fld id="{D0A1D09C-F1D5-4DD7-9485-6F27A3F812EA}" type="slidenum">
              <a:rPr lang="zh-CN" altLang="en-US"/>
              <a:pPr/>
              <a:t>‹#›</a:t>
            </a:fld>
            <a:endParaRPr lang="zh-CN" altLang="en-US"/>
          </a:p>
        </p:txBody>
      </p:sp>
    </p:spTree>
    <p:extLst>
      <p:ext uri="{BB962C8B-B14F-4D97-AF65-F5344CB8AC3E}">
        <p14:creationId xmlns:p14="http://schemas.microsoft.com/office/powerpoint/2010/main" val="778511874"/>
      </p:ext>
    </p:extLst>
  </p:cSld>
  <p:clrMapOvr>
    <a:masterClrMapping/>
  </p:clrMapOvr>
  <p:transition spd="slow">
    <p:random/>
    <p:sndAc>
      <p:stSnd>
        <p:snd r:embed="rId1" name="camera.wav"/>
      </p:stSnd>
    </p:sndAc>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6027CFA-FC52-41B0-889F-B25B46EBE29E}"/>
              </a:ext>
            </a:extLst>
          </p:cNvPr>
          <p:cNvSpPr>
            <a:spLocks noGrp="1"/>
          </p:cNvSpPr>
          <p:nvPr>
            <p:ph type="title"/>
          </p:nvPr>
        </p:nvSpPr>
        <p:spPr>
          <a:xfrm>
            <a:off x="214313" y="214313"/>
            <a:ext cx="7237412" cy="725487"/>
          </a:xfrm>
        </p:spPr>
        <p:txBody>
          <a:bodyPr/>
          <a:lstStyle/>
          <a:p>
            <a:r>
              <a:rPr lang="zh-CN" altLang="en-US"/>
              <a:t>单击此处编辑母版标题样式</a:t>
            </a:r>
          </a:p>
        </p:txBody>
      </p:sp>
      <p:sp>
        <p:nvSpPr>
          <p:cNvPr id="3" name="表格占位符 2">
            <a:extLst>
              <a:ext uri="{FF2B5EF4-FFF2-40B4-BE49-F238E27FC236}">
                <a16:creationId xmlns:a16="http://schemas.microsoft.com/office/drawing/2014/main" id="{A001509F-87F3-43EB-AC62-44CE4F2D0183}"/>
              </a:ext>
            </a:extLst>
          </p:cNvPr>
          <p:cNvSpPr>
            <a:spLocks noGrp="1"/>
          </p:cNvSpPr>
          <p:nvPr>
            <p:ph type="tbl" idx="1"/>
          </p:nvPr>
        </p:nvSpPr>
        <p:spPr>
          <a:xfrm>
            <a:off x="457200" y="1357313"/>
            <a:ext cx="8229600" cy="4768850"/>
          </a:xfrm>
        </p:spPr>
        <p:txBody>
          <a:bodyPr/>
          <a:lstStyle/>
          <a:p>
            <a:endParaRPr lang="zh-CN" altLang="en-US"/>
          </a:p>
        </p:txBody>
      </p:sp>
      <p:sp>
        <p:nvSpPr>
          <p:cNvPr id="4" name="日期占位符 3">
            <a:extLst>
              <a:ext uri="{FF2B5EF4-FFF2-40B4-BE49-F238E27FC236}">
                <a16:creationId xmlns:a16="http://schemas.microsoft.com/office/drawing/2014/main" id="{ABD0A89C-BA47-4794-BAE0-BAB452D15BED}"/>
              </a:ext>
            </a:extLst>
          </p:cNvPr>
          <p:cNvSpPr>
            <a:spLocks noGrp="1"/>
          </p:cNvSpPr>
          <p:nvPr>
            <p:ph type="dt" sz="half" idx="10"/>
          </p:nvPr>
        </p:nvSpPr>
        <p:spPr>
          <a:xfrm>
            <a:off x="457200" y="6356350"/>
            <a:ext cx="2133600" cy="365125"/>
          </a:xfrm>
        </p:spPr>
        <p:txBody>
          <a:bodyPr/>
          <a:lstStyle>
            <a:lvl1pPr>
              <a:defRPr/>
            </a:lvl1pPr>
          </a:lstStyle>
          <a:p>
            <a:fld id="{F7A81224-08AA-4252-B89A-C5AD58C724B0}" type="datetime1">
              <a:rPr lang="zh-CN" altLang="en-US"/>
              <a:pPr/>
              <a:t>2018/12/13</a:t>
            </a:fld>
            <a:endParaRPr lang="zh-CN" altLang="en-US"/>
          </a:p>
        </p:txBody>
      </p:sp>
      <p:sp>
        <p:nvSpPr>
          <p:cNvPr id="5" name="页脚占位符 4">
            <a:extLst>
              <a:ext uri="{FF2B5EF4-FFF2-40B4-BE49-F238E27FC236}">
                <a16:creationId xmlns:a16="http://schemas.microsoft.com/office/drawing/2014/main" id="{0205D695-35AB-498F-A1A2-94DF4BD346F4}"/>
              </a:ext>
            </a:extLst>
          </p:cNvPr>
          <p:cNvSpPr>
            <a:spLocks noGrp="1"/>
          </p:cNvSpPr>
          <p:nvPr>
            <p:ph type="ftr" sz="quarter" idx="11"/>
          </p:nvPr>
        </p:nvSpPr>
        <p:spPr>
          <a:xfrm>
            <a:off x="3124200" y="6356350"/>
            <a:ext cx="2895600" cy="365125"/>
          </a:xfrm>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9A816C48-EE8E-4DA6-8D62-470D4E442853}"/>
              </a:ext>
            </a:extLst>
          </p:cNvPr>
          <p:cNvSpPr>
            <a:spLocks noGrp="1"/>
          </p:cNvSpPr>
          <p:nvPr>
            <p:ph type="sldNum" sz="quarter" idx="12"/>
          </p:nvPr>
        </p:nvSpPr>
        <p:spPr>
          <a:xfrm>
            <a:off x="6553200" y="6356350"/>
            <a:ext cx="2447925" cy="365125"/>
          </a:xfrm>
        </p:spPr>
        <p:txBody>
          <a:bodyPr/>
          <a:lstStyle>
            <a:lvl1pPr>
              <a:defRPr/>
            </a:lvl1pPr>
          </a:lstStyle>
          <a:p>
            <a:fld id="{930504B0-D91E-43BD-A1B9-008B58C92886}" type="slidenum">
              <a:rPr lang="zh-CN" altLang="en-US"/>
              <a:pPr/>
              <a:t>‹#›</a:t>
            </a:fld>
            <a:endParaRPr lang="zh-CN" altLang="en-US"/>
          </a:p>
        </p:txBody>
      </p:sp>
    </p:spTree>
    <p:extLst>
      <p:ext uri="{BB962C8B-B14F-4D97-AF65-F5344CB8AC3E}">
        <p14:creationId xmlns:p14="http://schemas.microsoft.com/office/powerpoint/2010/main" val="2954367732"/>
      </p:ext>
    </p:extLst>
  </p:cSld>
  <p:clrMapOvr>
    <a:masterClrMapping/>
  </p:clrMapOvr>
  <p:transition spd="slow">
    <p:random/>
    <p:sndAc>
      <p:stSnd>
        <p:snd r:embed="rId1" name="camera.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6B62501-FD5D-42E8-A2B2-8D9F30E67645}"/>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04E9078B-6575-4933-B161-45076FE3120B}"/>
              </a:ext>
            </a:extLst>
          </p:cNvPr>
          <p:cNvSpPr>
            <a:spLocks noGrp="1"/>
          </p:cNvSpPr>
          <p:nvPr>
            <p:ph sz="half" idx="1"/>
          </p:nvPr>
        </p:nvSpPr>
        <p:spPr>
          <a:xfrm>
            <a:off x="457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0FBD8976-59AA-4C78-9664-0FFA16D7F8CD}"/>
              </a:ext>
            </a:extLst>
          </p:cNvPr>
          <p:cNvSpPr>
            <a:spLocks noGrp="1"/>
          </p:cNvSpPr>
          <p:nvPr>
            <p:ph sz="half" idx="2"/>
          </p:nvPr>
        </p:nvSpPr>
        <p:spPr>
          <a:xfrm>
            <a:off x="4648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90EBC080-A61A-403B-A562-8A0EFA17E980}"/>
              </a:ext>
            </a:extLst>
          </p:cNvPr>
          <p:cNvSpPr>
            <a:spLocks noGrp="1"/>
          </p:cNvSpPr>
          <p:nvPr>
            <p:ph type="dt" sz="half" idx="10"/>
          </p:nvPr>
        </p:nvSpPr>
        <p:spPr/>
        <p:txBody>
          <a:bodyPr/>
          <a:lstStyle>
            <a:lvl1pPr>
              <a:defRPr/>
            </a:lvl1pPr>
          </a:lstStyle>
          <a:p>
            <a:fld id="{05914103-7102-41A5-92E3-EB0614FD0505}" type="datetime1">
              <a:rPr lang="zh-CN" altLang="en-US"/>
              <a:pPr/>
              <a:t>2018/12/13</a:t>
            </a:fld>
            <a:endParaRPr lang="zh-CN" altLang="en-US"/>
          </a:p>
        </p:txBody>
      </p:sp>
      <p:sp>
        <p:nvSpPr>
          <p:cNvPr id="6" name="页脚占位符 5">
            <a:extLst>
              <a:ext uri="{FF2B5EF4-FFF2-40B4-BE49-F238E27FC236}">
                <a16:creationId xmlns:a16="http://schemas.microsoft.com/office/drawing/2014/main" id="{593CCE63-7D0D-4011-9A45-79431649C805}"/>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D0FF95D6-D866-4540-AA3C-0073C05EA460}"/>
              </a:ext>
            </a:extLst>
          </p:cNvPr>
          <p:cNvSpPr>
            <a:spLocks noGrp="1"/>
          </p:cNvSpPr>
          <p:nvPr>
            <p:ph type="sldNum" sz="quarter" idx="12"/>
          </p:nvPr>
        </p:nvSpPr>
        <p:spPr/>
        <p:txBody>
          <a:bodyPr/>
          <a:lstStyle>
            <a:lvl1pPr>
              <a:defRPr/>
            </a:lvl1pPr>
          </a:lstStyle>
          <a:p>
            <a:fld id="{D76FDAE8-8626-462F-9088-D1A9E9F3DCD1}" type="slidenum">
              <a:rPr lang="zh-CN" altLang="en-US"/>
              <a:pPr/>
              <a:t>‹#›</a:t>
            </a:fld>
            <a:endParaRPr lang="zh-CN" altLang="en-US"/>
          </a:p>
        </p:txBody>
      </p:sp>
    </p:spTree>
    <p:extLst>
      <p:ext uri="{BB962C8B-B14F-4D97-AF65-F5344CB8AC3E}">
        <p14:creationId xmlns:p14="http://schemas.microsoft.com/office/powerpoint/2010/main" val="965980144"/>
      </p:ext>
    </p:extLst>
  </p:cSld>
  <p:clrMapOvr>
    <a:masterClrMapping/>
  </p:clrMapOvr>
  <p:transition spd="slow">
    <p:random/>
    <p:sndAc>
      <p:stSnd>
        <p:snd r:embed="rId1" name="camera.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7CAFC1E-0832-42C6-B45F-70F3797D06EB}"/>
              </a:ext>
            </a:extLst>
          </p:cNvPr>
          <p:cNvSpPr>
            <a:spLocks noGrp="1"/>
          </p:cNvSpPr>
          <p:nvPr>
            <p:ph type="title"/>
          </p:nvPr>
        </p:nvSpPr>
        <p:spPr>
          <a:xfrm>
            <a:off x="630238" y="365125"/>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CE91AE9C-992E-4FCA-81A0-747D7567F79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820A7630-6F9F-4358-9BA9-F50CF150558A}"/>
              </a:ext>
            </a:extLst>
          </p:cNvPr>
          <p:cNvSpPr>
            <a:spLocks noGrp="1"/>
          </p:cNvSpPr>
          <p:nvPr>
            <p:ph sz="half" idx="2"/>
          </p:nvPr>
        </p:nvSpPr>
        <p:spPr>
          <a:xfrm>
            <a:off x="630238" y="2505075"/>
            <a:ext cx="386873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7416A418-2D4B-48CA-985B-C17E82D8A85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41ADCD7C-BC6F-452E-84A9-3D674A0F2087}"/>
              </a:ext>
            </a:extLst>
          </p:cNvPr>
          <p:cNvSpPr>
            <a:spLocks noGrp="1"/>
          </p:cNvSpPr>
          <p:nvPr>
            <p:ph sz="quarter" idx="4"/>
          </p:nvPr>
        </p:nvSpPr>
        <p:spPr>
          <a:xfrm>
            <a:off x="4629150" y="2505075"/>
            <a:ext cx="38877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B3090A75-51D9-445E-8422-D60E7D1B07B0}"/>
              </a:ext>
            </a:extLst>
          </p:cNvPr>
          <p:cNvSpPr>
            <a:spLocks noGrp="1"/>
          </p:cNvSpPr>
          <p:nvPr>
            <p:ph type="dt" sz="half" idx="10"/>
          </p:nvPr>
        </p:nvSpPr>
        <p:spPr/>
        <p:txBody>
          <a:bodyPr/>
          <a:lstStyle>
            <a:lvl1pPr>
              <a:defRPr/>
            </a:lvl1pPr>
          </a:lstStyle>
          <a:p>
            <a:fld id="{C408E40C-3628-4B5D-BBF7-953EFF71B32F}" type="datetime1">
              <a:rPr lang="zh-CN" altLang="en-US"/>
              <a:pPr/>
              <a:t>2018/12/13</a:t>
            </a:fld>
            <a:endParaRPr lang="zh-CN" altLang="en-US"/>
          </a:p>
        </p:txBody>
      </p:sp>
      <p:sp>
        <p:nvSpPr>
          <p:cNvPr id="8" name="页脚占位符 7">
            <a:extLst>
              <a:ext uri="{FF2B5EF4-FFF2-40B4-BE49-F238E27FC236}">
                <a16:creationId xmlns:a16="http://schemas.microsoft.com/office/drawing/2014/main" id="{BAD0F072-61E4-49EB-A429-109763006A4A}"/>
              </a:ext>
            </a:extLst>
          </p:cNvPr>
          <p:cNvSpPr>
            <a:spLocks noGrp="1"/>
          </p:cNvSpPr>
          <p:nvPr>
            <p:ph type="ftr" sz="quarter" idx="11"/>
          </p:nvPr>
        </p:nvSpPr>
        <p:spPr/>
        <p:txBody>
          <a:bodyPr/>
          <a:lstStyle>
            <a:lvl1pPr>
              <a:defRPr/>
            </a:lvl1pPr>
          </a:lstStyle>
          <a:p>
            <a:endParaRPr lang="zh-CN" altLang="en-US"/>
          </a:p>
        </p:txBody>
      </p:sp>
      <p:sp>
        <p:nvSpPr>
          <p:cNvPr id="9" name="灯片编号占位符 8">
            <a:extLst>
              <a:ext uri="{FF2B5EF4-FFF2-40B4-BE49-F238E27FC236}">
                <a16:creationId xmlns:a16="http://schemas.microsoft.com/office/drawing/2014/main" id="{7660F860-6B2F-41C4-A993-E3A641B76CCA}"/>
              </a:ext>
            </a:extLst>
          </p:cNvPr>
          <p:cNvSpPr>
            <a:spLocks noGrp="1"/>
          </p:cNvSpPr>
          <p:nvPr>
            <p:ph type="sldNum" sz="quarter" idx="12"/>
          </p:nvPr>
        </p:nvSpPr>
        <p:spPr/>
        <p:txBody>
          <a:bodyPr/>
          <a:lstStyle>
            <a:lvl1pPr>
              <a:defRPr/>
            </a:lvl1pPr>
          </a:lstStyle>
          <a:p>
            <a:fld id="{2638001D-3F52-488F-A1FC-2E9DB8A6804F}" type="slidenum">
              <a:rPr lang="zh-CN" altLang="en-US"/>
              <a:pPr/>
              <a:t>‹#›</a:t>
            </a:fld>
            <a:endParaRPr lang="zh-CN" altLang="en-US"/>
          </a:p>
        </p:txBody>
      </p:sp>
    </p:spTree>
    <p:extLst>
      <p:ext uri="{BB962C8B-B14F-4D97-AF65-F5344CB8AC3E}">
        <p14:creationId xmlns:p14="http://schemas.microsoft.com/office/powerpoint/2010/main" val="2047152817"/>
      </p:ext>
    </p:extLst>
  </p:cSld>
  <p:clrMapOvr>
    <a:masterClrMapping/>
  </p:clrMapOvr>
  <p:transition spd="slow">
    <p:random/>
    <p:sndAc>
      <p:stSnd>
        <p:snd r:embed="rId1" name="camera.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D20B191-05D1-4D38-BCF1-3EC25AFA317D}"/>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2A48419E-537E-4EB5-BE27-B559C3E40763}"/>
              </a:ext>
            </a:extLst>
          </p:cNvPr>
          <p:cNvSpPr>
            <a:spLocks noGrp="1"/>
          </p:cNvSpPr>
          <p:nvPr>
            <p:ph type="dt" sz="half" idx="10"/>
          </p:nvPr>
        </p:nvSpPr>
        <p:spPr/>
        <p:txBody>
          <a:bodyPr/>
          <a:lstStyle>
            <a:lvl1pPr>
              <a:defRPr/>
            </a:lvl1pPr>
          </a:lstStyle>
          <a:p>
            <a:fld id="{801050B3-819B-49EA-BDC8-CC4DADF54610}" type="datetime1">
              <a:rPr lang="zh-CN" altLang="en-US"/>
              <a:pPr/>
              <a:t>2018/12/13</a:t>
            </a:fld>
            <a:endParaRPr lang="zh-CN" altLang="en-US"/>
          </a:p>
        </p:txBody>
      </p:sp>
      <p:sp>
        <p:nvSpPr>
          <p:cNvPr id="4" name="页脚占位符 3">
            <a:extLst>
              <a:ext uri="{FF2B5EF4-FFF2-40B4-BE49-F238E27FC236}">
                <a16:creationId xmlns:a16="http://schemas.microsoft.com/office/drawing/2014/main" id="{FBBF576C-875B-438B-A70A-4A47CCA83DB7}"/>
              </a:ext>
            </a:extLst>
          </p:cNvPr>
          <p:cNvSpPr>
            <a:spLocks noGrp="1"/>
          </p:cNvSpPr>
          <p:nvPr>
            <p:ph type="ftr" sz="quarter" idx="11"/>
          </p:nvPr>
        </p:nvSpPr>
        <p:spPr/>
        <p:txBody>
          <a:bodyPr/>
          <a:lstStyle>
            <a:lvl1pPr>
              <a:defRPr/>
            </a:lvl1pPr>
          </a:lstStyle>
          <a:p>
            <a:endParaRPr lang="zh-CN" altLang="en-US"/>
          </a:p>
        </p:txBody>
      </p:sp>
      <p:sp>
        <p:nvSpPr>
          <p:cNvPr id="5" name="灯片编号占位符 4">
            <a:extLst>
              <a:ext uri="{FF2B5EF4-FFF2-40B4-BE49-F238E27FC236}">
                <a16:creationId xmlns:a16="http://schemas.microsoft.com/office/drawing/2014/main" id="{1389FC62-8996-4927-8328-9D8CC1AD6CCB}"/>
              </a:ext>
            </a:extLst>
          </p:cNvPr>
          <p:cNvSpPr>
            <a:spLocks noGrp="1"/>
          </p:cNvSpPr>
          <p:nvPr>
            <p:ph type="sldNum" sz="quarter" idx="12"/>
          </p:nvPr>
        </p:nvSpPr>
        <p:spPr/>
        <p:txBody>
          <a:bodyPr/>
          <a:lstStyle>
            <a:lvl1pPr>
              <a:defRPr/>
            </a:lvl1pPr>
          </a:lstStyle>
          <a:p>
            <a:fld id="{015EAAE6-477D-47F9-ACAF-8410B590624A}" type="slidenum">
              <a:rPr lang="zh-CN" altLang="en-US"/>
              <a:pPr/>
              <a:t>‹#›</a:t>
            </a:fld>
            <a:endParaRPr lang="zh-CN" altLang="en-US"/>
          </a:p>
        </p:txBody>
      </p:sp>
    </p:spTree>
    <p:extLst>
      <p:ext uri="{BB962C8B-B14F-4D97-AF65-F5344CB8AC3E}">
        <p14:creationId xmlns:p14="http://schemas.microsoft.com/office/powerpoint/2010/main" val="1747368119"/>
      </p:ext>
    </p:extLst>
  </p:cSld>
  <p:clrMapOvr>
    <a:masterClrMapping/>
  </p:clrMapOvr>
  <p:transition spd="slow">
    <p:random/>
    <p:sndAc>
      <p:stSnd>
        <p:snd r:embed="rId1" name="camera.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07680FF3-3D66-4703-9450-8227063FDD1B}"/>
              </a:ext>
            </a:extLst>
          </p:cNvPr>
          <p:cNvSpPr>
            <a:spLocks noGrp="1"/>
          </p:cNvSpPr>
          <p:nvPr>
            <p:ph type="dt" sz="half" idx="10"/>
          </p:nvPr>
        </p:nvSpPr>
        <p:spPr/>
        <p:txBody>
          <a:bodyPr/>
          <a:lstStyle>
            <a:lvl1pPr>
              <a:defRPr/>
            </a:lvl1pPr>
          </a:lstStyle>
          <a:p>
            <a:fld id="{0A67C8F7-38E9-4C64-8DF2-1EE58CFD0BA3}" type="datetime1">
              <a:rPr lang="zh-CN" altLang="en-US"/>
              <a:pPr/>
              <a:t>2018/12/13</a:t>
            </a:fld>
            <a:endParaRPr lang="zh-CN" altLang="en-US"/>
          </a:p>
        </p:txBody>
      </p:sp>
      <p:sp>
        <p:nvSpPr>
          <p:cNvPr id="3" name="页脚占位符 2">
            <a:extLst>
              <a:ext uri="{FF2B5EF4-FFF2-40B4-BE49-F238E27FC236}">
                <a16:creationId xmlns:a16="http://schemas.microsoft.com/office/drawing/2014/main" id="{A873DF76-7900-4B0C-81E1-9454881FF60D}"/>
              </a:ext>
            </a:extLst>
          </p:cNvPr>
          <p:cNvSpPr>
            <a:spLocks noGrp="1"/>
          </p:cNvSpPr>
          <p:nvPr>
            <p:ph type="ftr" sz="quarter" idx="11"/>
          </p:nvPr>
        </p:nvSpPr>
        <p:spPr/>
        <p:txBody>
          <a:bodyPr/>
          <a:lstStyle>
            <a:lvl1pPr>
              <a:defRPr/>
            </a:lvl1pPr>
          </a:lstStyle>
          <a:p>
            <a:endParaRPr lang="zh-CN" altLang="en-US"/>
          </a:p>
        </p:txBody>
      </p:sp>
      <p:sp>
        <p:nvSpPr>
          <p:cNvPr id="4" name="灯片编号占位符 3">
            <a:extLst>
              <a:ext uri="{FF2B5EF4-FFF2-40B4-BE49-F238E27FC236}">
                <a16:creationId xmlns:a16="http://schemas.microsoft.com/office/drawing/2014/main" id="{3575F428-BDBB-43C8-818E-FEDD25493E16}"/>
              </a:ext>
            </a:extLst>
          </p:cNvPr>
          <p:cNvSpPr>
            <a:spLocks noGrp="1"/>
          </p:cNvSpPr>
          <p:nvPr>
            <p:ph type="sldNum" sz="quarter" idx="12"/>
          </p:nvPr>
        </p:nvSpPr>
        <p:spPr/>
        <p:txBody>
          <a:bodyPr/>
          <a:lstStyle>
            <a:lvl1pPr>
              <a:defRPr/>
            </a:lvl1pPr>
          </a:lstStyle>
          <a:p>
            <a:fld id="{DB4BD46C-60A8-4321-A28B-ADB82327E42F}" type="slidenum">
              <a:rPr lang="zh-CN" altLang="en-US"/>
              <a:pPr/>
              <a:t>‹#›</a:t>
            </a:fld>
            <a:endParaRPr lang="zh-CN" altLang="en-US"/>
          </a:p>
        </p:txBody>
      </p:sp>
    </p:spTree>
    <p:extLst>
      <p:ext uri="{BB962C8B-B14F-4D97-AF65-F5344CB8AC3E}">
        <p14:creationId xmlns:p14="http://schemas.microsoft.com/office/powerpoint/2010/main" val="1294334681"/>
      </p:ext>
    </p:extLst>
  </p:cSld>
  <p:clrMapOvr>
    <a:masterClrMapping/>
  </p:clrMapOvr>
  <p:transition spd="slow">
    <p:random/>
    <p:sndAc>
      <p:stSnd>
        <p:snd r:embed="rId1" name="camera.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711EAE4-CBD4-435E-B5AC-378B50C84930}"/>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73E81081-980A-4C76-8BC0-B09400F4252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E130BBEE-6D8D-4838-B13F-AF8E1FAD514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AE07E30D-35A8-4853-ABAD-DEEA7D3EFFE3}"/>
              </a:ext>
            </a:extLst>
          </p:cNvPr>
          <p:cNvSpPr>
            <a:spLocks noGrp="1"/>
          </p:cNvSpPr>
          <p:nvPr>
            <p:ph type="dt" sz="half" idx="10"/>
          </p:nvPr>
        </p:nvSpPr>
        <p:spPr/>
        <p:txBody>
          <a:bodyPr/>
          <a:lstStyle>
            <a:lvl1pPr>
              <a:defRPr/>
            </a:lvl1pPr>
          </a:lstStyle>
          <a:p>
            <a:fld id="{A486BBD5-BEDF-4B71-9140-26521811143B}" type="datetime1">
              <a:rPr lang="zh-CN" altLang="en-US"/>
              <a:pPr/>
              <a:t>2018/12/13</a:t>
            </a:fld>
            <a:endParaRPr lang="zh-CN" altLang="en-US"/>
          </a:p>
        </p:txBody>
      </p:sp>
      <p:sp>
        <p:nvSpPr>
          <p:cNvPr id="6" name="页脚占位符 5">
            <a:extLst>
              <a:ext uri="{FF2B5EF4-FFF2-40B4-BE49-F238E27FC236}">
                <a16:creationId xmlns:a16="http://schemas.microsoft.com/office/drawing/2014/main" id="{B059B2D3-2541-4079-A5FE-3F5C685DCC8A}"/>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CB2A8AA2-D868-4F10-BF5F-54D0A80FCC23}"/>
              </a:ext>
            </a:extLst>
          </p:cNvPr>
          <p:cNvSpPr>
            <a:spLocks noGrp="1"/>
          </p:cNvSpPr>
          <p:nvPr>
            <p:ph type="sldNum" sz="quarter" idx="12"/>
          </p:nvPr>
        </p:nvSpPr>
        <p:spPr/>
        <p:txBody>
          <a:bodyPr/>
          <a:lstStyle>
            <a:lvl1pPr>
              <a:defRPr/>
            </a:lvl1pPr>
          </a:lstStyle>
          <a:p>
            <a:fld id="{B4D70709-1782-4D35-86A2-0D2E487A6731}" type="slidenum">
              <a:rPr lang="zh-CN" altLang="en-US"/>
              <a:pPr/>
              <a:t>‹#›</a:t>
            </a:fld>
            <a:endParaRPr lang="zh-CN" altLang="en-US"/>
          </a:p>
        </p:txBody>
      </p:sp>
    </p:spTree>
    <p:extLst>
      <p:ext uri="{BB962C8B-B14F-4D97-AF65-F5344CB8AC3E}">
        <p14:creationId xmlns:p14="http://schemas.microsoft.com/office/powerpoint/2010/main" val="2569486438"/>
      </p:ext>
    </p:extLst>
  </p:cSld>
  <p:clrMapOvr>
    <a:masterClrMapping/>
  </p:clrMapOvr>
  <p:transition spd="slow">
    <p:random/>
    <p:sndAc>
      <p:stSnd>
        <p:snd r:embed="rId1" name="camera.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2CED26D-AE34-4912-8F2F-41F4B60B5F16}"/>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7708E61D-F438-47CE-9614-D141B1DFBCA0}"/>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6B4E365B-7507-43FA-8253-4D485BF8D96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E9B0BEE8-84F6-46E9-9ECD-C26B24B5E8D7}"/>
              </a:ext>
            </a:extLst>
          </p:cNvPr>
          <p:cNvSpPr>
            <a:spLocks noGrp="1"/>
          </p:cNvSpPr>
          <p:nvPr>
            <p:ph type="dt" sz="half" idx="10"/>
          </p:nvPr>
        </p:nvSpPr>
        <p:spPr/>
        <p:txBody>
          <a:bodyPr/>
          <a:lstStyle>
            <a:lvl1pPr>
              <a:defRPr/>
            </a:lvl1pPr>
          </a:lstStyle>
          <a:p>
            <a:fld id="{152CDEDD-69AF-42A2-8A93-DCFD73615020}" type="datetime1">
              <a:rPr lang="zh-CN" altLang="en-US"/>
              <a:pPr/>
              <a:t>2018/12/13</a:t>
            </a:fld>
            <a:endParaRPr lang="zh-CN" altLang="en-US"/>
          </a:p>
        </p:txBody>
      </p:sp>
      <p:sp>
        <p:nvSpPr>
          <p:cNvPr id="6" name="页脚占位符 5">
            <a:extLst>
              <a:ext uri="{FF2B5EF4-FFF2-40B4-BE49-F238E27FC236}">
                <a16:creationId xmlns:a16="http://schemas.microsoft.com/office/drawing/2014/main" id="{3F5F11F1-45FF-48E2-99FA-31FC87C3876D}"/>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806768E2-28A0-4F9E-8CDB-ABFA5BACB1E9}"/>
              </a:ext>
            </a:extLst>
          </p:cNvPr>
          <p:cNvSpPr>
            <a:spLocks noGrp="1"/>
          </p:cNvSpPr>
          <p:nvPr>
            <p:ph type="sldNum" sz="quarter" idx="12"/>
          </p:nvPr>
        </p:nvSpPr>
        <p:spPr/>
        <p:txBody>
          <a:bodyPr/>
          <a:lstStyle>
            <a:lvl1pPr>
              <a:defRPr/>
            </a:lvl1pPr>
          </a:lstStyle>
          <a:p>
            <a:fld id="{F5DAAC39-84AC-46A2-86BB-B339594B51E5}" type="slidenum">
              <a:rPr lang="zh-CN" altLang="en-US"/>
              <a:pPr/>
              <a:t>‹#›</a:t>
            </a:fld>
            <a:endParaRPr lang="zh-CN" altLang="en-US"/>
          </a:p>
        </p:txBody>
      </p:sp>
    </p:spTree>
    <p:extLst>
      <p:ext uri="{BB962C8B-B14F-4D97-AF65-F5344CB8AC3E}">
        <p14:creationId xmlns:p14="http://schemas.microsoft.com/office/powerpoint/2010/main" val="2139687424"/>
      </p:ext>
    </p:extLst>
  </p:cSld>
  <p:clrMapOvr>
    <a:masterClrMapping/>
  </p:clrMapOvr>
  <p:transition spd="slow">
    <p:random/>
    <p:sndAc>
      <p:stSnd>
        <p:snd r:embed="rId1" name="camera.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audio" Target="../media/audio1.wav"/><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image" Target="../media/image1.jpeg"/><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标题占位符 1">
            <a:extLst>
              <a:ext uri="{FF2B5EF4-FFF2-40B4-BE49-F238E27FC236}">
                <a16:creationId xmlns:a16="http://schemas.microsoft.com/office/drawing/2014/main" id="{52FBE729-11ED-4A71-8968-A542C3684D77}"/>
              </a:ext>
            </a:extLst>
          </p:cNvPr>
          <p:cNvSpPr>
            <a:spLocks noChangeArrowheads="1"/>
          </p:cNvSpPr>
          <p:nvPr>
            <p:ph type="title"/>
          </p:nvPr>
        </p:nvSpPr>
        <p:spPr bwMode="auto">
          <a:xfrm>
            <a:off x="214313" y="214313"/>
            <a:ext cx="7237412"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a:t>单击此处编辑母版标题样式</a:t>
            </a:r>
          </a:p>
        </p:txBody>
      </p:sp>
      <p:sp>
        <p:nvSpPr>
          <p:cNvPr id="1027" name="文本占位符 2">
            <a:extLst>
              <a:ext uri="{FF2B5EF4-FFF2-40B4-BE49-F238E27FC236}">
                <a16:creationId xmlns:a16="http://schemas.microsoft.com/office/drawing/2014/main" id="{3D36D05F-811C-497A-914B-B3D6CCEF68DB}"/>
              </a:ext>
            </a:extLst>
          </p:cNvPr>
          <p:cNvSpPr>
            <a:spLocks noChangeArrowheads="1"/>
          </p:cNvSpPr>
          <p:nvPr>
            <p:ph type="body" idx="1"/>
          </p:nvPr>
        </p:nvSpPr>
        <p:spPr bwMode="auto">
          <a:xfrm>
            <a:off x="457200" y="1357313"/>
            <a:ext cx="8229600"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a:t>单击此处编辑母版文本样式</a:t>
            </a:r>
          </a:p>
          <a:p>
            <a:pPr lvl="1"/>
            <a:r>
              <a:rPr lang="zh-CN" altLang="zh-CN"/>
              <a:t>第二级</a:t>
            </a:r>
          </a:p>
          <a:p>
            <a:pPr lvl="2"/>
            <a:r>
              <a:rPr lang="zh-CN" altLang="zh-CN"/>
              <a:t>第三级</a:t>
            </a:r>
          </a:p>
          <a:p>
            <a:pPr lvl="3"/>
            <a:r>
              <a:rPr lang="zh-CN" altLang="zh-CN"/>
              <a:t>第四级</a:t>
            </a:r>
          </a:p>
          <a:p>
            <a:pPr lvl="4"/>
            <a:r>
              <a:rPr lang="zh-CN" altLang="zh-CN"/>
              <a:t>第五级</a:t>
            </a:r>
          </a:p>
        </p:txBody>
      </p:sp>
      <p:sp>
        <p:nvSpPr>
          <p:cNvPr id="1028" name="日期占位符 3">
            <a:extLst>
              <a:ext uri="{FF2B5EF4-FFF2-40B4-BE49-F238E27FC236}">
                <a16:creationId xmlns:a16="http://schemas.microsoft.com/office/drawing/2014/main" id="{4F574CBE-C7C9-48D4-A0D8-43B7B57A2156}"/>
              </a:ext>
            </a:extLst>
          </p:cNvPr>
          <p:cNvSpPr>
            <a:spLocks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a:solidFill>
                  <a:srgbClr val="898989"/>
                </a:solidFill>
                <a:latin typeface="Arial" panose="020B0604020202020204" pitchFamily="34" charset="0"/>
                <a:ea typeface="宋体" panose="02010600030101010101" pitchFamily="2" charset="-122"/>
              </a:defRPr>
            </a:lvl1pPr>
          </a:lstStyle>
          <a:p>
            <a:fld id="{82F5E3A6-31D8-4D97-A7A6-30D8C6E0B60A}" type="datetime1">
              <a:rPr lang="zh-CN" altLang="en-US"/>
              <a:pPr/>
              <a:t>2018/12/13</a:t>
            </a:fld>
            <a:endParaRPr lang="zh-CN" altLang="en-US"/>
          </a:p>
        </p:txBody>
      </p:sp>
      <p:sp>
        <p:nvSpPr>
          <p:cNvPr id="1029" name="页脚占位符 4">
            <a:extLst>
              <a:ext uri="{FF2B5EF4-FFF2-40B4-BE49-F238E27FC236}">
                <a16:creationId xmlns:a16="http://schemas.microsoft.com/office/drawing/2014/main" id="{21B0D77D-A58C-48C2-BF9C-52B7AB298FC8}"/>
              </a:ext>
            </a:extLst>
          </p:cNvPr>
          <p:cNvSpPr>
            <a:spLocks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a:solidFill>
                  <a:srgbClr val="898989"/>
                </a:solidFill>
                <a:latin typeface="Arial" panose="020B0604020202020204" pitchFamily="34" charset="0"/>
                <a:ea typeface="宋体" panose="02010600030101010101" pitchFamily="2" charset="-122"/>
              </a:defRPr>
            </a:lvl1pPr>
          </a:lstStyle>
          <a:p>
            <a:endParaRPr lang="zh-CN" altLang="en-US"/>
          </a:p>
        </p:txBody>
      </p:sp>
      <p:sp>
        <p:nvSpPr>
          <p:cNvPr id="1030" name="灯片编号占位符 5">
            <a:extLst>
              <a:ext uri="{FF2B5EF4-FFF2-40B4-BE49-F238E27FC236}">
                <a16:creationId xmlns:a16="http://schemas.microsoft.com/office/drawing/2014/main" id="{1E4C75C6-E388-440E-B578-C95B26F0AFD3}"/>
              </a:ext>
            </a:extLst>
          </p:cNvPr>
          <p:cNvSpPr>
            <a:spLocks noChangeArrowheads="1"/>
          </p:cNvSpPr>
          <p:nvPr>
            <p:ph type="sldNum" sz="quarter" idx="4"/>
          </p:nvPr>
        </p:nvSpPr>
        <p:spPr bwMode="auto">
          <a:xfrm>
            <a:off x="6553200" y="6356350"/>
            <a:ext cx="24479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defRPr sz="1600">
                <a:latin typeface="微软雅黑" panose="020B0503020204020204" pitchFamily="34" charset="-122"/>
                <a:ea typeface="微软雅黑" panose="020B0503020204020204" pitchFamily="34" charset="-122"/>
              </a:defRPr>
            </a:lvl1pPr>
          </a:lstStyle>
          <a:p>
            <a:fld id="{F4B2914B-15E2-4A8D-94F7-17DD47BBA5B9}" type="slidenum">
              <a:rPr lang="zh-CN" altLang="en-US"/>
              <a:pPr/>
              <a:t>‹#›</a:t>
            </a:fld>
            <a:endParaRPr lang="zh-CN" altLang="en-US"/>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86" r:id="rId12"/>
  </p:sldLayoutIdLst>
  <p:transition spd="slow">
    <p:random/>
    <p:sndAc>
      <p:stSnd>
        <p:snd r:embed="rId14"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ppt_x</p:attrName>
                                        </p:attrNameLst>
                                      </p:cBhvr>
                                      <p:tavLst>
                                        <p:tav tm="0">
                                          <p:val>
                                            <p:strVal val="#ppt_x-.2"/>
                                          </p:val>
                                        </p:tav>
                                        <p:tav tm="100000">
                                          <p:val>
                                            <p:strVal val="#ppt_x"/>
                                          </p:val>
                                        </p:tav>
                                      </p:tavLst>
                                    </p:anim>
                                    <p:anim calcmode="lin" valueType="num">
                                      <p:cBhvr>
                                        <p:cTn id="8" dur="1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2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6" presetClass="entr" presetSubtype="0" fill="hold" grpId="0" nodeType="clickEffect">
                                  <p:stCondLst>
                                    <p:cond delay="0"/>
                                  </p:stCondLst>
                                  <p:childTnLst>
                                    <p:set>
                                      <p:cBhvr>
                                        <p:cTn id="13" dur="0" fill="hold">
                                          <p:stCondLst>
                                            <p:cond delay="0"/>
                                          </p:stCondLst>
                                        </p:cTn>
                                        <p:tgtEl>
                                          <p:spTgt spid="1027">
                                            <p:txEl>
                                              <p:pRg st="0" end="0"/>
                                            </p:txEl>
                                          </p:spTgt>
                                        </p:tgtEl>
                                        <p:attrNameLst>
                                          <p:attrName>style.visibility</p:attrName>
                                        </p:attrNameLst>
                                      </p:cBhvr>
                                      <p:to>
                                        <p:strVal val="visible"/>
                                      </p:to>
                                    </p:set>
                                    <p:animEffect transition="in" filter="fade">
                                      <p:cBhvr>
                                        <p:cTn id="14" dur="500"/>
                                        <p:tgtEl>
                                          <p:spTgt spid="1027">
                                            <p:txEl>
                                              <p:pRg st="0" end="0"/>
                                            </p:txEl>
                                          </p:spTgt>
                                        </p:tgtEl>
                                      </p:cBhvr>
                                    </p:animEffect>
                                    <p:anim calcmode="lin" valueType="num">
                                      <p:cBhvr>
                                        <p:cTn id="15" dur="500" fill="hold"/>
                                        <p:tgtEl>
                                          <p:spTgt spid="102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027">
                                            <p:txEl>
                                              <p:pRg st="0" end="0"/>
                                            </p:txEl>
                                          </p:spTgt>
                                        </p:tgtEl>
                                        <p:attrNameLst>
                                          <p:attrName>ppt_y</p:attrName>
                                        </p:attrNameLst>
                                      </p:cBhvr>
                                      <p:tavLst>
                                        <p:tav tm="0">
                                          <p:val>
                                            <p:strVal val="#ppt_y+.05"/>
                                          </p:val>
                                        </p:tav>
                                        <p:tav tm="100000">
                                          <p:val>
                                            <p:strVal val="#ppt_y"/>
                                          </p:val>
                                        </p:tav>
                                      </p:tavLst>
                                    </p:anim>
                                  </p:childTnLst>
                                </p:cTn>
                              </p:par>
                              <p:par>
                                <p:cTn id="17" presetID="36" presetClass="entr" presetSubtype="0" fill="hold" grpId="0" nodeType="withEffect">
                                  <p:stCondLst>
                                    <p:cond delay="0"/>
                                  </p:stCondLst>
                                  <p:childTnLst>
                                    <p:set>
                                      <p:cBhvr>
                                        <p:cTn id="18" dur="0" fill="hold">
                                          <p:stCondLst>
                                            <p:cond delay="0"/>
                                          </p:stCondLst>
                                        </p:cTn>
                                        <p:tgtEl>
                                          <p:spTgt spid="1027">
                                            <p:txEl>
                                              <p:pRg st="1" end="1"/>
                                            </p:txEl>
                                          </p:spTgt>
                                        </p:tgtEl>
                                        <p:attrNameLst>
                                          <p:attrName>style.visibility</p:attrName>
                                        </p:attrNameLst>
                                      </p:cBhvr>
                                      <p:to>
                                        <p:strVal val="visible"/>
                                      </p:to>
                                    </p:set>
                                    <p:animEffect transition="in" filter="fade">
                                      <p:cBhvr>
                                        <p:cTn id="19" dur="500"/>
                                        <p:tgtEl>
                                          <p:spTgt spid="1027">
                                            <p:txEl>
                                              <p:pRg st="1" end="1"/>
                                            </p:txEl>
                                          </p:spTgt>
                                        </p:tgtEl>
                                      </p:cBhvr>
                                    </p:animEffect>
                                    <p:anim calcmode="lin" valueType="num">
                                      <p:cBhvr>
                                        <p:cTn id="20" dur="500" fill="hold"/>
                                        <p:tgtEl>
                                          <p:spTgt spid="1027">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1027">
                                            <p:txEl>
                                              <p:pRg st="1" end="1"/>
                                            </p:txEl>
                                          </p:spTgt>
                                        </p:tgtEl>
                                        <p:attrNameLst>
                                          <p:attrName>ppt_y</p:attrName>
                                        </p:attrNameLst>
                                      </p:cBhvr>
                                      <p:tavLst>
                                        <p:tav tm="0">
                                          <p:val>
                                            <p:strVal val="#ppt_y+.05"/>
                                          </p:val>
                                        </p:tav>
                                        <p:tav tm="100000">
                                          <p:val>
                                            <p:strVal val="#ppt_y"/>
                                          </p:val>
                                        </p:tav>
                                      </p:tavLst>
                                    </p:anim>
                                  </p:childTnLst>
                                </p:cTn>
                              </p:par>
                              <p:par>
                                <p:cTn id="22" presetID="36" presetClass="entr" presetSubtype="0" fill="hold" grpId="0" nodeType="withEffect">
                                  <p:stCondLst>
                                    <p:cond delay="0"/>
                                  </p:stCondLst>
                                  <p:childTnLst>
                                    <p:set>
                                      <p:cBhvr>
                                        <p:cTn id="23" dur="0" fill="hold">
                                          <p:stCondLst>
                                            <p:cond delay="0"/>
                                          </p:stCondLst>
                                        </p:cTn>
                                        <p:tgtEl>
                                          <p:spTgt spid="1027">
                                            <p:txEl>
                                              <p:pRg st="2" end="2"/>
                                            </p:txEl>
                                          </p:spTgt>
                                        </p:tgtEl>
                                        <p:attrNameLst>
                                          <p:attrName>style.visibility</p:attrName>
                                        </p:attrNameLst>
                                      </p:cBhvr>
                                      <p:to>
                                        <p:strVal val="visible"/>
                                      </p:to>
                                    </p:set>
                                    <p:animEffect transition="in" filter="fade">
                                      <p:cBhvr>
                                        <p:cTn id="24" dur="500"/>
                                        <p:tgtEl>
                                          <p:spTgt spid="1027">
                                            <p:txEl>
                                              <p:pRg st="2" end="2"/>
                                            </p:txEl>
                                          </p:spTgt>
                                        </p:tgtEl>
                                      </p:cBhvr>
                                    </p:animEffect>
                                    <p:anim calcmode="lin" valueType="num">
                                      <p:cBhvr>
                                        <p:cTn id="25" dur="500" fill="hold"/>
                                        <p:tgtEl>
                                          <p:spTgt spid="1027">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1027">
                                            <p:txEl>
                                              <p:pRg st="2" end="2"/>
                                            </p:txEl>
                                          </p:spTgt>
                                        </p:tgtEl>
                                        <p:attrNameLst>
                                          <p:attrName>ppt_y</p:attrName>
                                        </p:attrNameLst>
                                      </p:cBhvr>
                                      <p:tavLst>
                                        <p:tav tm="0">
                                          <p:val>
                                            <p:strVal val="#ppt_y+.05"/>
                                          </p:val>
                                        </p:tav>
                                        <p:tav tm="100000">
                                          <p:val>
                                            <p:strVal val="#ppt_y"/>
                                          </p:val>
                                        </p:tav>
                                      </p:tavLst>
                                    </p:anim>
                                  </p:childTnLst>
                                </p:cTn>
                              </p:par>
                              <p:par>
                                <p:cTn id="27" presetID="36" presetClass="entr" presetSubtype="0" fill="hold" grpId="0" nodeType="withEffect">
                                  <p:stCondLst>
                                    <p:cond delay="0"/>
                                  </p:stCondLst>
                                  <p:childTnLst>
                                    <p:set>
                                      <p:cBhvr>
                                        <p:cTn id="28" dur="0" fill="hold">
                                          <p:stCondLst>
                                            <p:cond delay="0"/>
                                          </p:stCondLst>
                                        </p:cTn>
                                        <p:tgtEl>
                                          <p:spTgt spid="1027">
                                            <p:txEl>
                                              <p:pRg st="3" end="3"/>
                                            </p:txEl>
                                          </p:spTgt>
                                        </p:tgtEl>
                                        <p:attrNameLst>
                                          <p:attrName>style.visibility</p:attrName>
                                        </p:attrNameLst>
                                      </p:cBhvr>
                                      <p:to>
                                        <p:strVal val="visible"/>
                                      </p:to>
                                    </p:set>
                                    <p:animEffect transition="in" filter="fade">
                                      <p:cBhvr>
                                        <p:cTn id="29" dur="500"/>
                                        <p:tgtEl>
                                          <p:spTgt spid="1027">
                                            <p:txEl>
                                              <p:pRg st="3" end="3"/>
                                            </p:txEl>
                                          </p:spTgt>
                                        </p:tgtEl>
                                      </p:cBhvr>
                                    </p:animEffect>
                                    <p:anim calcmode="lin" valueType="num">
                                      <p:cBhvr>
                                        <p:cTn id="30" dur="500" fill="hold"/>
                                        <p:tgtEl>
                                          <p:spTgt spid="1027">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1027">
                                            <p:txEl>
                                              <p:pRg st="3" end="3"/>
                                            </p:txEl>
                                          </p:spTgt>
                                        </p:tgtEl>
                                        <p:attrNameLst>
                                          <p:attrName>ppt_y</p:attrName>
                                        </p:attrNameLst>
                                      </p:cBhvr>
                                      <p:tavLst>
                                        <p:tav tm="0">
                                          <p:val>
                                            <p:strVal val="#ppt_y+.05"/>
                                          </p:val>
                                        </p:tav>
                                        <p:tav tm="100000">
                                          <p:val>
                                            <p:strVal val="#ppt_y"/>
                                          </p:val>
                                        </p:tav>
                                      </p:tavLst>
                                    </p:anim>
                                  </p:childTnLst>
                                </p:cTn>
                              </p:par>
                              <p:par>
                                <p:cTn id="32" presetID="36" presetClass="entr" presetSubtype="0" fill="hold" grpId="0" nodeType="withEffect">
                                  <p:stCondLst>
                                    <p:cond delay="0"/>
                                  </p:stCondLst>
                                  <p:childTnLst>
                                    <p:set>
                                      <p:cBhvr>
                                        <p:cTn id="33" dur="0" fill="hold">
                                          <p:stCondLst>
                                            <p:cond delay="0"/>
                                          </p:stCondLst>
                                        </p:cTn>
                                        <p:tgtEl>
                                          <p:spTgt spid="1027">
                                            <p:txEl>
                                              <p:pRg st="4" end="4"/>
                                            </p:txEl>
                                          </p:spTgt>
                                        </p:tgtEl>
                                        <p:attrNameLst>
                                          <p:attrName>style.visibility</p:attrName>
                                        </p:attrNameLst>
                                      </p:cBhvr>
                                      <p:to>
                                        <p:strVal val="visible"/>
                                      </p:to>
                                    </p:set>
                                    <p:animEffect transition="in" filter="fade">
                                      <p:cBhvr>
                                        <p:cTn id="34" dur="500"/>
                                        <p:tgtEl>
                                          <p:spTgt spid="1027">
                                            <p:txEl>
                                              <p:pRg st="4" end="4"/>
                                            </p:txEl>
                                          </p:spTgt>
                                        </p:tgtEl>
                                      </p:cBhvr>
                                    </p:animEffect>
                                    <p:anim calcmode="lin" valueType="num">
                                      <p:cBhvr>
                                        <p:cTn id="35" dur="500" fill="hold"/>
                                        <p:tgtEl>
                                          <p:spTgt spid="1027">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1027">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bldLvl="0" autoUpdateAnimBg="0"/>
      <p:bldP spid="1027" grpId="0" build="p" autoUpdateAnimBg="0">
        <p:tmplLst>
          <p:tmpl lvl="1">
            <p:tnLst>
              <p:par>
                <p:cTn presetID="36" presetClass="entr" presetSubtype="0" fill="hold" nodeType="click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2">
            <p:tnLst>
              <p:par>
                <p:cTn presetID="36"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3">
            <p:tnLst>
              <p:par>
                <p:cTn presetID="36"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4">
            <p:tnLst>
              <p:par>
                <p:cTn presetID="36"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5">
            <p:tnLst>
              <p:par>
                <p:cTn presetID="36"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Lst>
      </p:bldP>
    </p:bldLst>
  </p:timing>
  <p:hf hdr="0" ftr="0"/>
  <p:txStyles>
    <p:titleStyle>
      <a:lvl1pPr algn="l" rtl="0" fontAlgn="base">
        <a:spcBef>
          <a:spcPct val="0"/>
        </a:spcBef>
        <a:spcAft>
          <a:spcPct val="0"/>
        </a:spcAft>
        <a:defRPr sz="2800" kern="1200">
          <a:solidFill>
            <a:schemeClr val="bg1"/>
          </a:solidFill>
          <a:latin typeface="+mj-lt"/>
          <a:ea typeface="+mj-ea"/>
          <a:cs typeface="+mj-cs"/>
        </a:defRPr>
      </a:lvl1pPr>
      <a:lvl2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2pPr>
      <a:lvl3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3pPr>
      <a:lvl4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4pPr>
      <a:lvl5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5pPr>
      <a:lvl6pPr marL="4572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6pPr>
      <a:lvl7pPr marL="9144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7pPr>
      <a:lvl8pPr marL="13716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8pPr>
      <a:lvl9pPr marL="18288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050" name="标题占位符 1">
            <a:extLst>
              <a:ext uri="{FF2B5EF4-FFF2-40B4-BE49-F238E27FC236}">
                <a16:creationId xmlns:a16="http://schemas.microsoft.com/office/drawing/2014/main" id="{4E5A9591-7412-49C8-94F2-2B22D2B31831}"/>
              </a:ext>
            </a:extLst>
          </p:cNvPr>
          <p:cNvSpPr>
            <a:spLocks noChangeArrowheads="1"/>
          </p:cNvSpPr>
          <p:nvPr>
            <p:ph type="title"/>
          </p:nvPr>
        </p:nvSpPr>
        <p:spPr bwMode="auto">
          <a:xfrm>
            <a:off x="214313" y="214313"/>
            <a:ext cx="8229600"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a:t>单击此处编辑母版标题样式</a:t>
            </a:r>
          </a:p>
        </p:txBody>
      </p:sp>
      <p:sp>
        <p:nvSpPr>
          <p:cNvPr id="2051" name="文本占位符 2">
            <a:extLst>
              <a:ext uri="{FF2B5EF4-FFF2-40B4-BE49-F238E27FC236}">
                <a16:creationId xmlns:a16="http://schemas.microsoft.com/office/drawing/2014/main" id="{8FE61694-677A-4A3E-9B39-4C9B274BA40D}"/>
              </a:ext>
            </a:extLst>
          </p:cNvPr>
          <p:cNvSpPr>
            <a:spLocks noChangeArrowheads="1"/>
          </p:cNvSpPr>
          <p:nvPr>
            <p:ph type="body" idx="1"/>
          </p:nvPr>
        </p:nvSpPr>
        <p:spPr bwMode="auto">
          <a:xfrm>
            <a:off x="457200" y="1357313"/>
            <a:ext cx="8229600"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a:t>单击此处编辑母版文本样式</a:t>
            </a:r>
          </a:p>
          <a:p>
            <a:pPr lvl="1"/>
            <a:r>
              <a:rPr lang="zh-CN" altLang="zh-CN"/>
              <a:t>第二级</a:t>
            </a:r>
          </a:p>
          <a:p>
            <a:pPr lvl="2"/>
            <a:r>
              <a:rPr lang="zh-CN" altLang="zh-CN"/>
              <a:t>第三级</a:t>
            </a:r>
          </a:p>
          <a:p>
            <a:pPr lvl="3"/>
            <a:r>
              <a:rPr lang="zh-CN" altLang="zh-CN"/>
              <a:t>第四级</a:t>
            </a:r>
          </a:p>
          <a:p>
            <a:pPr lvl="4"/>
            <a:r>
              <a:rPr lang="zh-CN" altLang="zh-CN"/>
              <a:t>第五级</a:t>
            </a:r>
          </a:p>
        </p:txBody>
      </p:sp>
      <p:sp>
        <p:nvSpPr>
          <p:cNvPr id="2052" name="日期占位符 3">
            <a:extLst>
              <a:ext uri="{FF2B5EF4-FFF2-40B4-BE49-F238E27FC236}">
                <a16:creationId xmlns:a16="http://schemas.microsoft.com/office/drawing/2014/main" id="{2334F76F-4C51-41D3-8511-9EE9EEDDBD96}"/>
              </a:ext>
            </a:extLst>
          </p:cNvPr>
          <p:cNvSpPr>
            <a:spLocks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a:solidFill>
                  <a:srgbClr val="898989"/>
                </a:solidFill>
                <a:latin typeface="Arial" panose="020B0604020202020204" pitchFamily="34" charset="0"/>
                <a:ea typeface="宋体" panose="02010600030101010101" pitchFamily="2" charset="-122"/>
              </a:defRPr>
            </a:lvl1pPr>
          </a:lstStyle>
          <a:p>
            <a:fld id="{323B4922-A070-49C9-BBDB-22A58C3A9665}" type="datetime1">
              <a:rPr lang="zh-CN" altLang="en-US"/>
              <a:pPr/>
              <a:t>2018/12/13</a:t>
            </a:fld>
            <a:endParaRPr lang="zh-CN" altLang="en-US"/>
          </a:p>
        </p:txBody>
      </p:sp>
      <p:sp>
        <p:nvSpPr>
          <p:cNvPr id="2053" name="页脚占位符 4">
            <a:extLst>
              <a:ext uri="{FF2B5EF4-FFF2-40B4-BE49-F238E27FC236}">
                <a16:creationId xmlns:a16="http://schemas.microsoft.com/office/drawing/2014/main" id="{32D935B7-B2F0-41B5-B629-30F18173F4FC}"/>
              </a:ext>
            </a:extLst>
          </p:cNvPr>
          <p:cNvSpPr>
            <a:spLocks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a:solidFill>
                  <a:srgbClr val="898989"/>
                </a:solidFill>
                <a:latin typeface="Arial" panose="020B0604020202020204" pitchFamily="34" charset="0"/>
                <a:ea typeface="宋体" panose="02010600030101010101" pitchFamily="2" charset="-122"/>
              </a:defRPr>
            </a:lvl1pPr>
          </a:lstStyle>
          <a:p>
            <a:endParaRPr lang="zh-CN" alt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spd="slow">
    <p:random/>
    <p:sndAc>
      <p:stSnd>
        <p:snd r:embed="rId13"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ppt_x</p:attrName>
                                        </p:attrNameLst>
                                      </p:cBhvr>
                                      <p:tavLst>
                                        <p:tav tm="0">
                                          <p:val>
                                            <p:strVal val="#ppt_x-.2"/>
                                          </p:val>
                                        </p:tav>
                                        <p:tav tm="100000">
                                          <p:val>
                                            <p:strVal val="#ppt_x"/>
                                          </p:val>
                                        </p:tav>
                                      </p:tavLst>
                                    </p:anim>
                                    <p:anim calcmode="lin" valueType="num">
                                      <p:cBhvr>
                                        <p:cTn id="8" dur="1000" fill="hold"/>
                                        <p:tgtEl>
                                          <p:spTgt spid="2050"/>
                                        </p:tgtEl>
                                        <p:attrNameLst>
                                          <p:attrName>ppt_y</p:attrName>
                                        </p:attrNameLst>
                                      </p:cBhvr>
                                      <p:tavLst>
                                        <p:tav tm="0">
                                          <p:val>
                                            <p:strVal val="#ppt_y"/>
                                          </p:val>
                                        </p:tav>
                                        <p:tav tm="100000">
                                          <p:val>
                                            <p:strVal val="#ppt_y"/>
                                          </p:val>
                                        </p:tav>
                                      </p:tavLst>
                                    </p:anim>
                                    <p:animEffect transition="in" filter="wipe(right)" prLst="gradientSize: 0.1">
                                      <p:cBhvr>
                                        <p:cTn id="9" dur="1000"/>
                                        <p:tgtEl>
                                          <p:spTgt spid="205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6" presetClass="entr" presetSubtype="0" fill="hold" grpId="0" nodeType="clickEffect">
                                  <p:stCondLst>
                                    <p:cond delay="0"/>
                                  </p:stCondLst>
                                  <p:childTnLst>
                                    <p:set>
                                      <p:cBhvr>
                                        <p:cTn id="13" dur="0" fill="hold">
                                          <p:stCondLst>
                                            <p:cond delay="0"/>
                                          </p:stCondLst>
                                        </p:cTn>
                                        <p:tgtEl>
                                          <p:spTgt spid="2051">
                                            <p:txEl>
                                              <p:pRg st="0" end="0"/>
                                            </p:txEl>
                                          </p:spTgt>
                                        </p:tgtEl>
                                        <p:attrNameLst>
                                          <p:attrName>style.visibility</p:attrName>
                                        </p:attrNameLst>
                                      </p:cBhvr>
                                      <p:to>
                                        <p:strVal val="visible"/>
                                      </p:to>
                                    </p:set>
                                    <p:animEffect transition="in" filter="fade">
                                      <p:cBhvr>
                                        <p:cTn id="14" dur="500"/>
                                        <p:tgtEl>
                                          <p:spTgt spid="2051">
                                            <p:txEl>
                                              <p:pRg st="0" end="0"/>
                                            </p:txEl>
                                          </p:spTgt>
                                        </p:tgtEl>
                                      </p:cBhvr>
                                    </p:animEffect>
                                    <p:anim calcmode="lin" valueType="num">
                                      <p:cBhvr>
                                        <p:cTn id="15" dur="500" fill="hold"/>
                                        <p:tgtEl>
                                          <p:spTgt spid="205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051">
                                            <p:txEl>
                                              <p:pRg st="0" end="0"/>
                                            </p:txEl>
                                          </p:spTgt>
                                        </p:tgtEl>
                                        <p:attrNameLst>
                                          <p:attrName>ppt_y</p:attrName>
                                        </p:attrNameLst>
                                      </p:cBhvr>
                                      <p:tavLst>
                                        <p:tav tm="0">
                                          <p:val>
                                            <p:strVal val="#ppt_y+.05"/>
                                          </p:val>
                                        </p:tav>
                                        <p:tav tm="100000">
                                          <p:val>
                                            <p:strVal val="#ppt_y"/>
                                          </p:val>
                                        </p:tav>
                                      </p:tavLst>
                                    </p:anim>
                                  </p:childTnLst>
                                </p:cTn>
                              </p:par>
                              <p:par>
                                <p:cTn id="17" presetID="36" presetClass="entr" presetSubtype="0" fill="hold" grpId="0" nodeType="withEffect">
                                  <p:stCondLst>
                                    <p:cond delay="0"/>
                                  </p:stCondLst>
                                  <p:childTnLst>
                                    <p:set>
                                      <p:cBhvr>
                                        <p:cTn id="18" dur="0" fill="hold">
                                          <p:stCondLst>
                                            <p:cond delay="0"/>
                                          </p:stCondLst>
                                        </p:cTn>
                                        <p:tgtEl>
                                          <p:spTgt spid="2051">
                                            <p:txEl>
                                              <p:pRg st="1" end="1"/>
                                            </p:txEl>
                                          </p:spTgt>
                                        </p:tgtEl>
                                        <p:attrNameLst>
                                          <p:attrName>style.visibility</p:attrName>
                                        </p:attrNameLst>
                                      </p:cBhvr>
                                      <p:to>
                                        <p:strVal val="visible"/>
                                      </p:to>
                                    </p:set>
                                    <p:animEffect transition="in" filter="fade">
                                      <p:cBhvr>
                                        <p:cTn id="19" dur="500"/>
                                        <p:tgtEl>
                                          <p:spTgt spid="2051">
                                            <p:txEl>
                                              <p:pRg st="1" end="1"/>
                                            </p:txEl>
                                          </p:spTgt>
                                        </p:tgtEl>
                                      </p:cBhvr>
                                    </p:animEffect>
                                    <p:anim calcmode="lin" valueType="num">
                                      <p:cBhvr>
                                        <p:cTn id="20" dur="500" fill="hold"/>
                                        <p:tgtEl>
                                          <p:spTgt spid="2051">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2051">
                                            <p:txEl>
                                              <p:pRg st="1" end="1"/>
                                            </p:txEl>
                                          </p:spTgt>
                                        </p:tgtEl>
                                        <p:attrNameLst>
                                          <p:attrName>ppt_y</p:attrName>
                                        </p:attrNameLst>
                                      </p:cBhvr>
                                      <p:tavLst>
                                        <p:tav tm="0">
                                          <p:val>
                                            <p:strVal val="#ppt_y+.05"/>
                                          </p:val>
                                        </p:tav>
                                        <p:tav tm="100000">
                                          <p:val>
                                            <p:strVal val="#ppt_y"/>
                                          </p:val>
                                        </p:tav>
                                      </p:tavLst>
                                    </p:anim>
                                  </p:childTnLst>
                                </p:cTn>
                              </p:par>
                              <p:par>
                                <p:cTn id="22" presetID="36" presetClass="entr" presetSubtype="0" fill="hold" grpId="0" nodeType="withEffect">
                                  <p:stCondLst>
                                    <p:cond delay="0"/>
                                  </p:stCondLst>
                                  <p:childTnLst>
                                    <p:set>
                                      <p:cBhvr>
                                        <p:cTn id="23" dur="0" fill="hold">
                                          <p:stCondLst>
                                            <p:cond delay="0"/>
                                          </p:stCondLst>
                                        </p:cTn>
                                        <p:tgtEl>
                                          <p:spTgt spid="2051">
                                            <p:txEl>
                                              <p:pRg st="2" end="2"/>
                                            </p:txEl>
                                          </p:spTgt>
                                        </p:tgtEl>
                                        <p:attrNameLst>
                                          <p:attrName>style.visibility</p:attrName>
                                        </p:attrNameLst>
                                      </p:cBhvr>
                                      <p:to>
                                        <p:strVal val="visible"/>
                                      </p:to>
                                    </p:set>
                                    <p:animEffect transition="in" filter="fade">
                                      <p:cBhvr>
                                        <p:cTn id="24" dur="500"/>
                                        <p:tgtEl>
                                          <p:spTgt spid="2051">
                                            <p:txEl>
                                              <p:pRg st="2" end="2"/>
                                            </p:txEl>
                                          </p:spTgt>
                                        </p:tgtEl>
                                      </p:cBhvr>
                                    </p:animEffect>
                                    <p:anim calcmode="lin" valueType="num">
                                      <p:cBhvr>
                                        <p:cTn id="25" dur="500" fill="hold"/>
                                        <p:tgtEl>
                                          <p:spTgt spid="2051">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2051">
                                            <p:txEl>
                                              <p:pRg st="2" end="2"/>
                                            </p:txEl>
                                          </p:spTgt>
                                        </p:tgtEl>
                                        <p:attrNameLst>
                                          <p:attrName>ppt_y</p:attrName>
                                        </p:attrNameLst>
                                      </p:cBhvr>
                                      <p:tavLst>
                                        <p:tav tm="0">
                                          <p:val>
                                            <p:strVal val="#ppt_y+.05"/>
                                          </p:val>
                                        </p:tav>
                                        <p:tav tm="100000">
                                          <p:val>
                                            <p:strVal val="#ppt_y"/>
                                          </p:val>
                                        </p:tav>
                                      </p:tavLst>
                                    </p:anim>
                                  </p:childTnLst>
                                </p:cTn>
                              </p:par>
                              <p:par>
                                <p:cTn id="27" presetID="36" presetClass="entr" presetSubtype="0" fill="hold" grpId="0" nodeType="withEffect">
                                  <p:stCondLst>
                                    <p:cond delay="0"/>
                                  </p:stCondLst>
                                  <p:childTnLst>
                                    <p:set>
                                      <p:cBhvr>
                                        <p:cTn id="28" dur="0" fill="hold">
                                          <p:stCondLst>
                                            <p:cond delay="0"/>
                                          </p:stCondLst>
                                        </p:cTn>
                                        <p:tgtEl>
                                          <p:spTgt spid="2051">
                                            <p:txEl>
                                              <p:pRg st="3" end="3"/>
                                            </p:txEl>
                                          </p:spTgt>
                                        </p:tgtEl>
                                        <p:attrNameLst>
                                          <p:attrName>style.visibility</p:attrName>
                                        </p:attrNameLst>
                                      </p:cBhvr>
                                      <p:to>
                                        <p:strVal val="visible"/>
                                      </p:to>
                                    </p:set>
                                    <p:animEffect transition="in" filter="fade">
                                      <p:cBhvr>
                                        <p:cTn id="29" dur="500"/>
                                        <p:tgtEl>
                                          <p:spTgt spid="2051">
                                            <p:txEl>
                                              <p:pRg st="3" end="3"/>
                                            </p:txEl>
                                          </p:spTgt>
                                        </p:tgtEl>
                                      </p:cBhvr>
                                    </p:animEffect>
                                    <p:anim calcmode="lin" valueType="num">
                                      <p:cBhvr>
                                        <p:cTn id="30" dur="500" fill="hold"/>
                                        <p:tgtEl>
                                          <p:spTgt spid="2051">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2051">
                                            <p:txEl>
                                              <p:pRg st="3" end="3"/>
                                            </p:txEl>
                                          </p:spTgt>
                                        </p:tgtEl>
                                        <p:attrNameLst>
                                          <p:attrName>ppt_y</p:attrName>
                                        </p:attrNameLst>
                                      </p:cBhvr>
                                      <p:tavLst>
                                        <p:tav tm="0">
                                          <p:val>
                                            <p:strVal val="#ppt_y+.05"/>
                                          </p:val>
                                        </p:tav>
                                        <p:tav tm="100000">
                                          <p:val>
                                            <p:strVal val="#ppt_y"/>
                                          </p:val>
                                        </p:tav>
                                      </p:tavLst>
                                    </p:anim>
                                  </p:childTnLst>
                                </p:cTn>
                              </p:par>
                              <p:par>
                                <p:cTn id="32" presetID="36" presetClass="entr" presetSubtype="0" fill="hold" grpId="0" nodeType="withEffect">
                                  <p:stCondLst>
                                    <p:cond delay="0"/>
                                  </p:stCondLst>
                                  <p:childTnLst>
                                    <p:set>
                                      <p:cBhvr>
                                        <p:cTn id="33" dur="0" fill="hold">
                                          <p:stCondLst>
                                            <p:cond delay="0"/>
                                          </p:stCondLst>
                                        </p:cTn>
                                        <p:tgtEl>
                                          <p:spTgt spid="2051">
                                            <p:txEl>
                                              <p:pRg st="4" end="4"/>
                                            </p:txEl>
                                          </p:spTgt>
                                        </p:tgtEl>
                                        <p:attrNameLst>
                                          <p:attrName>style.visibility</p:attrName>
                                        </p:attrNameLst>
                                      </p:cBhvr>
                                      <p:to>
                                        <p:strVal val="visible"/>
                                      </p:to>
                                    </p:set>
                                    <p:animEffect transition="in" filter="fade">
                                      <p:cBhvr>
                                        <p:cTn id="34" dur="500"/>
                                        <p:tgtEl>
                                          <p:spTgt spid="2051">
                                            <p:txEl>
                                              <p:pRg st="4" end="4"/>
                                            </p:txEl>
                                          </p:spTgt>
                                        </p:tgtEl>
                                      </p:cBhvr>
                                    </p:animEffect>
                                    <p:anim calcmode="lin" valueType="num">
                                      <p:cBhvr>
                                        <p:cTn id="35" dur="500" fill="hold"/>
                                        <p:tgtEl>
                                          <p:spTgt spid="2051">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2051">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bldLvl="0" autoUpdateAnimBg="0"/>
      <p:bldP spid="2051" grpId="0" build="p" autoUpdateAnimBg="0">
        <p:tmplLst>
          <p:tmpl lvl="1">
            <p:tnLst>
              <p:par>
                <p:cTn presetID="36" presetClass="entr" presetSubtype="0" fill="hold" nodeType="click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2">
            <p:tnLst>
              <p:par>
                <p:cTn presetID="36"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3">
            <p:tnLst>
              <p:par>
                <p:cTn presetID="36"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4">
            <p:tnLst>
              <p:par>
                <p:cTn presetID="36"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5">
            <p:tnLst>
              <p:par>
                <p:cTn presetID="36"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Lst>
      </p:bldP>
    </p:bldLst>
  </p:timing>
  <p:hf sldNum="0" hdr="0" ftr="0"/>
  <p:txStyles>
    <p:titleStyle>
      <a:lvl1pPr algn="l" rtl="0" fontAlgn="base">
        <a:spcBef>
          <a:spcPct val="0"/>
        </a:spcBef>
        <a:spcAft>
          <a:spcPct val="0"/>
        </a:spcAft>
        <a:defRPr sz="2800" kern="1200">
          <a:solidFill>
            <a:schemeClr val="bg1"/>
          </a:solidFill>
          <a:latin typeface="+mj-lt"/>
          <a:ea typeface="+mj-ea"/>
          <a:cs typeface="+mj-cs"/>
        </a:defRPr>
      </a:lvl1pPr>
      <a:lvl2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2pPr>
      <a:lvl3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3pPr>
      <a:lvl4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4pPr>
      <a:lvl5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5pPr>
      <a:lvl6pPr marL="4572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6pPr>
      <a:lvl7pPr marL="9144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7pPr>
      <a:lvl8pPr marL="13716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8pPr>
      <a:lvl9pPr marL="18288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3074" name="标题占位符 1">
            <a:extLst>
              <a:ext uri="{FF2B5EF4-FFF2-40B4-BE49-F238E27FC236}">
                <a16:creationId xmlns:a16="http://schemas.microsoft.com/office/drawing/2014/main" id="{AE396F4D-D1D2-4857-BE66-CFF07EE064DF}"/>
              </a:ext>
            </a:extLst>
          </p:cNvPr>
          <p:cNvSpPr>
            <a:spLocks noChangeArrowheads="1"/>
          </p:cNvSpPr>
          <p:nvPr>
            <p:ph type="title"/>
          </p:nvPr>
        </p:nvSpPr>
        <p:spPr bwMode="auto">
          <a:xfrm>
            <a:off x="214313" y="214313"/>
            <a:ext cx="7237412"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a:t>单击此处编辑母版标题样式</a:t>
            </a:r>
          </a:p>
        </p:txBody>
      </p:sp>
      <p:sp>
        <p:nvSpPr>
          <p:cNvPr id="3075" name="文本占位符 2">
            <a:extLst>
              <a:ext uri="{FF2B5EF4-FFF2-40B4-BE49-F238E27FC236}">
                <a16:creationId xmlns:a16="http://schemas.microsoft.com/office/drawing/2014/main" id="{E7D1677B-1365-4422-B76E-880D005CE761}"/>
              </a:ext>
            </a:extLst>
          </p:cNvPr>
          <p:cNvSpPr>
            <a:spLocks noChangeArrowheads="1"/>
          </p:cNvSpPr>
          <p:nvPr>
            <p:ph type="body" idx="1"/>
          </p:nvPr>
        </p:nvSpPr>
        <p:spPr bwMode="auto">
          <a:xfrm>
            <a:off x="457200" y="1357313"/>
            <a:ext cx="8229600"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a:t>单击此处编辑母版文本样式</a:t>
            </a:r>
          </a:p>
          <a:p>
            <a:pPr lvl="1"/>
            <a:r>
              <a:rPr lang="zh-CN" altLang="zh-CN"/>
              <a:t>第二级</a:t>
            </a:r>
          </a:p>
          <a:p>
            <a:pPr lvl="2"/>
            <a:r>
              <a:rPr lang="zh-CN" altLang="zh-CN"/>
              <a:t>第三级</a:t>
            </a:r>
          </a:p>
          <a:p>
            <a:pPr lvl="3"/>
            <a:r>
              <a:rPr lang="zh-CN" altLang="zh-CN"/>
              <a:t>第四级</a:t>
            </a:r>
          </a:p>
          <a:p>
            <a:pPr lvl="4"/>
            <a:r>
              <a:rPr lang="zh-CN" altLang="zh-CN"/>
              <a:t>第五级</a:t>
            </a:r>
          </a:p>
        </p:txBody>
      </p:sp>
      <p:sp>
        <p:nvSpPr>
          <p:cNvPr id="3076" name="日期占位符 3">
            <a:extLst>
              <a:ext uri="{FF2B5EF4-FFF2-40B4-BE49-F238E27FC236}">
                <a16:creationId xmlns:a16="http://schemas.microsoft.com/office/drawing/2014/main" id="{4F5BAD17-8B44-4C02-8736-66CDD8A77AA4}"/>
              </a:ext>
            </a:extLst>
          </p:cNvPr>
          <p:cNvSpPr>
            <a:spLocks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a:solidFill>
                  <a:srgbClr val="898989"/>
                </a:solidFill>
                <a:latin typeface="Arial" panose="020B0604020202020204" pitchFamily="34" charset="0"/>
                <a:ea typeface="宋体" panose="02010600030101010101" pitchFamily="2" charset="-122"/>
              </a:defRPr>
            </a:lvl1pPr>
          </a:lstStyle>
          <a:p>
            <a:fld id="{248FE88E-2F4F-4EB3-B26E-445C6C6C48A8}" type="datetime1">
              <a:rPr lang="zh-CN" altLang="en-US"/>
              <a:pPr/>
              <a:t>2018/12/13</a:t>
            </a:fld>
            <a:endParaRPr lang="zh-CN" altLang="en-US"/>
          </a:p>
        </p:txBody>
      </p:sp>
      <p:sp>
        <p:nvSpPr>
          <p:cNvPr id="3077" name="页脚占位符 4">
            <a:extLst>
              <a:ext uri="{FF2B5EF4-FFF2-40B4-BE49-F238E27FC236}">
                <a16:creationId xmlns:a16="http://schemas.microsoft.com/office/drawing/2014/main" id="{FABCFAB1-E29D-49DC-8E1B-9F03F16CE910}"/>
              </a:ext>
            </a:extLst>
          </p:cNvPr>
          <p:cNvSpPr>
            <a:spLocks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a:solidFill>
                  <a:srgbClr val="898989"/>
                </a:solidFill>
                <a:latin typeface="Arial" panose="020B0604020202020204" pitchFamily="34" charset="0"/>
                <a:ea typeface="宋体" panose="02010600030101010101" pitchFamily="2" charset="-122"/>
              </a:defRPr>
            </a:lvl1pPr>
          </a:lstStyle>
          <a:p>
            <a:endParaRPr lang="zh-CN" altLang="en-US"/>
          </a:p>
        </p:txBody>
      </p:sp>
      <p:sp>
        <p:nvSpPr>
          <p:cNvPr id="3078" name="灯片编号占位符 5">
            <a:extLst>
              <a:ext uri="{FF2B5EF4-FFF2-40B4-BE49-F238E27FC236}">
                <a16:creationId xmlns:a16="http://schemas.microsoft.com/office/drawing/2014/main" id="{3CA0FCF6-DC13-4709-BC90-8D8138D77ED7}"/>
              </a:ext>
            </a:extLst>
          </p:cNvPr>
          <p:cNvSpPr>
            <a:spLocks noChangeArrowheads="1"/>
          </p:cNvSpPr>
          <p:nvPr>
            <p:ph type="sldNum" sz="quarter" idx="4"/>
          </p:nvPr>
        </p:nvSpPr>
        <p:spPr bwMode="auto">
          <a:xfrm>
            <a:off x="6553200" y="6356350"/>
            <a:ext cx="24479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defRPr sz="1600">
                <a:latin typeface="微软雅黑" panose="020B0503020204020204" pitchFamily="34" charset="-122"/>
                <a:ea typeface="微软雅黑" panose="020B0503020204020204" pitchFamily="34" charset="-122"/>
              </a:defRPr>
            </a:lvl1pPr>
          </a:lstStyle>
          <a:p>
            <a:fld id="{8062E676-E9F8-47CF-AFAD-03EEFBD4EF1E}" type="slidenum">
              <a:rPr lang="zh-CN" altLang="en-US"/>
              <a:pPr/>
              <a:t>‹#›</a:t>
            </a:fld>
            <a:endParaRPr lang="zh-CN" alt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transition spd="slow">
    <p:random/>
    <p:sndAc>
      <p:stSnd>
        <p:snd r:embed="rId14"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3074"/>
                                        </p:tgtEl>
                                        <p:attrNameLst>
                                          <p:attrName>style.visibility</p:attrName>
                                        </p:attrNameLst>
                                      </p:cBhvr>
                                      <p:to>
                                        <p:strVal val="visible"/>
                                      </p:to>
                                    </p:set>
                                    <p:anim calcmode="lin" valueType="num">
                                      <p:cBhvr>
                                        <p:cTn id="7" dur="1000" fill="hold"/>
                                        <p:tgtEl>
                                          <p:spTgt spid="3074"/>
                                        </p:tgtEl>
                                        <p:attrNameLst>
                                          <p:attrName>ppt_x</p:attrName>
                                        </p:attrNameLst>
                                      </p:cBhvr>
                                      <p:tavLst>
                                        <p:tav tm="0">
                                          <p:val>
                                            <p:strVal val="#ppt_x-.2"/>
                                          </p:val>
                                        </p:tav>
                                        <p:tav tm="100000">
                                          <p:val>
                                            <p:strVal val="#ppt_x"/>
                                          </p:val>
                                        </p:tav>
                                      </p:tavLst>
                                    </p:anim>
                                    <p:anim calcmode="lin" valueType="num">
                                      <p:cBhvr>
                                        <p:cTn id="8" dur="1000" fill="hold"/>
                                        <p:tgtEl>
                                          <p:spTgt spid="3074"/>
                                        </p:tgtEl>
                                        <p:attrNameLst>
                                          <p:attrName>ppt_y</p:attrName>
                                        </p:attrNameLst>
                                      </p:cBhvr>
                                      <p:tavLst>
                                        <p:tav tm="0">
                                          <p:val>
                                            <p:strVal val="#ppt_y"/>
                                          </p:val>
                                        </p:tav>
                                        <p:tav tm="100000">
                                          <p:val>
                                            <p:strVal val="#ppt_y"/>
                                          </p:val>
                                        </p:tav>
                                      </p:tavLst>
                                    </p:anim>
                                    <p:animEffect transition="in" filter="wipe(right)" prLst="gradientSize: 0.1">
                                      <p:cBhvr>
                                        <p:cTn id="9" dur="1000"/>
                                        <p:tgtEl>
                                          <p:spTgt spid="307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6" presetClass="entr" presetSubtype="0" fill="hold" grpId="0" nodeType="clickEffect">
                                  <p:stCondLst>
                                    <p:cond delay="0"/>
                                  </p:stCondLst>
                                  <p:childTnLst>
                                    <p:set>
                                      <p:cBhvr>
                                        <p:cTn id="13" dur="0" fill="hold">
                                          <p:stCondLst>
                                            <p:cond delay="0"/>
                                          </p:stCondLst>
                                        </p:cTn>
                                        <p:tgtEl>
                                          <p:spTgt spid="3075">
                                            <p:txEl>
                                              <p:pRg st="0" end="0"/>
                                            </p:txEl>
                                          </p:spTgt>
                                        </p:tgtEl>
                                        <p:attrNameLst>
                                          <p:attrName>style.visibility</p:attrName>
                                        </p:attrNameLst>
                                      </p:cBhvr>
                                      <p:to>
                                        <p:strVal val="visible"/>
                                      </p:to>
                                    </p:set>
                                    <p:animEffect transition="in" filter="fade">
                                      <p:cBhvr>
                                        <p:cTn id="14" dur="500"/>
                                        <p:tgtEl>
                                          <p:spTgt spid="3075">
                                            <p:txEl>
                                              <p:pRg st="0" end="0"/>
                                            </p:txEl>
                                          </p:spTgt>
                                        </p:tgtEl>
                                      </p:cBhvr>
                                    </p:animEffect>
                                    <p:anim calcmode="lin" valueType="num">
                                      <p:cBhvr>
                                        <p:cTn id="15"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075">
                                            <p:txEl>
                                              <p:pRg st="0" end="0"/>
                                            </p:txEl>
                                          </p:spTgt>
                                        </p:tgtEl>
                                        <p:attrNameLst>
                                          <p:attrName>ppt_y</p:attrName>
                                        </p:attrNameLst>
                                      </p:cBhvr>
                                      <p:tavLst>
                                        <p:tav tm="0">
                                          <p:val>
                                            <p:strVal val="#ppt_y+.05"/>
                                          </p:val>
                                        </p:tav>
                                        <p:tav tm="100000">
                                          <p:val>
                                            <p:strVal val="#ppt_y"/>
                                          </p:val>
                                        </p:tav>
                                      </p:tavLst>
                                    </p:anim>
                                  </p:childTnLst>
                                </p:cTn>
                              </p:par>
                              <p:par>
                                <p:cTn id="17" presetID="36" presetClass="entr" presetSubtype="0" fill="hold" grpId="0" nodeType="withEffect">
                                  <p:stCondLst>
                                    <p:cond delay="0"/>
                                  </p:stCondLst>
                                  <p:childTnLst>
                                    <p:set>
                                      <p:cBhvr>
                                        <p:cTn id="18" dur="0" fill="hold">
                                          <p:stCondLst>
                                            <p:cond delay="0"/>
                                          </p:stCondLst>
                                        </p:cTn>
                                        <p:tgtEl>
                                          <p:spTgt spid="3075">
                                            <p:txEl>
                                              <p:pRg st="1" end="1"/>
                                            </p:txEl>
                                          </p:spTgt>
                                        </p:tgtEl>
                                        <p:attrNameLst>
                                          <p:attrName>style.visibility</p:attrName>
                                        </p:attrNameLst>
                                      </p:cBhvr>
                                      <p:to>
                                        <p:strVal val="visible"/>
                                      </p:to>
                                    </p:set>
                                    <p:animEffect transition="in" filter="fade">
                                      <p:cBhvr>
                                        <p:cTn id="19" dur="500"/>
                                        <p:tgtEl>
                                          <p:spTgt spid="3075">
                                            <p:txEl>
                                              <p:pRg st="1" end="1"/>
                                            </p:txEl>
                                          </p:spTgt>
                                        </p:tgtEl>
                                      </p:cBhvr>
                                    </p:animEffect>
                                    <p:anim calcmode="lin" valueType="num">
                                      <p:cBhvr>
                                        <p:cTn id="20"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3075">
                                            <p:txEl>
                                              <p:pRg st="1" end="1"/>
                                            </p:txEl>
                                          </p:spTgt>
                                        </p:tgtEl>
                                        <p:attrNameLst>
                                          <p:attrName>ppt_y</p:attrName>
                                        </p:attrNameLst>
                                      </p:cBhvr>
                                      <p:tavLst>
                                        <p:tav tm="0">
                                          <p:val>
                                            <p:strVal val="#ppt_y+.05"/>
                                          </p:val>
                                        </p:tav>
                                        <p:tav tm="100000">
                                          <p:val>
                                            <p:strVal val="#ppt_y"/>
                                          </p:val>
                                        </p:tav>
                                      </p:tavLst>
                                    </p:anim>
                                  </p:childTnLst>
                                </p:cTn>
                              </p:par>
                              <p:par>
                                <p:cTn id="22" presetID="36" presetClass="entr" presetSubtype="0" fill="hold" grpId="0" nodeType="withEffect">
                                  <p:stCondLst>
                                    <p:cond delay="0"/>
                                  </p:stCondLst>
                                  <p:childTnLst>
                                    <p:set>
                                      <p:cBhvr>
                                        <p:cTn id="23" dur="0" fill="hold">
                                          <p:stCondLst>
                                            <p:cond delay="0"/>
                                          </p:stCondLst>
                                        </p:cTn>
                                        <p:tgtEl>
                                          <p:spTgt spid="3075">
                                            <p:txEl>
                                              <p:pRg st="2" end="2"/>
                                            </p:txEl>
                                          </p:spTgt>
                                        </p:tgtEl>
                                        <p:attrNameLst>
                                          <p:attrName>style.visibility</p:attrName>
                                        </p:attrNameLst>
                                      </p:cBhvr>
                                      <p:to>
                                        <p:strVal val="visible"/>
                                      </p:to>
                                    </p:set>
                                    <p:animEffect transition="in" filter="fade">
                                      <p:cBhvr>
                                        <p:cTn id="24" dur="500"/>
                                        <p:tgtEl>
                                          <p:spTgt spid="3075">
                                            <p:txEl>
                                              <p:pRg st="2" end="2"/>
                                            </p:txEl>
                                          </p:spTgt>
                                        </p:tgtEl>
                                      </p:cBhvr>
                                    </p:animEffect>
                                    <p:anim calcmode="lin" valueType="num">
                                      <p:cBhvr>
                                        <p:cTn id="25"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3075">
                                            <p:txEl>
                                              <p:pRg st="2" end="2"/>
                                            </p:txEl>
                                          </p:spTgt>
                                        </p:tgtEl>
                                        <p:attrNameLst>
                                          <p:attrName>ppt_y</p:attrName>
                                        </p:attrNameLst>
                                      </p:cBhvr>
                                      <p:tavLst>
                                        <p:tav tm="0">
                                          <p:val>
                                            <p:strVal val="#ppt_y+.05"/>
                                          </p:val>
                                        </p:tav>
                                        <p:tav tm="100000">
                                          <p:val>
                                            <p:strVal val="#ppt_y"/>
                                          </p:val>
                                        </p:tav>
                                      </p:tavLst>
                                    </p:anim>
                                  </p:childTnLst>
                                </p:cTn>
                              </p:par>
                              <p:par>
                                <p:cTn id="27" presetID="36" presetClass="entr" presetSubtype="0" fill="hold" grpId="0" nodeType="withEffect">
                                  <p:stCondLst>
                                    <p:cond delay="0"/>
                                  </p:stCondLst>
                                  <p:childTnLst>
                                    <p:set>
                                      <p:cBhvr>
                                        <p:cTn id="28" dur="0" fill="hold">
                                          <p:stCondLst>
                                            <p:cond delay="0"/>
                                          </p:stCondLst>
                                        </p:cTn>
                                        <p:tgtEl>
                                          <p:spTgt spid="3075">
                                            <p:txEl>
                                              <p:pRg st="3" end="3"/>
                                            </p:txEl>
                                          </p:spTgt>
                                        </p:tgtEl>
                                        <p:attrNameLst>
                                          <p:attrName>style.visibility</p:attrName>
                                        </p:attrNameLst>
                                      </p:cBhvr>
                                      <p:to>
                                        <p:strVal val="visible"/>
                                      </p:to>
                                    </p:set>
                                    <p:animEffect transition="in" filter="fade">
                                      <p:cBhvr>
                                        <p:cTn id="29" dur="500"/>
                                        <p:tgtEl>
                                          <p:spTgt spid="3075">
                                            <p:txEl>
                                              <p:pRg st="3" end="3"/>
                                            </p:txEl>
                                          </p:spTgt>
                                        </p:tgtEl>
                                      </p:cBhvr>
                                    </p:animEffect>
                                    <p:anim calcmode="lin" valueType="num">
                                      <p:cBhvr>
                                        <p:cTn id="30"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3075">
                                            <p:txEl>
                                              <p:pRg st="3" end="3"/>
                                            </p:txEl>
                                          </p:spTgt>
                                        </p:tgtEl>
                                        <p:attrNameLst>
                                          <p:attrName>ppt_y</p:attrName>
                                        </p:attrNameLst>
                                      </p:cBhvr>
                                      <p:tavLst>
                                        <p:tav tm="0">
                                          <p:val>
                                            <p:strVal val="#ppt_y+.05"/>
                                          </p:val>
                                        </p:tav>
                                        <p:tav tm="100000">
                                          <p:val>
                                            <p:strVal val="#ppt_y"/>
                                          </p:val>
                                        </p:tav>
                                      </p:tavLst>
                                    </p:anim>
                                  </p:childTnLst>
                                </p:cTn>
                              </p:par>
                              <p:par>
                                <p:cTn id="32" presetID="36" presetClass="entr" presetSubtype="0" fill="hold" grpId="0" nodeType="withEffect">
                                  <p:stCondLst>
                                    <p:cond delay="0"/>
                                  </p:stCondLst>
                                  <p:childTnLst>
                                    <p:set>
                                      <p:cBhvr>
                                        <p:cTn id="33" dur="0" fill="hold">
                                          <p:stCondLst>
                                            <p:cond delay="0"/>
                                          </p:stCondLst>
                                        </p:cTn>
                                        <p:tgtEl>
                                          <p:spTgt spid="3075">
                                            <p:txEl>
                                              <p:pRg st="4" end="4"/>
                                            </p:txEl>
                                          </p:spTgt>
                                        </p:tgtEl>
                                        <p:attrNameLst>
                                          <p:attrName>style.visibility</p:attrName>
                                        </p:attrNameLst>
                                      </p:cBhvr>
                                      <p:to>
                                        <p:strVal val="visible"/>
                                      </p:to>
                                    </p:set>
                                    <p:animEffect transition="in" filter="fade">
                                      <p:cBhvr>
                                        <p:cTn id="34" dur="500"/>
                                        <p:tgtEl>
                                          <p:spTgt spid="3075">
                                            <p:txEl>
                                              <p:pRg st="4" end="4"/>
                                            </p:txEl>
                                          </p:spTgt>
                                        </p:tgtEl>
                                      </p:cBhvr>
                                    </p:animEffect>
                                    <p:anim calcmode="lin" valueType="num">
                                      <p:cBhvr>
                                        <p:cTn id="35" dur="500" fill="hold"/>
                                        <p:tgtEl>
                                          <p:spTgt spid="3075">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3075">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bldLvl="0" autoUpdateAnimBg="0"/>
      <p:bldP spid="3075" grpId="0" build="p" autoUpdateAnimBg="0">
        <p:tmplLst>
          <p:tmpl lvl="1">
            <p:tnLst>
              <p:par>
                <p:cTn presetID="36" presetClass="entr" presetSubtype="0" fill="hold" nodeType="click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 lvl="2">
            <p:tnLst>
              <p:par>
                <p:cTn presetID="36" presetClass="entr" presetSubtype="0" fill="hold" nodeType="with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 lvl="3">
            <p:tnLst>
              <p:par>
                <p:cTn presetID="36" presetClass="entr" presetSubtype="0" fill="hold" nodeType="with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 lvl="4">
            <p:tnLst>
              <p:par>
                <p:cTn presetID="36" presetClass="entr" presetSubtype="0" fill="hold" nodeType="with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 lvl="5">
            <p:tnLst>
              <p:par>
                <p:cTn presetID="36" presetClass="entr" presetSubtype="0" fill="hold" nodeType="with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Lst>
      </p:bldP>
    </p:bldLst>
  </p:timing>
  <p:hf hdr="0" ftr="0"/>
  <p:txStyles>
    <p:titleStyle>
      <a:lvl1pPr algn="l" rtl="0" fontAlgn="base">
        <a:spcBef>
          <a:spcPct val="0"/>
        </a:spcBef>
        <a:spcAft>
          <a:spcPct val="0"/>
        </a:spcAft>
        <a:defRPr sz="2800" kern="1200">
          <a:solidFill>
            <a:schemeClr val="bg1"/>
          </a:solidFill>
          <a:latin typeface="+mj-lt"/>
          <a:ea typeface="+mj-ea"/>
          <a:cs typeface="+mj-cs"/>
        </a:defRPr>
      </a:lvl1pPr>
      <a:lvl2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2pPr>
      <a:lvl3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3pPr>
      <a:lvl4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4pPr>
      <a:lvl5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5pPr>
      <a:lvl6pPr marL="4572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6pPr>
      <a:lvl7pPr marL="9144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7pPr>
      <a:lvl8pPr marL="13716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8pPr>
      <a:lvl9pPr marL="18288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1">
            <a:extLst>
              <a:ext uri="{FF2B5EF4-FFF2-40B4-BE49-F238E27FC236}">
                <a16:creationId xmlns:a16="http://schemas.microsoft.com/office/drawing/2014/main" id="{29A9ED5C-8720-4AB7-A762-865D04A18899}"/>
              </a:ext>
            </a:extLst>
          </p:cNvPr>
          <p:cNvSpPr>
            <a:spLocks noGrp="1"/>
          </p:cNvSpPr>
          <p:nvPr>
            <p:ph type="dt" sz="half" idx="10"/>
          </p:nvPr>
        </p:nvSpPr>
        <p:spPr/>
        <p:txBody>
          <a:bodyPr/>
          <a:lstStyle/>
          <a:p>
            <a:fld id="{34391A21-EE3D-4F36-A004-8E45DEA85F4D}" type="datetime1">
              <a:rPr lang="zh-CN" altLang="en-US"/>
              <a:pPr/>
              <a:t>2018/12/13</a:t>
            </a:fld>
            <a:endParaRPr lang="zh-CN" altLang="en-US"/>
          </a:p>
        </p:txBody>
      </p:sp>
      <p:sp>
        <p:nvSpPr>
          <p:cNvPr id="5122" name="Rectangle 9">
            <a:extLst>
              <a:ext uri="{FF2B5EF4-FFF2-40B4-BE49-F238E27FC236}">
                <a16:creationId xmlns:a16="http://schemas.microsoft.com/office/drawing/2014/main" id="{54CC03E8-F9CD-453B-972E-B26890459952}"/>
              </a:ext>
            </a:extLst>
          </p:cNvPr>
          <p:cNvSpPr>
            <a:spLocks noChangeArrowheads="1"/>
          </p:cNvSpPr>
          <p:nvPr/>
        </p:nvSpPr>
        <p:spPr bwMode="auto">
          <a:xfrm>
            <a:off x="469900" y="1989138"/>
            <a:ext cx="79200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5400">
                <a:solidFill>
                  <a:schemeClr val="bg1"/>
                </a:solidFill>
                <a:latin typeface="Times New Roman" panose="02020603050405020304" pitchFamily="18" charset="0"/>
                <a:ea typeface="黑体" panose="02010609060101010101" pitchFamily="49" charset="-122"/>
              </a:rPr>
              <a:t>第八章、地方财政收入</a:t>
            </a:r>
          </a:p>
        </p:txBody>
      </p:sp>
    </p:spTree>
  </p:cSld>
  <p:clrMapOvr>
    <a:masterClrMapping/>
  </p:clrMapOvr>
  <p:transition spd="slow">
    <p:random/>
    <p:sndAc>
      <p:stSnd>
        <p:snd r:embed="rId2" name="camera.wav"/>
      </p:stSnd>
    </p:sndAc>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4" name="日期占位符 3">
            <a:extLst>
              <a:ext uri="{FF2B5EF4-FFF2-40B4-BE49-F238E27FC236}">
                <a16:creationId xmlns:a16="http://schemas.microsoft.com/office/drawing/2014/main" id="{67F73E71-1DC8-40F7-A39B-DE11DB378968}"/>
              </a:ext>
            </a:extLst>
          </p:cNvPr>
          <p:cNvSpPr>
            <a:spLocks noGrp="1"/>
          </p:cNvSpPr>
          <p:nvPr>
            <p:ph type="dt" sz="half" idx="10"/>
          </p:nvPr>
        </p:nvSpPr>
        <p:spPr/>
        <p:txBody>
          <a:bodyPr/>
          <a:lstStyle/>
          <a:p>
            <a:fld id="{05D43BB9-9D3B-4E14-8AEE-574E2F9E95F7}" type="datetime1">
              <a:rPr lang="zh-CN" altLang="en-US"/>
              <a:pPr/>
              <a:t>2018/12/13</a:t>
            </a:fld>
            <a:endParaRPr lang="zh-CN" altLang="en-US"/>
          </a:p>
        </p:txBody>
      </p:sp>
      <p:sp>
        <p:nvSpPr>
          <p:cNvPr id="126" name="灯片编号占位符 5">
            <a:extLst>
              <a:ext uri="{FF2B5EF4-FFF2-40B4-BE49-F238E27FC236}">
                <a16:creationId xmlns:a16="http://schemas.microsoft.com/office/drawing/2014/main" id="{92A8D785-6861-4B83-A3B2-06C3524282DA}"/>
              </a:ext>
            </a:extLst>
          </p:cNvPr>
          <p:cNvSpPr>
            <a:spLocks noGrp="1"/>
          </p:cNvSpPr>
          <p:nvPr>
            <p:ph type="sldNum" sz="quarter" idx="12"/>
          </p:nvPr>
        </p:nvSpPr>
        <p:spPr/>
        <p:txBody>
          <a:bodyPr/>
          <a:lstStyle/>
          <a:p>
            <a:fld id="{F82BB564-F88D-4341-97B3-AB1E0373BF73}" type="slidenum">
              <a:rPr lang="zh-CN" altLang="en-US"/>
              <a:pPr/>
              <a:t>10</a:t>
            </a:fld>
            <a:endParaRPr lang="zh-CN" altLang="en-US"/>
          </a:p>
        </p:txBody>
      </p:sp>
      <p:sp>
        <p:nvSpPr>
          <p:cNvPr id="14338" name="Rectangle 2">
            <a:extLst>
              <a:ext uri="{FF2B5EF4-FFF2-40B4-BE49-F238E27FC236}">
                <a16:creationId xmlns:a16="http://schemas.microsoft.com/office/drawing/2014/main" id="{64865020-BDD1-4525-AADC-F5CDF4BED9AE}"/>
              </a:ext>
            </a:extLst>
          </p:cNvPr>
          <p:cNvSpPr>
            <a:spLocks noChangeArrowheads="1"/>
          </p:cNvSpPr>
          <p:nvPr>
            <p:ph type="title"/>
          </p:nvPr>
        </p:nvSpPr>
        <p:spPr/>
        <p:txBody>
          <a:bodyPr/>
          <a:lstStyle/>
          <a:p>
            <a:r>
              <a:rPr lang="zh-CN" altLang="zh-CN">
                <a:ea typeface="黑体" panose="02010609060101010101" pitchFamily="49" charset="-122"/>
              </a:rPr>
              <a:t>8.2.1  我国的地方财政收入项目</a:t>
            </a:r>
          </a:p>
        </p:txBody>
      </p:sp>
      <p:graphicFrame>
        <p:nvGraphicFramePr>
          <p:cNvPr id="14339" name="Group 3">
            <a:extLst>
              <a:ext uri="{FF2B5EF4-FFF2-40B4-BE49-F238E27FC236}">
                <a16:creationId xmlns:a16="http://schemas.microsoft.com/office/drawing/2014/main" id="{D90D96C1-77D8-4A6D-AB42-481B5FDE5B91}"/>
              </a:ext>
            </a:extLst>
          </p:cNvPr>
          <p:cNvGraphicFramePr>
            <a:graphicFrameLocks noGrp="1"/>
          </p:cNvGraphicFramePr>
          <p:nvPr>
            <p:ph type="tbl" idx="1"/>
          </p:nvPr>
        </p:nvGraphicFramePr>
        <p:xfrm>
          <a:off x="146050" y="1371600"/>
          <a:ext cx="8867775" cy="4902200"/>
        </p:xfrm>
        <a:graphic>
          <a:graphicData uri="http://schemas.openxmlformats.org/drawingml/2006/table">
            <a:tbl>
              <a:tblPr/>
              <a:tblGrid>
                <a:gridCol w="2463800">
                  <a:extLst>
                    <a:ext uri="{9D8B030D-6E8A-4147-A177-3AD203B41FA5}">
                      <a16:colId xmlns:a16="http://schemas.microsoft.com/office/drawing/2014/main" val="4203977689"/>
                    </a:ext>
                  </a:extLst>
                </a:gridCol>
                <a:gridCol w="1282700">
                  <a:extLst>
                    <a:ext uri="{9D8B030D-6E8A-4147-A177-3AD203B41FA5}">
                      <a16:colId xmlns:a16="http://schemas.microsoft.com/office/drawing/2014/main" val="4177169914"/>
                    </a:ext>
                  </a:extLst>
                </a:gridCol>
                <a:gridCol w="1260475">
                  <a:extLst>
                    <a:ext uri="{9D8B030D-6E8A-4147-A177-3AD203B41FA5}">
                      <a16:colId xmlns:a16="http://schemas.microsoft.com/office/drawing/2014/main" val="2371420630"/>
                    </a:ext>
                  </a:extLst>
                </a:gridCol>
                <a:gridCol w="1262063">
                  <a:extLst>
                    <a:ext uri="{9D8B030D-6E8A-4147-A177-3AD203B41FA5}">
                      <a16:colId xmlns:a16="http://schemas.microsoft.com/office/drawing/2014/main" val="3501280128"/>
                    </a:ext>
                  </a:extLst>
                </a:gridCol>
                <a:gridCol w="1262062">
                  <a:extLst>
                    <a:ext uri="{9D8B030D-6E8A-4147-A177-3AD203B41FA5}">
                      <a16:colId xmlns:a16="http://schemas.microsoft.com/office/drawing/2014/main" val="3349947891"/>
                    </a:ext>
                  </a:extLst>
                </a:gridCol>
                <a:gridCol w="1336675">
                  <a:extLst>
                    <a:ext uri="{9D8B030D-6E8A-4147-A177-3AD203B41FA5}">
                      <a16:colId xmlns:a16="http://schemas.microsoft.com/office/drawing/2014/main" val="621727919"/>
                    </a:ext>
                  </a:extLst>
                </a:gridCol>
              </a:tblGrid>
              <a:tr h="406400">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1" i="0" u="none" strike="noStrike" cap="none" normalizeH="0" baseline="0">
                          <a:ln>
                            <a:noFill/>
                          </a:ln>
                          <a:solidFill>
                            <a:srgbClr val="FFFFFF"/>
                          </a:solidFill>
                          <a:effectLst/>
                          <a:latin typeface="Calibri" panose="020F0502020204030204" pitchFamily="34" charset="0"/>
                          <a:ea typeface="黑体" panose="02010609060101010101" pitchFamily="49" charset="-122"/>
                          <a:sym typeface="宋体" panose="02010600030101010101" pitchFamily="2" charset="-122"/>
                        </a:rPr>
                        <a:t>项目</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1" i="0" u="none" strike="noStrike" cap="none" normalizeH="0" baseline="0">
                          <a:ln>
                            <a:noFill/>
                          </a:ln>
                          <a:solidFill>
                            <a:srgbClr val="FFFFFF"/>
                          </a:solidFill>
                          <a:effectLst/>
                          <a:latin typeface="黑体" panose="02010609060101010101" pitchFamily="49" charset="-122"/>
                          <a:ea typeface="黑体" panose="02010609060101010101" pitchFamily="49" charset="-122"/>
                          <a:sym typeface="Times New Roman" panose="02020603050405020304" pitchFamily="18" charset="0"/>
                        </a:rPr>
                        <a:t>2007</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1" i="0" u="none" strike="noStrike" cap="none" normalizeH="0" baseline="0">
                          <a:ln>
                            <a:noFill/>
                          </a:ln>
                          <a:solidFill>
                            <a:srgbClr val="FFFFFF"/>
                          </a:solidFill>
                          <a:effectLst/>
                          <a:latin typeface="黑体" panose="02010609060101010101" pitchFamily="49" charset="-122"/>
                          <a:ea typeface="黑体" panose="02010609060101010101" pitchFamily="49" charset="-122"/>
                          <a:sym typeface="Times New Roman" panose="02020603050405020304" pitchFamily="18" charset="0"/>
                        </a:rPr>
                        <a:t>2008</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1" i="0" u="none" strike="noStrike" cap="none" normalizeH="0" baseline="0">
                          <a:ln>
                            <a:noFill/>
                          </a:ln>
                          <a:solidFill>
                            <a:srgbClr val="FFFFFF"/>
                          </a:solidFill>
                          <a:effectLst/>
                          <a:latin typeface="黑体" panose="02010609060101010101" pitchFamily="49" charset="-122"/>
                          <a:ea typeface="黑体" panose="02010609060101010101" pitchFamily="49" charset="-122"/>
                          <a:sym typeface="Times New Roman" panose="02020603050405020304" pitchFamily="18" charset="0"/>
                        </a:rPr>
                        <a:t>2009</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1" i="0" u="none" strike="noStrike" cap="none" normalizeH="0" baseline="0">
                          <a:ln>
                            <a:noFill/>
                          </a:ln>
                          <a:solidFill>
                            <a:srgbClr val="FFFFFF"/>
                          </a:solidFill>
                          <a:effectLst/>
                          <a:latin typeface="黑体" panose="02010609060101010101" pitchFamily="49" charset="-122"/>
                          <a:ea typeface="黑体" panose="02010609060101010101" pitchFamily="49" charset="-122"/>
                          <a:sym typeface="Times New Roman" panose="02020603050405020304" pitchFamily="18" charset="0"/>
                        </a:rPr>
                        <a:t>2010</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1" i="0" u="none" strike="noStrike" cap="none" normalizeH="0" baseline="0">
                          <a:ln>
                            <a:noFill/>
                          </a:ln>
                          <a:solidFill>
                            <a:srgbClr val="FFFFFF"/>
                          </a:solidFill>
                          <a:effectLst/>
                          <a:latin typeface="黑体" panose="02010609060101010101" pitchFamily="49" charset="-122"/>
                          <a:ea typeface="黑体" panose="02010609060101010101" pitchFamily="49" charset="-122"/>
                          <a:sym typeface="宋体" panose="02010600030101010101" pitchFamily="2" charset="-122"/>
                        </a:rPr>
                        <a:t>2011</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extLst>
                  <a:ext uri="{0D108BD9-81ED-4DB2-BD59-A6C34878D82A}">
                    <a16:rowId xmlns:a16="http://schemas.microsoft.com/office/drawing/2014/main" val="739635091"/>
                  </a:ext>
                </a:extLst>
              </a:tr>
              <a:tr h="1538288">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税收收入</a:t>
                      </a:r>
                    </a:p>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国内增值税</a:t>
                      </a:r>
                    </a:p>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营业税</a:t>
                      </a:r>
                    </a:p>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企业所得税</a:t>
                      </a:r>
                    </a:p>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个人所得税</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19</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252.12 </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3</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867.62 </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6</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379.51 </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3</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132.28 </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1</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273.78 </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23</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255.11</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4</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499.18</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7</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394.29</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4</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002.08</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1</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488.08</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26</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157.44</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4</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565.26</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8</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846.88</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3</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917.75</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1</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582.54</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32</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701.49</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5196.27</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11</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004.57</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5</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048.37</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1</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934.3</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41</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106.74</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5</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989.25</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13</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504.44</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6</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746.29</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2</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421.04</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2729828663"/>
                  </a:ext>
                </a:extLst>
              </a:tr>
              <a:tr h="1503363">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非税收入</a:t>
                      </a:r>
                    </a:p>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专项收入</a:t>
                      </a:r>
                    </a:p>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行政事业性收费</a:t>
                      </a:r>
                    </a:p>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罚没收入</a:t>
                      </a:r>
                    </a:p>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其他收入</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4</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320.50 </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1</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088.16 </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1</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543.69 </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812.01 </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876.64 </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5</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394.68</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1</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353.45</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1</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761.98</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866.68</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1</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412.57</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6</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445.15</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1</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413.28</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1957.5</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938.61</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2</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135.76</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7</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911.55</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1</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742.71</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2</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600.37</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1</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042.85</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2</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525.62</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11</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440.37</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2</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695.01</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3</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635.36</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1</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262.63</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3</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847.37</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39163379"/>
                  </a:ext>
                </a:extLst>
              </a:tr>
              <a:tr h="485775">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Calibri" panose="020F0502020204030204" pitchFamily="34" charset="0"/>
                          <a:ea typeface="黑体" panose="02010609060101010101" pitchFamily="49" charset="-122"/>
                          <a:sym typeface="Times New Roman" panose="02020603050405020304" pitchFamily="18" charset="0"/>
                        </a:rPr>
                        <a:t>地方</a:t>
                      </a:r>
                      <a:r>
                        <a:rPr kumimoji="0" lang="zh-CN" altLang="zh-CN" sz="1600" b="0" i="0" u="none" strike="noStrike" cap="none" normalizeH="0" baseline="0">
                          <a:ln>
                            <a:noFill/>
                          </a:ln>
                          <a:solidFill>
                            <a:srgbClr val="000000"/>
                          </a:solidFill>
                          <a:effectLst/>
                          <a:latin typeface="Calibri" panose="020F0502020204030204" pitchFamily="34" charset="0"/>
                          <a:ea typeface="黑体" panose="02010609060101010101" pitchFamily="49" charset="-122"/>
                          <a:sym typeface="宋体" panose="02010600030101010101" pitchFamily="2" charset="-122"/>
                        </a:rPr>
                        <a:t>财政</a:t>
                      </a:r>
                      <a:r>
                        <a:rPr kumimoji="0" lang="zh-CN" altLang="zh-CN" sz="1600" b="0" i="0" u="none" strike="noStrike" cap="none" normalizeH="0" baseline="0">
                          <a:ln>
                            <a:noFill/>
                          </a:ln>
                          <a:solidFill>
                            <a:srgbClr val="000000"/>
                          </a:solidFill>
                          <a:effectLst/>
                          <a:latin typeface="Calibri" panose="020F0502020204030204" pitchFamily="34" charset="0"/>
                          <a:ea typeface="黑体" panose="02010609060101010101" pitchFamily="49" charset="-122"/>
                          <a:sym typeface="Times New Roman" panose="02020603050405020304" pitchFamily="18" charset="0"/>
                        </a:rPr>
                        <a:t>本级收入</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23</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572.62 </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28</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649.79</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32</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602.59</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40613.04</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52</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547.11</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823575257"/>
                  </a:ext>
                </a:extLst>
              </a:tr>
              <a:tr h="485775">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Calibri" panose="020F0502020204030204" pitchFamily="34" charset="0"/>
                          <a:ea typeface="黑体" panose="02010609060101010101" pitchFamily="49" charset="-122"/>
                          <a:sym typeface="Times New Roman" panose="02020603050405020304" pitchFamily="18" charset="0"/>
                        </a:rPr>
                        <a:t>中央税收返还和转移支付</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18</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137.89 </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22</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990.76</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28</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563.79</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32</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341.09</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39</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921.21</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56819426"/>
                  </a:ext>
                </a:extLst>
              </a:tr>
              <a:tr h="482600">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Calibri" panose="020F0502020204030204" pitchFamily="34" charset="0"/>
                          <a:ea typeface="黑体" panose="02010609060101010101" pitchFamily="49" charset="-122"/>
                          <a:sym typeface="Times New Roman" panose="02020603050405020304" pitchFamily="18" charset="0"/>
                        </a:rPr>
                        <a:t>地方财政</a:t>
                      </a:r>
                      <a:r>
                        <a:rPr kumimoji="0" lang="zh-CN" altLang="zh-CN" sz="1600" b="0" i="0" u="none" strike="noStrike" cap="none" normalizeH="0" baseline="0">
                          <a:ln>
                            <a:noFill/>
                          </a:ln>
                          <a:solidFill>
                            <a:srgbClr val="000000"/>
                          </a:solidFill>
                          <a:effectLst/>
                          <a:latin typeface="Calibri" panose="020F0502020204030204" pitchFamily="34" charset="0"/>
                          <a:ea typeface="黑体" panose="02010609060101010101" pitchFamily="49" charset="-122"/>
                          <a:sym typeface="宋体" panose="02010600030101010101" pitchFamily="2" charset="-122"/>
                        </a:rPr>
                        <a:t>总</a:t>
                      </a:r>
                      <a:r>
                        <a:rPr kumimoji="0" lang="zh-CN" altLang="zh-CN" sz="1600" b="0" i="0" u="none" strike="noStrike" cap="none" normalizeH="0" baseline="0">
                          <a:ln>
                            <a:noFill/>
                          </a:ln>
                          <a:solidFill>
                            <a:srgbClr val="000000"/>
                          </a:solidFill>
                          <a:effectLst/>
                          <a:latin typeface="Calibri" panose="020F0502020204030204" pitchFamily="34" charset="0"/>
                          <a:ea typeface="黑体" panose="02010609060101010101" pitchFamily="49" charset="-122"/>
                          <a:sym typeface="Times New Roman" panose="02020603050405020304" pitchFamily="18" charset="0"/>
                        </a:rPr>
                        <a:t>收入</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41</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710.51 </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51</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640.55</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61</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166.38</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72</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954.13</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92</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宋体" panose="02010600030101010101" pitchFamily="2" charset="-122"/>
                        </a:rPr>
                        <a:t> </a:t>
                      </a:r>
                      <a:r>
                        <a:rPr kumimoji="0" lang="zh-CN" altLang="zh-CN" sz="1600" b="0" i="0" u="none" strike="noStrike" cap="none" normalizeH="0" baseline="0">
                          <a:ln>
                            <a:noFill/>
                          </a:ln>
                          <a:solidFill>
                            <a:srgbClr val="000000"/>
                          </a:solidFill>
                          <a:effectLst/>
                          <a:latin typeface="黑体" panose="02010609060101010101" pitchFamily="49" charset="-122"/>
                          <a:ea typeface="黑体" panose="02010609060101010101" pitchFamily="49" charset="-122"/>
                          <a:sym typeface="Times New Roman" panose="02020603050405020304" pitchFamily="18" charset="0"/>
                        </a:rPr>
                        <a:t>468.32</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3045785540"/>
                  </a:ext>
                </a:extLst>
              </a:tr>
            </a:tbl>
          </a:graphicData>
        </a:graphic>
      </p:graphicFrame>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0" fill="hold">
                                          <p:stCondLst>
                                            <p:cond delay="0"/>
                                          </p:stCondLst>
                                        </p:cTn>
                                        <p:tgtEl>
                                          <p:spTgt spid="14338"/>
                                        </p:tgtEl>
                                        <p:attrNameLst>
                                          <p:attrName>style.visibility</p:attrName>
                                        </p:attrNameLst>
                                      </p:cBhvr>
                                      <p:to>
                                        <p:strVal val="visible"/>
                                      </p:to>
                                    </p:set>
                                    <p:anim calcmode="lin" valueType="num">
                                      <p:cBhvr>
                                        <p:cTn id="7" dur="500" fill="hold"/>
                                        <p:tgtEl>
                                          <p:spTgt spid="14338"/>
                                        </p:tgtEl>
                                        <p:attrNameLst>
                                          <p:attrName>ppt_w</p:attrName>
                                        </p:attrNameLst>
                                      </p:cBhvr>
                                      <p:tavLst>
                                        <p:tav tm="0">
                                          <p:val>
                                            <p:fltVal val="0"/>
                                          </p:val>
                                        </p:tav>
                                        <p:tav tm="100000">
                                          <p:val>
                                            <p:strVal val="#ppt_w"/>
                                          </p:val>
                                        </p:tav>
                                      </p:tavLst>
                                    </p:anim>
                                    <p:anim calcmode="lin" valueType="num">
                                      <p:cBhvr>
                                        <p:cTn id="8" dur="500" fill="hold"/>
                                        <p:tgtEl>
                                          <p:spTgt spid="14338"/>
                                        </p:tgtEl>
                                        <p:attrNameLst>
                                          <p:attrName>ppt_h</p:attrName>
                                        </p:attrNameLst>
                                      </p:cBhvr>
                                      <p:tavLst>
                                        <p:tav tm="0">
                                          <p:val>
                                            <p:fltVal val="0"/>
                                          </p:val>
                                        </p:tav>
                                        <p:tav tm="100000">
                                          <p:val>
                                            <p:strVal val="#ppt_h"/>
                                          </p:val>
                                        </p:tav>
                                      </p:tavLst>
                                    </p:anim>
                                    <p:anim calcmode="lin" valueType="num">
                                      <p:cBhvr>
                                        <p:cTn id="9" dur="500" fill="hold"/>
                                        <p:tgtEl>
                                          <p:spTgt spid="14338"/>
                                        </p:tgtEl>
                                        <p:attrNameLst>
                                          <p:attrName>style.rotation</p:attrName>
                                        </p:attrNameLst>
                                      </p:cBhvr>
                                      <p:tavLst>
                                        <p:tav tm="0">
                                          <p:val>
                                            <p:fltVal val="360"/>
                                          </p:val>
                                        </p:tav>
                                        <p:tav tm="100000">
                                          <p:val>
                                            <p:fltVal val="0"/>
                                          </p:val>
                                        </p:tav>
                                      </p:tavLst>
                                    </p:anim>
                                    <p:animEffect transition="in" filter="fade">
                                      <p:cBhvr>
                                        <p:cTn id="10" dur="500"/>
                                        <p:tgtEl>
                                          <p:spTgt spid="14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10D110A0-E712-425B-A5B7-DB79C0D65989}"/>
              </a:ext>
            </a:extLst>
          </p:cNvPr>
          <p:cNvSpPr>
            <a:spLocks noGrp="1"/>
          </p:cNvSpPr>
          <p:nvPr>
            <p:ph type="dt" sz="half" idx="10"/>
          </p:nvPr>
        </p:nvSpPr>
        <p:spPr/>
        <p:txBody>
          <a:bodyPr/>
          <a:lstStyle/>
          <a:p>
            <a:fld id="{35BE2C7C-80C1-47D1-A8E5-DFB38EB80EEC}"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E5907BF4-7A52-4A56-8268-661A7DF50715}"/>
              </a:ext>
            </a:extLst>
          </p:cNvPr>
          <p:cNvSpPr>
            <a:spLocks noGrp="1"/>
          </p:cNvSpPr>
          <p:nvPr>
            <p:ph type="sldNum" sz="quarter" idx="12"/>
          </p:nvPr>
        </p:nvSpPr>
        <p:spPr/>
        <p:txBody>
          <a:bodyPr/>
          <a:lstStyle/>
          <a:p>
            <a:fld id="{1C0CA107-DAC0-4DE2-8B84-A20889EC3DBF}" type="slidenum">
              <a:rPr lang="zh-CN" altLang="en-US"/>
              <a:pPr/>
              <a:t>11</a:t>
            </a:fld>
            <a:endParaRPr lang="zh-CN" altLang="en-US"/>
          </a:p>
        </p:txBody>
      </p:sp>
      <p:sp>
        <p:nvSpPr>
          <p:cNvPr id="15362" name="Rectangle 2">
            <a:extLst>
              <a:ext uri="{FF2B5EF4-FFF2-40B4-BE49-F238E27FC236}">
                <a16:creationId xmlns:a16="http://schemas.microsoft.com/office/drawing/2014/main" id="{4B67D2A3-60FC-407E-A95E-D59A60F11F82}"/>
              </a:ext>
            </a:extLst>
          </p:cNvPr>
          <p:cNvSpPr>
            <a:spLocks noChangeArrowheads="1"/>
          </p:cNvSpPr>
          <p:nvPr>
            <p:ph type="title"/>
          </p:nvPr>
        </p:nvSpPr>
        <p:spPr/>
        <p:txBody>
          <a:bodyPr/>
          <a:lstStyle/>
          <a:p>
            <a:r>
              <a:rPr lang="zh-CN" altLang="zh-CN">
                <a:ea typeface="黑体" panose="02010609060101010101" pitchFamily="49" charset="-122"/>
              </a:rPr>
              <a:t>8.2.2  我国地方财政收入的形式结构</a:t>
            </a:r>
          </a:p>
        </p:txBody>
      </p:sp>
      <p:pic>
        <p:nvPicPr>
          <p:cNvPr id="15363" name="Picture 3">
            <a:extLst>
              <a:ext uri="{FF2B5EF4-FFF2-40B4-BE49-F238E27FC236}">
                <a16:creationId xmlns:a16="http://schemas.microsoft.com/office/drawing/2014/main" id="{61495D2F-4717-46B0-AF89-F56DB99BC8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650" y="1628775"/>
            <a:ext cx="7345363" cy="441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0" fill="hold">
                                          <p:stCondLst>
                                            <p:cond delay="0"/>
                                          </p:stCondLst>
                                        </p:cTn>
                                        <p:tgtEl>
                                          <p:spTgt spid="15362"/>
                                        </p:tgtEl>
                                        <p:attrNameLst>
                                          <p:attrName>style.visibility</p:attrName>
                                        </p:attrNameLst>
                                      </p:cBhvr>
                                      <p:to>
                                        <p:strVal val="visible"/>
                                      </p:to>
                                    </p:set>
                                    <p:anim calcmode="lin" valueType="num">
                                      <p:cBhvr>
                                        <p:cTn id="7" dur="500" fill="hold"/>
                                        <p:tgtEl>
                                          <p:spTgt spid="15362"/>
                                        </p:tgtEl>
                                        <p:attrNameLst>
                                          <p:attrName>ppt_w</p:attrName>
                                        </p:attrNameLst>
                                      </p:cBhvr>
                                      <p:tavLst>
                                        <p:tav tm="0">
                                          <p:val>
                                            <p:fltVal val="0"/>
                                          </p:val>
                                        </p:tav>
                                        <p:tav tm="100000">
                                          <p:val>
                                            <p:strVal val="#ppt_w"/>
                                          </p:val>
                                        </p:tav>
                                      </p:tavLst>
                                    </p:anim>
                                    <p:anim calcmode="lin" valueType="num">
                                      <p:cBhvr>
                                        <p:cTn id="8" dur="500" fill="hold"/>
                                        <p:tgtEl>
                                          <p:spTgt spid="1536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CF43C943-0574-4839-B2E6-704821F21E58}"/>
              </a:ext>
            </a:extLst>
          </p:cNvPr>
          <p:cNvSpPr>
            <a:spLocks noGrp="1"/>
          </p:cNvSpPr>
          <p:nvPr>
            <p:ph type="dt" sz="half" idx="10"/>
          </p:nvPr>
        </p:nvSpPr>
        <p:spPr/>
        <p:txBody>
          <a:bodyPr/>
          <a:lstStyle/>
          <a:p>
            <a:fld id="{9477B809-6741-4A70-8595-D54BCA5EB50E}"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7C9DA7E4-CDCE-4D71-B324-5799274BCAE2}"/>
              </a:ext>
            </a:extLst>
          </p:cNvPr>
          <p:cNvSpPr>
            <a:spLocks noGrp="1"/>
          </p:cNvSpPr>
          <p:nvPr>
            <p:ph type="sldNum" sz="quarter" idx="12"/>
          </p:nvPr>
        </p:nvSpPr>
        <p:spPr/>
        <p:txBody>
          <a:bodyPr/>
          <a:lstStyle/>
          <a:p>
            <a:fld id="{F6567C1C-0EBB-4695-AAE0-70D94756C565}" type="slidenum">
              <a:rPr lang="zh-CN" altLang="en-US"/>
              <a:pPr/>
              <a:t>12</a:t>
            </a:fld>
            <a:endParaRPr lang="zh-CN" altLang="en-US"/>
          </a:p>
        </p:txBody>
      </p:sp>
      <p:sp>
        <p:nvSpPr>
          <p:cNvPr id="16386" name="Rectangle 2">
            <a:extLst>
              <a:ext uri="{FF2B5EF4-FFF2-40B4-BE49-F238E27FC236}">
                <a16:creationId xmlns:a16="http://schemas.microsoft.com/office/drawing/2014/main" id="{76AF87CC-7106-4F26-8AF5-28F751775F55}"/>
              </a:ext>
            </a:extLst>
          </p:cNvPr>
          <p:cNvSpPr>
            <a:spLocks noChangeArrowheads="1"/>
          </p:cNvSpPr>
          <p:nvPr>
            <p:ph type="title"/>
          </p:nvPr>
        </p:nvSpPr>
        <p:spPr>
          <a:xfrm>
            <a:off x="323850" y="117475"/>
            <a:ext cx="8134350" cy="927100"/>
          </a:xfrm>
        </p:spPr>
        <p:txBody>
          <a:bodyPr/>
          <a:lstStyle/>
          <a:p>
            <a:r>
              <a:rPr lang="zh-CN" altLang="zh-CN">
                <a:ea typeface="黑体" panose="02010609060101010101" pitchFamily="49" charset="-122"/>
              </a:rPr>
              <a:t>8.2.3  我国地方财政收入的来源结构</a:t>
            </a:r>
          </a:p>
        </p:txBody>
      </p:sp>
      <p:sp>
        <p:nvSpPr>
          <p:cNvPr id="16387" name="Rectangle 3">
            <a:extLst>
              <a:ext uri="{FF2B5EF4-FFF2-40B4-BE49-F238E27FC236}">
                <a16:creationId xmlns:a16="http://schemas.microsoft.com/office/drawing/2014/main" id="{1F3EFC83-3410-457C-851A-366638033381}"/>
              </a:ext>
            </a:extLst>
          </p:cNvPr>
          <p:cNvSpPr>
            <a:spLocks noChangeArrowheads="1"/>
          </p:cNvSpPr>
          <p:nvPr>
            <p:ph type="body" idx="1"/>
          </p:nvPr>
        </p:nvSpPr>
        <p:spPr>
          <a:xfrm>
            <a:off x="396875" y="1412875"/>
            <a:ext cx="8229600" cy="4525963"/>
          </a:xfrm>
        </p:spPr>
        <p:txBody>
          <a:bodyPr/>
          <a:lstStyle/>
          <a:p>
            <a:r>
              <a:rPr lang="zh-CN" altLang="en-US">
                <a:ea typeface="黑体" panose="02010609060101010101" pitchFamily="49" charset="-122"/>
              </a:rPr>
              <a:t>地方财政自有收入（</a:t>
            </a:r>
            <a:r>
              <a:rPr lang="zh-CN" altLang="en-US">
                <a:latin typeface="Times New Roman" panose="02020603050405020304" pitchFamily="18" charset="0"/>
                <a:ea typeface="黑体" panose="02010609060101010101" pitchFamily="49" charset="-122"/>
              </a:rPr>
              <a:t>Subnational Own Source Revenue</a:t>
            </a:r>
            <a:r>
              <a:rPr lang="zh-CN" altLang="en-US">
                <a:ea typeface="黑体" panose="02010609060101010101" pitchFamily="49" charset="-122"/>
              </a:rPr>
              <a:t>）</a:t>
            </a:r>
          </a:p>
          <a:p>
            <a:r>
              <a:rPr lang="zh-CN" altLang="en-US">
                <a:ea typeface="黑体" panose="02010609060101010101" pitchFamily="49" charset="-122"/>
              </a:rPr>
              <a:t>补助性收入（</a:t>
            </a:r>
            <a:r>
              <a:rPr lang="zh-CN" altLang="en-US">
                <a:latin typeface="Times New Roman" panose="02020603050405020304" pitchFamily="18" charset="0"/>
                <a:ea typeface="黑体" panose="02010609060101010101" pitchFamily="49" charset="-122"/>
              </a:rPr>
              <a:t>Revenue from Grants</a:t>
            </a:r>
            <a:r>
              <a:rPr lang="zh-CN" altLang="en-US">
                <a:ea typeface="黑体" panose="02010609060101010101" pitchFamily="49" charset="-122"/>
              </a:rPr>
              <a:t>）：地方政府通过政府间财政转移支付途径获得的财政收入。</a:t>
            </a:r>
          </a:p>
          <a:p>
            <a:r>
              <a:rPr lang="zh-CN" altLang="en-US">
                <a:ea typeface="黑体" panose="02010609060101010101" pitchFamily="49" charset="-122"/>
              </a:rPr>
              <a:t>地方政府补助性收入的规模，既取决于现行财政体制对各级政府收支范围的划分，也取决于各地区的经济发展水平和财政收入能力。</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dissolve">
                                      <p:cBhvr>
                                        <p:cTn id="7" dur="500"/>
                                        <p:tgtEl>
                                          <p:spTgt spid="163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387">
                                            <p:txEl>
                                              <p:pRg st="0" end="0"/>
                                            </p:txEl>
                                          </p:spTgt>
                                        </p:tgtEl>
                                        <p:attrNameLst>
                                          <p:attrName>style.visibility</p:attrName>
                                        </p:attrNameLst>
                                      </p:cBhvr>
                                      <p:to>
                                        <p:strVal val="visible"/>
                                      </p:to>
                                    </p:set>
                                    <p:animEffect transition="in" filter="dissolve">
                                      <p:cBhvr>
                                        <p:cTn id="12" dur="500"/>
                                        <p:tgtEl>
                                          <p:spTgt spid="1638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6387">
                                            <p:txEl>
                                              <p:pRg st="1" end="1"/>
                                            </p:txEl>
                                          </p:spTgt>
                                        </p:tgtEl>
                                        <p:attrNameLst>
                                          <p:attrName>style.visibility</p:attrName>
                                        </p:attrNameLst>
                                      </p:cBhvr>
                                      <p:to>
                                        <p:strVal val="visible"/>
                                      </p:to>
                                    </p:set>
                                    <p:animEffect transition="in" filter="dissolve">
                                      <p:cBhvr>
                                        <p:cTn id="17" dur="500"/>
                                        <p:tgtEl>
                                          <p:spTgt spid="1638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387">
                                            <p:txEl>
                                              <p:pRg st="2" end="2"/>
                                            </p:txEl>
                                          </p:spTgt>
                                        </p:tgtEl>
                                        <p:attrNameLst>
                                          <p:attrName>style.visibility</p:attrName>
                                        </p:attrNameLst>
                                      </p:cBhvr>
                                      <p:to>
                                        <p:strVal val="visible"/>
                                      </p:to>
                                    </p:set>
                                    <p:animEffect transition="in" filter="dissolve">
                                      <p:cBhvr>
                                        <p:cTn id="22" dur="500"/>
                                        <p:tgtEl>
                                          <p:spTgt spid="163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utoUpdateAnimBg="0"/>
      <p:bldP spid="16387"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E17D5B18-AA45-4846-A54E-589A56EDB91B}"/>
              </a:ext>
            </a:extLst>
          </p:cNvPr>
          <p:cNvSpPr>
            <a:spLocks noGrp="1"/>
          </p:cNvSpPr>
          <p:nvPr>
            <p:ph type="dt" sz="half" idx="10"/>
          </p:nvPr>
        </p:nvSpPr>
        <p:spPr/>
        <p:txBody>
          <a:bodyPr/>
          <a:lstStyle/>
          <a:p>
            <a:fld id="{C8ED0ACD-AB20-45C0-958A-13E78F265298}"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F3B7AAB7-C3BC-4828-A9AE-8DE3C5B1AAD5}"/>
              </a:ext>
            </a:extLst>
          </p:cNvPr>
          <p:cNvSpPr>
            <a:spLocks noGrp="1"/>
          </p:cNvSpPr>
          <p:nvPr>
            <p:ph type="sldNum" sz="quarter" idx="12"/>
          </p:nvPr>
        </p:nvSpPr>
        <p:spPr/>
        <p:txBody>
          <a:bodyPr/>
          <a:lstStyle/>
          <a:p>
            <a:fld id="{021AB517-9B48-4AC8-882A-8B02D3933F94}" type="slidenum">
              <a:rPr lang="zh-CN" altLang="en-US"/>
              <a:pPr/>
              <a:t>13</a:t>
            </a:fld>
            <a:endParaRPr lang="zh-CN" altLang="en-US"/>
          </a:p>
        </p:txBody>
      </p:sp>
      <p:sp>
        <p:nvSpPr>
          <p:cNvPr id="17410" name="Rectangle 2">
            <a:extLst>
              <a:ext uri="{FF2B5EF4-FFF2-40B4-BE49-F238E27FC236}">
                <a16:creationId xmlns:a16="http://schemas.microsoft.com/office/drawing/2014/main" id="{F2554727-0443-47EF-8C15-ABD39143BA67}"/>
              </a:ext>
            </a:extLst>
          </p:cNvPr>
          <p:cNvSpPr>
            <a:spLocks noChangeArrowheads="1"/>
          </p:cNvSpPr>
          <p:nvPr>
            <p:ph type="title"/>
          </p:nvPr>
        </p:nvSpPr>
        <p:spPr>
          <a:xfrm>
            <a:off x="107950" y="117475"/>
            <a:ext cx="7993063" cy="927100"/>
          </a:xfrm>
        </p:spPr>
        <p:txBody>
          <a:bodyPr/>
          <a:lstStyle/>
          <a:p>
            <a:r>
              <a:rPr lang="zh-CN" altLang="zh-CN">
                <a:latin typeface="黑体" panose="02010609060101010101" pitchFamily="49" charset="-122"/>
                <a:ea typeface="黑体" panose="02010609060101010101" pitchFamily="49" charset="-122"/>
              </a:rPr>
              <a:t>8.2.4  我国地方财政收入的级次结构</a:t>
            </a:r>
          </a:p>
        </p:txBody>
      </p:sp>
      <p:pic>
        <p:nvPicPr>
          <p:cNvPr id="17411" name="Picture 3">
            <a:extLst>
              <a:ext uri="{FF2B5EF4-FFF2-40B4-BE49-F238E27FC236}">
                <a16:creationId xmlns:a16="http://schemas.microsoft.com/office/drawing/2014/main" id="{1C42B76F-7157-4C47-BE54-36E6F1374E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875" y="1701800"/>
            <a:ext cx="8442325" cy="422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dissolve">
                                      <p:cBhvr>
                                        <p:cTn id="7" dur="500"/>
                                        <p:tgtEl>
                                          <p:spTgt spid="174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66ACE46E-4544-4B39-A1C7-8896A7F26BDE}"/>
              </a:ext>
            </a:extLst>
          </p:cNvPr>
          <p:cNvSpPr>
            <a:spLocks noGrp="1"/>
          </p:cNvSpPr>
          <p:nvPr>
            <p:ph type="dt" sz="half" idx="10"/>
          </p:nvPr>
        </p:nvSpPr>
        <p:spPr/>
        <p:txBody>
          <a:bodyPr/>
          <a:lstStyle/>
          <a:p>
            <a:fld id="{ACC2B3CB-B4E9-4803-937A-9E5EDCB30DAE}"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E3916FF9-C7AC-4BEF-B9CB-AFBDE0CB9D0C}"/>
              </a:ext>
            </a:extLst>
          </p:cNvPr>
          <p:cNvSpPr>
            <a:spLocks noGrp="1"/>
          </p:cNvSpPr>
          <p:nvPr>
            <p:ph type="sldNum" sz="quarter" idx="12"/>
          </p:nvPr>
        </p:nvSpPr>
        <p:spPr/>
        <p:txBody>
          <a:bodyPr/>
          <a:lstStyle/>
          <a:p>
            <a:fld id="{A896E506-EBFD-4865-904D-38AF521E4C05}" type="slidenum">
              <a:rPr lang="zh-CN" altLang="en-US"/>
              <a:pPr/>
              <a:t>14</a:t>
            </a:fld>
            <a:endParaRPr lang="zh-CN" altLang="en-US"/>
          </a:p>
        </p:txBody>
      </p:sp>
      <p:sp>
        <p:nvSpPr>
          <p:cNvPr id="18434" name="Rectangle 2">
            <a:extLst>
              <a:ext uri="{FF2B5EF4-FFF2-40B4-BE49-F238E27FC236}">
                <a16:creationId xmlns:a16="http://schemas.microsoft.com/office/drawing/2014/main" id="{D6B8F89E-5398-40E8-BE8A-8E3966AB56BC}"/>
              </a:ext>
            </a:extLst>
          </p:cNvPr>
          <p:cNvSpPr>
            <a:spLocks noChangeArrowheads="1"/>
          </p:cNvSpPr>
          <p:nvPr>
            <p:ph type="title"/>
          </p:nvPr>
        </p:nvSpPr>
        <p:spPr/>
        <p:txBody>
          <a:bodyPr/>
          <a:lstStyle/>
          <a:p>
            <a:endParaRPr lang="zh-CN" altLang="zh-CN"/>
          </a:p>
        </p:txBody>
      </p:sp>
      <p:sp>
        <p:nvSpPr>
          <p:cNvPr id="18435" name="Rectangle 3">
            <a:extLst>
              <a:ext uri="{FF2B5EF4-FFF2-40B4-BE49-F238E27FC236}">
                <a16:creationId xmlns:a16="http://schemas.microsoft.com/office/drawing/2014/main" id="{A4E35AA1-6C8E-4C20-A7F3-E30E456A2F6F}"/>
              </a:ext>
            </a:extLst>
          </p:cNvPr>
          <p:cNvSpPr>
            <a:spLocks noChangeArrowheads="1"/>
          </p:cNvSpPr>
          <p:nvPr>
            <p:ph type="body" idx="1"/>
          </p:nvPr>
        </p:nvSpPr>
        <p:spPr>
          <a:xfrm>
            <a:off x="611188" y="1412875"/>
            <a:ext cx="8229600" cy="3886200"/>
          </a:xfrm>
        </p:spPr>
        <p:txBody>
          <a:bodyPr/>
          <a:lstStyle/>
          <a:p>
            <a:pPr algn="ctr">
              <a:buFont typeface="Arial" panose="020B0604020202020204" pitchFamily="34" charset="0"/>
              <a:buNone/>
            </a:pPr>
            <a:endParaRPr lang="zh-CN" altLang="en-US" sz="5400">
              <a:latin typeface="楷体_GB2312" pitchFamily="1" charset="-122"/>
              <a:ea typeface="华文行楷" panose="02010800040101010101" pitchFamily="2" charset="-122"/>
            </a:endParaRPr>
          </a:p>
          <a:p>
            <a:pPr algn="ctr">
              <a:buFont typeface="Arial" panose="020B0604020202020204" pitchFamily="34" charset="0"/>
              <a:buNone/>
            </a:pPr>
            <a:r>
              <a:rPr lang="zh-CN" altLang="en-US" sz="4800">
                <a:latin typeface="黑体" panose="02010609060101010101" pitchFamily="49" charset="-122"/>
                <a:ea typeface="黑体" panose="02010609060101010101" pitchFamily="49" charset="-122"/>
              </a:rPr>
              <a:t>8.3 地方税收入</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nodePh="1">
                                  <p:stCondLst>
                                    <p:cond delay="0"/>
                                  </p:stCondLst>
                                  <p:endCondLst>
                                    <p:cond evt="begin" delay="0">
                                      <p:tn val="5"/>
                                    </p:cond>
                                  </p:endCondLst>
                                  <p:childTnLst>
                                    <p:set>
                                      <p:cBhvr>
                                        <p:cTn id="6" dur="0" fill="hold">
                                          <p:stCondLst>
                                            <p:cond delay="0"/>
                                          </p:stCondLst>
                                        </p:cTn>
                                        <p:tgtEl>
                                          <p:spTgt spid="18434"/>
                                        </p:tgtEl>
                                        <p:attrNameLst>
                                          <p:attrName>style.visibility</p:attrName>
                                        </p:attrNameLst>
                                      </p:cBhvr>
                                      <p:to>
                                        <p:strVal val="visible"/>
                                      </p:to>
                                    </p:set>
                                    <p:anim calcmode="lin" valueType="num">
                                      <p:cBhvr>
                                        <p:cTn id="7" dur="500" fill="hold"/>
                                        <p:tgtEl>
                                          <p:spTgt spid="18434"/>
                                        </p:tgtEl>
                                        <p:attrNameLst>
                                          <p:attrName>ppt_w</p:attrName>
                                        </p:attrNameLst>
                                      </p:cBhvr>
                                      <p:tavLst>
                                        <p:tav tm="0">
                                          <p:val>
                                            <p:fltVal val="0"/>
                                          </p:val>
                                        </p:tav>
                                        <p:tav tm="100000">
                                          <p:val>
                                            <p:strVal val="#ppt_w"/>
                                          </p:val>
                                        </p:tav>
                                      </p:tavLst>
                                    </p:anim>
                                    <p:anim calcmode="lin" valueType="num">
                                      <p:cBhvr>
                                        <p:cTn id="8" dur="500" fill="hold"/>
                                        <p:tgtEl>
                                          <p:spTgt spid="18434"/>
                                        </p:tgtEl>
                                        <p:attrNameLst>
                                          <p:attrName>ppt_h</p:attrName>
                                        </p:attrNameLst>
                                      </p:cBhvr>
                                      <p:tavLst>
                                        <p:tav tm="0">
                                          <p:val>
                                            <p:fltVal val="0"/>
                                          </p:val>
                                        </p:tav>
                                        <p:tav tm="100000">
                                          <p:val>
                                            <p:strVal val="#ppt_h"/>
                                          </p:val>
                                        </p:tav>
                                      </p:tavLst>
                                    </p:anim>
                                    <p:anim calcmode="lin" valueType="num">
                                      <p:cBhvr>
                                        <p:cTn id="9" dur="500" fill="hold"/>
                                        <p:tgtEl>
                                          <p:spTgt spid="18434"/>
                                        </p:tgtEl>
                                        <p:attrNameLst>
                                          <p:attrName>style.rotation</p:attrName>
                                        </p:attrNameLst>
                                      </p:cBhvr>
                                      <p:tavLst>
                                        <p:tav tm="0">
                                          <p:val>
                                            <p:fltVal val="360"/>
                                          </p:val>
                                        </p:tav>
                                        <p:tav tm="100000">
                                          <p:val>
                                            <p:fltVal val="0"/>
                                          </p:val>
                                        </p:tav>
                                      </p:tavLst>
                                    </p:anim>
                                    <p:animEffect transition="in" filter="fade">
                                      <p:cBhvr>
                                        <p:cTn id="10" dur="500"/>
                                        <p:tgtEl>
                                          <p:spTgt spid="18434"/>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iterate type="lt">
                                    <p:tmPct val="10000"/>
                                  </p:iterate>
                                  <p:childTnLst>
                                    <p:set>
                                      <p:cBhvr>
                                        <p:cTn id="14" dur="0" fill="hold">
                                          <p:stCondLst>
                                            <p:cond delay="0"/>
                                          </p:stCondLst>
                                        </p:cTn>
                                        <p:tgtEl>
                                          <p:spTgt spid="18435">
                                            <p:txEl>
                                              <p:pRg st="1" end="1"/>
                                            </p:txEl>
                                          </p:spTgt>
                                        </p:tgtEl>
                                        <p:attrNameLst>
                                          <p:attrName>style.visibility</p:attrName>
                                        </p:attrNameLst>
                                      </p:cBhvr>
                                      <p:to>
                                        <p:strVal val="visible"/>
                                      </p:to>
                                    </p:set>
                                    <p:anim calcmode="lin" valueType="num">
                                      <p:cBhvr>
                                        <p:cTn id="15" dur="500" fill="hold"/>
                                        <p:tgtEl>
                                          <p:spTgt spid="18435">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18435">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18435">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1843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utoUpdateAnimBg="0"/>
      <p:bldP spid="18435"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0F4F5815-1584-4094-A47A-A3D7F94FAEFF}"/>
              </a:ext>
            </a:extLst>
          </p:cNvPr>
          <p:cNvSpPr>
            <a:spLocks noGrp="1"/>
          </p:cNvSpPr>
          <p:nvPr>
            <p:ph type="dt" sz="half" idx="10"/>
          </p:nvPr>
        </p:nvSpPr>
        <p:spPr/>
        <p:txBody>
          <a:bodyPr/>
          <a:lstStyle/>
          <a:p>
            <a:fld id="{0709613B-C677-4F8F-AD5B-F59F28EFBDC4}"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A5BC30F4-01D9-4584-93A7-D7ADFFD34F51}"/>
              </a:ext>
            </a:extLst>
          </p:cNvPr>
          <p:cNvSpPr>
            <a:spLocks noGrp="1"/>
          </p:cNvSpPr>
          <p:nvPr>
            <p:ph type="sldNum" sz="quarter" idx="12"/>
          </p:nvPr>
        </p:nvSpPr>
        <p:spPr/>
        <p:txBody>
          <a:bodyPr/>
          <a:lstStyle/>
          <a:p>
            <a:fld id="{BE5BF83E-6608-4BAB-B5D2-1ADE7E5D1AAB}" type="slidenum">
              <a:rPr lang="zh-CN" altLang="en-US"/>
              <a:pPr/>
              <a:t>15</a:t>
            </a:fld>
            <a:endParaRPr lang="zh-CN" altLang="en-US"/>
          </a:p>
        </p:txBody>
      </p:sp>
      <p:sp>
        <p:nvSpPr>
          <p:cNvPr id="19458" name="Rectangle 2">
            <a:extLst>
              <a:ext uri="{FF2B5EF4-FFF2-40B4-BE49-F238E27FC236}">
                <a16:creationId xmlns:a16="http://schemas.microsoft.com/office/drawing/2014/main" id="{DE7A07BC-3E48-4F73-B703-8E71769B8691}"/>
              </a:ext>
            </a:extLst>
          </p:cNvPr>
          <p:cNvSpPr>
            <a:spLocks noChangeArrowheads="1"/>
          </p:cNvSpPr>
          <p:nvPr>
            <p:ph type="title"/>
          </p:nvPr>
        </p:nvSpPr>
        <p:spPr/>
        <p:txBody>
          <a:bodyPr/>
          <a:lstStyle/>
          <a:p>
            <a:r>
              <a:rPr lang="zh-CN" altLang="zh-CN">
                <a:latin typeface="黑体" panose="02010609060101010101" pitchFamily="49" charset="-122"/>
                <a:ea typeface="黑体" panose="02010609060101010101" pitchFamily="49" charset="-122"/>
              </a:rPr>
              <a:t>8.3.1  良好地方税种的基本特征</a:t>
            </a:r>
          </a:p>
        </p:txBody>
      </p:sp>
      <p:sp>
        <p:nvSpPr>
          <p:cNvPr id="19459" name="Rectangle 3">
            <a:extLst>
              <a:ext uri="{FF2B5EF4-FFF2-40B4-BE49-F238E27FC236}">
                <a16:creationId xmlns:a16="http://schemas.microsoft.com/office/drawing/2014/main" id="{82939146-F56C-41DA-89A8-B37F919310B8}"/>
              </a:ext>
            </a:extLst>
          </p:cNvPr>
          <p:cNvSpPr>
            <a:spLocks noChangeArrowheads="1"/>
          </p:cNvSpPr>
          <p:nvPr>
            <p:ph type="body" idx="1"/>
          </p:nvPr>
        </p:nvSpPr>
        <p:spPr>
          <a:xfrm>
            <a:off x="457200" y="1465263"/>
            <a:ext cx="8229600" cy="4662487"/>
          </a:xfrm>
        </p:spPr>
        <p:txBody>
          <a:bodyPr/>
          <a:lstStyle/>
          <a:p>
            <a:pPr>
              <a:lnSpc>
                <a:spcPct val="80000"/>
              </a:lnSpc>
            </a:pPr>
            <a:r>
              <a:rPr lang="zh-CN" altLang="zh-CN">
                <a:latin typeface="黑体" panose="02010609060101010101" pitchFamily="49" charset="-122"/>
                <a:ea typeface="黑体" panose="02010609060101010101" pitchFamily="49" charset="-122"/>
              </a:rPr>
              <a:t>地方税收入应当充足而且稳定</a:t>
            </a:r>
          </a:p>
          <a:p>
            <a:pPr>
              <a:lnSpc>
                <a:spcPct val="80000"/>
              </a:lnSpc>
            </a:pPr>
            <a:r>
              <a:rPr lang="zh-CN" altLang="zh-CN">
                <a:latin typeface="黑体" panose="02010609060101010101" pitchFamily="49" charset="-122"/>
                <a:ea typeface="黑体" panose="02010609060101010101" pitchFamily="49" charset="-122"/>
              </a:rPr>
              <a:t>地方税要有助于公平的实现</a:t>
            </a:r>
          </a:p>
          <a:p>
            <a:pPr>
              <a:lnSpc>
                <a:spcPct val="80000"/>
              </a:lnSpc>
            </a:pPr>
            <a:r>
              <a:rPr lang="zh-CN" altLang="zh-CN">
                <a:latin typeface="黑体" panose="02010609060101010101" pitchFamily="49" charset="-122"/>
                <a:ea typeface="黑体" panose="02010609060101010101" pitchFamily="49" charset="-122"/>
              </a:rPr>
              <a:t>地方税的税基应具有非流动性</a:t>
            </a:r>
          </a:p>
          <a:p>
            <a:pPr>
              <a:lnSpc>
                <a:spcPct val="80000"/>
              </a:lnSpc>
            </a:pPr>
            <a:r>
              <a:rPr lang="zh-CN" altLang="zh-CN">
                <a:latin typeface="黑体" panose="02010609060101010101" pitchFamily="49" charset="-122"/>
                <a:ea typeface="黑体" panose="02010609060101010101" pitchFamily="49" charset="-122"/>
              </a:rPr>
              <a:t>地方税应具有较强的自主性和可视性</a:t>
            </a:r>
          </a:p>
          <a:p>
            <a:pPr>
              <a:lnSpc>
                <a:spcPct val="80000"/>
              </a:lnSpc>
            </a:pPr>
            <a:r>
              <a:rPr lang="zh-CN" altLang="zh-CN">
                <a:latin typeface="黑体" panose="02010609060101010101" pitchFamily="49" charset="-122"/>
                <a:ea typeface="黑体" panose="02010609060101010101" pitchFamily="49" charset="-122"/>
              </a:rPr>
              <a:t>地方税的征收与管理不应太复杂</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0" fill="hold">
                                          <p:stCondLst>
                                            <p:cond delay="0"/>
                                          </p:stCondLst>
                                        </p:cTn>
                                        <p:tgtEl>
                                          <p:spTgt spid="19458"/>
                                        </p:tgtEl>
                                        <p:attrNameLst>
                                          <p:attrName>style.visibility</p:attrName>
                                        </p:attrNameLst>
                                      </p:cBhvr>
                                      <p:to>
                                        <p:strVal val="visible"/>
                                      </p:to>
                                    </p:set>
                                    <p:anim calcmode="lin" valueType="num">
                                      <p:cBhvr>
                                        <p:cTn id="7" dur="1000" fill="hold"/>
                                        <p:tgtEl>
                                          <p:spTgt spid="19458"/>
                                        </p:tgtEl>
                                        <p:attrNameLst>
                                          <p:attrName>ppt_w</p:attrName>
                                        </p:attrNameLst>
                                      </p:cBhvr>
                                      <p:tavLst>
                                        <p:tav tm="0">
                                          <p:val>
                                            <p:strVal val="#ppt_w+.3"/>
                                          </p:val>
                                        </p:tav>
                                        <p:tav tm="100000">
                                          <p:val>
                                            <p:strVal val="#ppt_w"/>
                                          </p:val>
                                        </p:tav>
                                      </p:tavLst>
                                    </p:anim>
                                    <p:anim calcmode="lin" valueType="num">
                                      <p:cBhvr>
                                        <p:cTn id="8" dur="1000" fill="hold"/>
                                        <p:tgtEl>
                                          <p:spTgt spid="19458"/>
                                        </p:tgtEl>
                                        <p:attrNameLst>
                                          <p:attrName>ppt_h</p:attrName>
                                        </p:attrNameLst>
                                      </p:cBhvr>
                                      <p:tavLst>
                                        <p:tav tm="0">
                                          <p:val>
                                            <p:strVal val="#ppt_h"/>
                                          </p:val>
                                        </p:tav>
                                        <p:tav tm="100000">
                                          <p:val>
                                            <p:strVal val="#ppt_h"/>
                                          </p:val>
                                        </p:tav>
                                      </p:tavLst>
                                    </p:anim>
                                    <p:animEffect transition="in" filter="fade">
                                      <p:cBhvr>
                                        <p:cTn id="9" dur="1000"/>
                                        <p:tgtEl>
                                          <p:spTgt spid="1945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0" fill="hold">
                                          <p:stCondLst>
                                            <p:cond delay="0"/>
                                          </p:stCondLst>
                                        </p:cTn>
                                        <p:tgtEl>
                                          <p:spTgt spid="19459">
                                            <p:txEl>
                                              <p:pRg st="0" end="0"/>
                                            </p:txEl>
                                          </p:spTgt>
                                        </p:tgtEl>
                                        <p:attrNameLst>
                                          <p:attrName>style.visibility</p:attrName>
                                        </p:attrNameLst>
                                      </p:cBhvr>
                                      <p:to>
                                        <p:strVal val="visible"/>
                                      </p:to>
                                    </p:set>
                                    <p:anim calcmode="lin" valueType="num">
                                      <p:cBhvr>
                                        <p:cTn id="14" dur="1000" fill="hold"/>
                                        <p:tgtEl>
                                          <p:spTgt spid="19459">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19459">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19459">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0" presetClass="entr" presetSubtype="0" decel="100000" fill="hold" grpId="0" nodeType="clickEffect">
                                  <p:stCondLst>
                                    <p:cond delay="0"/>
                                  </p:stCondLst>
                                  <p:childTnLst>
                                    <p:set>
                                      <p:cBhvr>
                                        <p:cTn id="20" dur="0" fill="hold">
                                          <p:stCondLst>
                                            <p:cond delay="0"/>
                                          </p:stCondLst>
                                        </p:cTn>
                                        <p:tgtEl>
                                          <p:spTgt spid="19459">
                                            <p:txEl>
                                              <p:pRg st="1" end="1"/>
                                            </p:txEl>
                                          </p:spTgt>
                                        </p:tgtEl>
                                        <p:attrNameLst>
                                          <p:attrName>style.visibility</p:attrName>
                                        </p:attrNameLst>
                                      </p:cBhvr>
                                      <p:to>
                                        <p:strVal val="visible"/>
                                      </p:to>
                                    </p:set>
                                    <p:anim calcmode="lin" valueType="num">
                                      <p:cBhvr>
                                        <p:cTn id="21" dur="1000" fill="hold"/>
                                        <p:tgtEl>
                                          <p:spTgt spid="19459">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19459">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19459">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0" presetClass="entr" presetSubtype="0" decel="100000" fill="hold" grpId="0" nodeType="clickEffect">
                                  <p:stCondLst>
                                    <p:cond delay="0"/>
                                  </p:stCondLst>
                                  <p:childTnLst>
                                    <p:set>
                                      <p:cBhvr>
                                        <p:cTn id="27" dur="0" fill="hold">
                                          <p:stCondLst>
                                            <p:cond delay="0"/>
                                          </p:stCondLst>
                                        </p:cTn>
                                        <p:tgtEl>
                                          <p:spTgt spid="19459">
                                            <p:txEl>
                                              <p:pRg st="2" end="2"/>
                                            </p:txEl>
                                          </p:spTgt>
                                        </p:tgtEl>
                                        <p:attrNameLst>
                                          <p:attrName>style.visibility</p:attrName>
                                        </p:attrNameLst>
                                      </p:cBhvr>
                                      <p:to>
                                        <p:strVal val="visible"/>
                                      </p:to>
                                    </p:set>
                                    <p:anim calcmode="lin" valueType="num">
                                      <p:cBhvr>
                                        <p:cTn id="28" dur="1000" fill="hold"/>
                                        <p:tgtEl>
                                          <p:spTgt spid="19459">
                                            <p:txEl>
                                              <p:pRg st="2" end="2"/>
                                            </p:txEl>
                                          </p:spTgt>
                                        </p:tgtEl>
                                        <p:attrNameLst>
                                          <p:attrName>ppt_w</p:attrName>
                                        </p:attrNameLst>
                                      </p:cBhvr>
                                      <p:tavLst>
                                        <p:tav tm="0">
                                          <p:val>
                                            <p:strVal val="#ppt_w+.3"/>
                                          </p:val>
                                        </p:tav>
                                        <p:tav tm="100000">
                                          <p:val>
                                            <p:strVal val="#ppt_w"/>
                                          </p:val>
                                        </p:tav>
                                      </p:tavLst>
                                    </p:anim>
                                    <p:anim calcmode="lin" valueType="num">
                                      <p:cBhvr>
                                        <p:cTn id="29" dur="1000" fill="hold"/>
                                        <p:tgtEl>
                                          <p:spTgt spid="19459">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19459">
                                            <p:txEl>
                                              <p:pRg st="2" end="2"/>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0" presetClass="entr" presetSubtype="0" decel="100000" fill="hold" grpId="0" nodeType="clickEffect">
                                  <p:stCondLst>
                                    <p:cond delay="0"/>
                                  </p:stCondLst>
                                  <p:childTnLst>
                                    <p:set>
                                      <p:cBhvr>
                                        <p:cTn id="34" dur="0" fill="hold">
                                          <p:stCondLst>
                                            <p:cond delay="0"/>
                                          </p:stCondLst>
                                        </p:cTn>
                                        <p:tgtEl>
                                          <p:spTgt spid="19459">
                                            <p:txEl>
                                              <p:pRg st="3" end="3"/>
                                            </p:txEl>
                                          </p:spTgt>
                                        </p:tgtEl>
                                        <p:attrNameLst>
                                          <p:attrName>style.visibility</p:attrName>
                                        </p:attrNameLst>
                                      </p:cBhvr>
                                      <p:to>
                                        <p:strVal val="visible"/>
                                      </p:to>
                                    </p:set>
                                    <p:anim calcmode="lin" valueType="num">
                                      <p:cBhvr>
                                        <p:cTn id="35" dur="1000" fill="hold"/>
                                        <p:tgtEl>
                                          <p:spTgt spid="19459">
                                            <p:txEl>
                                              <p:pRg st="3" end="3"/>
                                            </p:txEl>
                                          </p:spTgt>
                                        </p:tgtEl>
                                        <p:attrNameLst>
                                          <p:attrName>ppt_w</p:attrName>
                                        </p:attrNameLst>
                                      </p:cBhvr>
                                      <p:tavLst>
                                        <p:tav tm="0">
                                          <p:val>
                                            <p:strVal val="#ppt_w+.3"/>
                                          </p:val>
                                        </p:tav>
                                        <p:tav tm="100000">
                                          <p:val>
                                            <p:strVal val="#ppt_w"/>
                                          </p:val>
                                        </p:tav>
                                      </p:tavLst>
                                    </p:anim>
                                    <p:anim calcmode="lin" valueType="num">
                                      <p:cBhvr>
                                        <p:cTn id="36" dur="1000" fill="hold"/>
                                        <p:tgtEl>
                                          <p:spTgt spid="19459">
                                            <p:txEl>
                                              <p:pRg st="3" end="3"/>
                                            </p:txEl>
                                          </p:spTgt>
                                        </p:tgtEl>
                                        <p:attrNameLst>
                                          <p:attrName>ppt_h</p:attrName>
                                        </p:attrNameLst>
                                      </p:cBhvr>
                                      <p:tavLst>
                                        <p:tav tm="0">
                                          <p:val>
                                            <p:strVal val="#ppt_h"/>
                                          </p:val>
                                        </p:tav>
                                        <p:tav tm="100000">
                                          <p:val>
                                            <p:strVal val="#ppt_h"/>
                                          </p:val>
                                        </p:tav>
                                      </p:tavLst>
                                    </p:anim>
                                    <p:animEffect transition="in" filter="fade">
                                      <p:cBhvr>
                                        <p:cTn id="37" dur="1000"/>
                                        <p:tgtEl>
                                          <p:spTgt spid="19459">
                                            <p:txEl>
                                              <p:pRg st="3" end="3"/>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0" presetClass="entr" presetSubtype="0" decel="100000" fill="hold" grpId="0" nodeType="clickEffect">
                                  <p:stCondLst>
                                    <p:cond delay="0"/>
                                  </p:stCondLst>
                                  <p:childTnLst>
                                    <p:set>
                                      <p:cBhvr>
                                        <p:cTn id="41" dur="0" fill="hold">
                                          <p:stCondLst>
                                            <p:cond delay="0"/>
                                          </p:stCondLst>
                                        </p:cTn>
                                        <p:tgtEl>
                                          <p:spTgt spid="19459">
                                            <p:txEl>
                                              <p:pRg st="4" end="4"/>
                                            </p:txEl>
                                          </p:spTgt>
                                        </p:tgtEl>
                                        <p:attrNameLst>
                                          <p:attrName>style.visibility</p:attrName>
                                        </p:attrNameLst>
                                      </p:cBhvr>
                                      <p:to>
                                        <p:strVal val="visible"/>
                                      </p:to>
                                    </p:set>
                                    <p:anim calcmode="lin" valueType="num">
                                      <p:cBhvr>
                                        <p:cTn id="42" dur="1000" fill="hold"/>
                                        <p:tgtEl>
                                          <p:spTgt spid="19459">
                                            <p:txEl>
                                              <p:pRg st="4" end="4"/>
                                            </p:txEl>
                                          </p:spTgt>
                                        </p:tgtEl>
                                        <p:attrNameLst>
                                          <p:attrName>ppt_w</p:attrName>
                                        </p:attrNameLst>
                                      </p:cBhvr>
                                      <p:tavLst>
                                        <p:tav tm="0">
                                          <p:val>
                                            <p:strVal val="#ppt_w+.3"/>
                                          </p:val>
                                        </p:tav>
                                        <p:tav tm="100000">
                                          <p:val>
                                            <p:strVal val="#ppt_w"/>
                                          </p:val>
                                        </p:tav>
                                      </p:tavLst>
                                    </p:anim>
                                    <p:anim calcmode="lin" valueType="num">
                                      <p:cBhvr>
                                        <p:cTn id="43" dur="1000" fill="hold"/>
                                        <p:tgtEl>
                                          <p:spTgt spid="19459">
                                            <p:txEl>
                                              <p:pRg st="4" end="4"/>
                                            </p:txEl>
                                          </p:spTgt>
                                        </p:tgtEl>
                                        <p:attrNameLst>
                                          <p:attrName>ppt_h</p:attrName>
                                        </p:attrNameLst>
                                      </p:cBhvr>
                                      <p:tavLst>
                                        <p:tav tm="0">
                                          <p:val>
                                            <p:strVal val="#ppt_h"/>
                                          </p:val>
                                        </p:tav>
                                        <p:tav tm="100000">
                                          <p:val>
                                            <p:strVal val="#ppt_h"/>
                                          </p:val>
                                        </p:tav>
                                      </p:tavLst>
                                    </p:anim>
                                    <p:animEffect transition="in" filter="fade">
                                      <p:cBhvr>
                                        <p:cTn id="44" dur="1000"/>
                                        <p:tgtEl>
                                          <p:spTgt spid="194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autoUpdateAnimBg="0"/>
      <p:bldP spid="19459"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1EE66DEE-C013-47FB-BEEA-23B1CC3F9A89}"/>
              </a:ext>
            </a:extLst>
          </p:cNvPr>
          <p:cNvSpPr>
            <a:spLocks noGrp="1"/>
          </p:cNvSpPr>
          <p:nvPr>
            <p:ph type="dt" sz="half" idx="10"/>
          </p:nvPr>
        </p:nvSpPr>
        <p:spPr/>
        <p:txBody>
          <a:bodyPr/>
          <a:lstStyle/>
          <a:p>
            <a:fld id="{8737F88E-6DB3-4B09-B049-E1DD6CC12785}"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1E870D1A-A44E-42AF-9DFE-D140FB1567D3}"/>
              </a:ext>
            </a:extLst>
          </p:cNvPr>
          <p:cNvSpPr>
            <a:spLocks noGrp="1"/>
          </p:cNvSpPr>
          <p:nvPr>
            <p:ph type="sldNum" sz="quarter" idx="12"/>
          </p:nvPr>
        </p:nvSpPr>
        <p:spPr/>
        <p:txBody>
          <a:bodyPr/>
          <a:lstStyle/>
          <a:p>
            <a:fld id="{ACCA25CF-F6B8-46DA-95B0-4AA186FE4ACD}" type="slidenum">
              <a:rPr lang="zh-CN" altLang="en-US"/>
              <a:pPr/>
              <a:t>16</a:t>
            </a:fld>
            <a:endParaRPr lang="zh-CN" altLang="en-US"/>
          </a:p>
        </p:txBody>
      </p:sp>
      <p:sp>
        <p:nvSpPr>
          <p:cNvPr id="20482" name="Rectangle 2">
            <a:extLst>
              <a:ext uri="{FF2B5EF4-FFF2-40B4-BE49-F238E27FC236}">
                <a16:creationId xmlns:a16="http://schemas.microsoft.com/office/drawing/2014/main" id="{4BFF41C2-A89E-4E09-A599-800822BF1D4B}"/>
              </a:ext>
            </a:extLst>
          </p:cNvPr>
          <p:cNvSpPr>
            <a:spLocks noChangeArrowheads="1"/>
          </p:cNvSpPr>
          <p:nvPr>
            <p:ph type="title"/>
          </p:nvPr>
        </p:nvSpPr>
        <p:spPr/>
        <p:txBody>
          <a:bodyPr/>
          <a:lstStyle/>
          <a:p>
            <a:r>
              <a:rPr lang="zh-CN" altLang="zh-CN"/>
              <a:t>8.3.2  地方财产课税</a:t>
            </a:r>
          </a:p>
        </p:txBody>
      </p:sp>
      <p:sp>
        <p:nvSpPr>
          <p:cNvPr id="20483" name="Rectangle 3">
            <a:extLst>
              <a:ext uri="{FF2B5EF4-FFF2-40B4-BE49-F238E27FC236}">
                <a16:creationId xmlns:a16="http://schemas.microsoft.com/office/drawing/2014/main" id="{37CF5460-FEFC-4D85-B16F-6309DBD9A638}"/>
              </a:ext>
            </a:extLst>
          </p:cNvPr>
          <p:cNvSpPr>
            <a:spLocks noChangeArrowheads="1"/>
          </p:cNvSpPr>
          <p:nvPr>
            <p:ph type="body" idx="1"/>
          </p:nvPr>
        </p:nvSpPr>
        <p:spPr/>
        <p:txBody>
          <a:bodyPr/>
          <a:lstStyle/>
          <a:p>
            <a:r>
              <a:rPr lang="zh-CN" altLang="zh-CN">
                <a:latin typeface="黑体" panose="02010609060101010101" pitchFamily="49" charset="-122"/>
                <a:ea typeface="黑体" panose="02010609060101010101" pitchFamily="49" charset="-122"/>
              </a:rPr>
              <a:t>地方政府课征的财产税更多的是选择性财产税。</a:t>
            </a:r>
          </a:p>
          <a:p>
            <a:r>
              <a:rPr lang="zh-CN" altLang="zh-CN">
                <a:latin typeface="黑体" panose="02010609060101010101" pitchFamily="49" charset="-122"/>
                <a:ea typeface="黑体" panose="02010609060101010101" pitchFamily="49" charset="-122"/>
              </a:rPr>
              <a:t>覆盖房地产的取得、保有、转让和受益等多个环节，涉及土地税、房屋税、不动产税、登记税、印花税和土地增值税等税种，其中最重要的是在保有环节课征的不动产税（</a:t>
            </a:r>
            <a:r>
              <a:rPr lang="zh-CN" altLang="zh-CN">
                <a:latin typeface="Times New Roman" panose="02020603050405020304" pitchFamily="18" charset="0"/>
                <a:ea typeface="黑体" panose="02010609060101010101" pitchFamily="49" charset="-122"/>
              </a:rPr>
              <a:t>Real Estate Tax</a:t>
            </a:r>
            <a:r>
              <a:rPr lang="zh-CN" altLang="zh-CN">
                <a:latin typeface="黑体" panose="02010609060101010101" pitchFamily="49" charset="-122"/>
                <a:ea typeface="黑体" panose="02010609060101010101" pitchFamily="49" charset="-122"/>
              </a:rPr>
              <a:t>）。</a:t>
            </a:r>
          </a:p>
          <a:p>
            <a:r>
              <a:rPr lang="zh-CN" altLang="zh-CN">
                <a:latin typeface="黑体" panose="02010609060101010101" pitchFamily="49" charset="-122"/>
                <a:ea typeface="黑体" panose="02010609060101010101" pitchFamily="49" charset="-122"/>
              </a:rPr>
              <a:t>在发展中国家，不动产税的其收入规模相对要小许多。</a:t>
            </a:r>
          </a:p>
        </p:txBody>
      </p:sp>
    </p:spTree>
  </p:cSld>
  <p:clrMapOvr>
    <a:masterClrMapping/>
  </p:clrMapOvr>
  <p:transition spd="slow">
    <p:random/>
    <p:sndAc>
      <p:stSnd>
        <p:snd r:embed="rId2" name="camera.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E723092A-8D28-4C44-9F72-F6DA8FE9E814}"/>
              </a:ext>
            </a:extLst>
          </p:cNvPr>
          <p:cNvSpPr>
            <a:spLocks noGrp="1"/>
          </p:cNvSpPr>
          <p:nvPr>
            <p:ph type="dt" sz="half" idx="10"/>
          </p:nvPr>
        </p:nvSpPr>
        <p:spPr/>
        <p:txBody>
          <a:bodyPr/>
          <a:lstStyle/>
          <a:p>
            <a:fld id="{C54F091B-5335-4FD8-A32A-26740D43B22B}"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CC3624FA-876E-4F67-B955-8EF8108A5D58}"/>
              </a:ext>
            </a:extLst>
          </p:cNvPr>
          <p:cNvSpPr>
            <a:spLocks noGrp="1"/>
          </p:cNvSpPr>
          <p:nvPr>
            <p:ph type="sldNum" sz="quarter" idx="12"/>
          </p:nvPr>
        </p:nvSpPr>
        <p:spPr/>
        <p:txBody>
          <a:bodyPr/>
          <a:lstStyle/>
          <a:p>
            <a:fld id="{F9C165B9-0107-4701-BCDA-9321A821008C}" type="slidenum">
              <a:rPr lang="zh-CN" altLang="en-US"/>
              <a:pPr/>
              <a:t>17</a:t>
            </a:fld>
            <a:endParaRPr lang="zh-CN" altLang="en-US"/>
          </a:p>
        </p:txBody>
      </p:sp>
      <p:sp>
        <p:nvSpPr>
          <p:cNvPr id="21506" name="Rectangle 2">
            <a:extLst>
              <a:ext uri="{FF2B5EF4-FFF2-40B4-BE49-F238E27FC236}">
                <a16:creationId xmlns:a16="http://schemas.microsoft.com/office/drawing/2014/main" id="{3BD4DB43-9517-46B9-A9FF-4501808D842F}"/>
              </a:ext>
            </a:extLst>
          </p:cNvPr>
          <p:cNvSpPr>
            <a:spLocks noChangeArrowheads="1"/>
          </p:cNvSpPr>
          <p:nvPr>
            <p:ph type="title"/>
          </p:nvPr>
        </p:nvSpPr>
        <p:spPr/>
        <p:txBody>
          <a:bodyPr/>
          <a:lstStyle/>
          <a:p>
            <a:r>
              <a:rPr lang="zh-CN" altLang="zh-CN">
                <a:latin typeface="黑体" panose="02010609060101010101" pitchFamily="49" charset="-122"/>
                <a:ea typeface="黑体" panose="02010609060101010101" pitchFamily="49" charset="-122"/>
              </a:rPr>
              <a:t>8.3.3  地方所得课税</a:t>
            </a:r>
          </a:p>
        </p:txBody>
      </p:sp>
      <p:sp>
        <p:nvSpPr>
          <p:cNvPr id="21507" name="Rectangle 3">
            <a:extLst>
              <a:ext uri="{FF2B5EF4-FFF2-40B4-BE49-F238E27FC236}">
                <a16:creationId xmlns:a16="http://schemas.microsoft.com/office/drawing/2014/main" id="{19759B65-2195-4C04-82DA-33DFC9CB34A0}"/>
              </a:ext>
            </a:extLst>
          </p:cNvPr>
          <p:cNvSpPr>
            <a:spLocks noChangeArrowheads="1"/>
          </p:cNvSpPr>
          <p:nvPr>
            <p:ph type="body" idx="1"/>
          </p:nvPr>
        </p:nvSpPr>
        <p:spPr/>
        <p:txBody>
          <a:bodyPr/>
          <a:lstStyle/>
          <a:p>
            <a:r>
              <a:rPr lang="zh-CN" altLang="en-US">
                <a:ea typeface="黑体" panose="02010609060101010101" pitchFamily="49" charset="-122"/>
              </a:rPr>
              <a:t>地方政府获得所得税收入的方式：</a:t>
            </a:r>
          </a:p>
          <a:p>
            <a:pPr>
              <a:buFont typeface="Arial" panose="020B0604020202020204" pitchFamily="34" charset="0"/>
              <a:buNone/>
            </a:pPr>
            <a:r>
              <a:rPr lang="zh-CN" altLang="en-US">
                <a:ea typeface="黑体" panose="02010609060101010101" pitchFamily="49" charset="-122"/>
              </a:rPr>
              <a:t>		独立征收所得税</a:t>
            </a:r>
          </a:p>
          <a:p>
            <a:pPr>
              <a:buFont typeface="Arial" panose="020B0604020202020204" pitchFamily="34" charset="0"/>
              <a:buNone/>
            </a:pPr>
            <a:r>
              <a:rPr lang="zh-CN" altLang="en-US">
                <a:ea typeface="黑体" panose="02010609060101010101" pitchFamily="49" charset="-122"/>
              </a:rPr>
              <a:t>		附加征收所得税</a:t>
            </a:r>
          </a:p>
          <a:p>
            <a:pPr>
              <a:buFont typeface="Arial" panose="020B0604020202020204" pitchFamily="34" charset="0"/>
              <a:buNone/>
            </a:pPr>
            <a:r>
              <a:rPr lang="zh-CN" altLang="en-US">
                <a:ea typeface="黑体" panose="02010609060101010101" pitchFamily="49" charset="-122"/>
              </a:rPr>
              <a:t>		收入分享</a:t>
            </a:r>
          </a:p>
        </p:txBody>
      </p:sp>
    </p:spTree>
  </p:cSld>
  <p:clrMapOvr>
    <a:masterClrMapping/>
  </p:clrMapOvr>
  <p:transition spd="slow">
    <p:random/>
    <p:sndAc>
      <p:stSnd>
        <p:snd r:embed="rId2" name="camera.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8B2BCB10-D8CD-40F9-83FA-9534E7DE7593}"/>
              </a:ext>
            </a:extLst>
          </p:cNvPr>
          <p:cNvSpPr>
            <a:spLocks noGrp="1"/>
          </p:cNvSpPr>
          <p:nvPr>
            <p:ph type="dt" sz="half" idx="10"/>
          </p:nvPr>
        </p:nvSpPr>
        <p:spPr/>
        <p:txBody>
          <a:bodyPr/>
          <a:lstStyle/>
          <a:p>
            <a:fld id="{0A6F46AC-A4C1-4116-8E07-8D1F4EEF3890}"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AC1793A4-D0BF-477F-86F8-6A7C882C0D77}"/>
              </a:ext>
            </a:extLst>
          </p:cNvPr>
          <p:cNvSpPr>
            <a:spLocks noGrp="1"/>
          </p:cNvSpPr>
          <p:nvPr>
            <p:ph type="sldNum" sz="quarter" idx="12"/>
          </p:nvPr>
        </p:nvSpPr>
        <p:spPr/>
        <p:txBody>
          <a:bodyPr/>
          <a:lstStyle/>
          <a:p>
            <a:fld id="{DFEF95A4-4861-48F7-87CD-F68259C3D4FE}" type="slidenum">
              <a:rPr lang="zh-CN" altLang="en-US"/>
              <a:pPr/>
              <a:t>18</a:t>
            </a:fld>
            <a:endParaRPr lang="zh-CN" altLang="en-US"/>
          </a:p>
        </p:txBody>
      </p:sp>
      <p:sp>
        <p:nvSpPr>
          <p:cNvPr id="22530" name="Rectangle 2">
            <a:extLst>
              <a:ext uri="{FF2B5EF4-FFF2-40B4-BE49-F238E27FC236}">
                <a16:creationId xmlns:a16="http://schemas.microsoft.com/office/drawing/2014/main" id="{D8C65AE8-5B73-4DD0-823B-18464CC3A2CF}"/>
              </a:ext>
            </a:extLst>
          </p:cNvPr>
          <p:cNvSpPr>
            <a:spLocks noChangeArrowheads="1"/>
          </p:cNvSpPr>
          <p:nvPr>
            <p:ph type="title"/>
          </p:nvPr>
        </p:nvSpPr>
        <p:spPr/>
        <p:txBody>
          <a:bodyPr/>
          <a:lstStyle/>
          <a:p>
            <a:r>
              <a:rPr lang="zh-CN" altLang="zh-CN">
                <a:latin typeface="黑体" panose="02010609060101010101" pitchFamily="49" charset="-122"/>
                <a:ea typeface="黑体" panose="02010609060101010101" pitchFamily="49" charset="-122"/>
              </a:rPr>
              <a:t>8.3.4  地方商品课税</a:t>
            </a:r>
          </a:p>
        </p:txBody>
      </p:sp>
      <p:sp>
        <p:nvSpPr>
          <p:cNvPr id="22531" name="Rectangle 3">
            <a:extLst>
              <a:ext uri="{FF2B5EF4-FFF2-40B4-BE49-F238E27FC236}">
                <a16:creationId xmlns:a16="http://schemas.microsoft.com/office/drawing/2014/main" id="{F979D55E-AE76-4C8D-A830-F3CC6C7A7AB9}"/>
              </a:ext>
            </a:extLst>
          </p:cNvPr>
          <p:cNvSpPr>
            <a:spLocks noChangeArrowheads="1"/>
          </p:cNvSpPr>
          <p:nvPr>
            <p:ph type="body" idx="1"/>
          </p:nvPr>
        </p:nvSpPr>
        <p:spPr/>
        <p:txBody>
          <a:bodyPr/>
          <a:lstStyle/>
          <a:p>
            <a:r>
              <a:rPr lang="zh-CN" altLang="en-US">
                <a:latin typeface="黑体" panose="02010609060101010101" pitchFamily="49" charset="-122"/>
                <a:ea typeface="黑体" panose="02010609060101010101" pitchFamily="49" charset="-122"/>
              </a:rPr>
              <a:t>地方政府课征的商品税：</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对商品销售课征的一般销售税</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对特定商品或服务课征的特别消费税（</a:t>
            </a:r>
            <a:r>
              <a:rPr lang="zh-CN" altLang="en-US">
                <a:latin typeface="Times New Roman" panose="02020603050405020304" pitchFamily="18" charset="0"/>
                <a:ea typeface="黑体" panose="02010609060101010101" pitchFamily="49" charset="-122"/>
              </a:rPr>
              <a:t>Excise Tax</a:t>
            </a:r>
            <a:r>
              <a:rPr lang="zh-CN" altLang="en-US">
                <a:latin typeface="黑体" panose="02010609060101010101" pitchFamily="49" charset="-122"/>
                <a:ea typeface="黑体" panose="02010609060101010101" pitchFamily="49" charset="-122"/>
              </a:rPr>
              <a:t>）</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对本地居民在其他辖区的购买行为征收的附加使用税（</a:t>
            </a:r>
            <a:r>
              <a:rPr lang="zh-CN" altLang="en-US">
                <a:latin typeface="Times New Roman" panose="02020603050405020304" pitchFamily="18" charset="0"/>
                <a:ea typeface="黑体" panose="02010609060101010101" pitchFamily="49" charset="-122"/>
              </a:rPr>
              <a:t>Companion Use Tax</a:t>
            </a:r>
            <a:r>
              <a:rPr lang="zh-CN" altLang="en-US">
                <a:latin typeface="黑体" panose="02010609060101010101" pitchFamily="49" charset="-122"/>
                <a:ea typeface="黑体" panose="02010609060101010101" pitchFamily="49" charset="-122"/>
              </a:rPr>
              <a:t>）</a:t>
            </a:r>
          </a:p>
        </p:txBody>
      </p:sp>
    </p:spTree>
  </p:cSld>
  <p:clrMapOvr>
    <a:masterClrMapping/>
  </p:clrMapOvr>
  <p:transition spd="slow">
    <p:random/>
    <p:sndAc>
      <p:stSnd>
        <p:snd r:embed="rId2" name="camera.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A0254949-9351-495A-AC47-238390F1CD04}"/>
              </a:ext>
            </a:extLst>
          </p:cNvPr>
          <p:cNvSpPr>
            <a:spLocks noGrp="1"/>
          </p:cNvSpPr>
          <p:nvPr>
            <p:ph type="dt" sz="half" idx="10"/>
          </p:nvPr>
        </p:nvSpPr>
        <p:spPr/>
        <p:txBody>
          <a:bodyPr/>
          <a:lstStyle/>
          <a:p>
            <a:fld id="{F5D610AA-573C-4C63-91B2-3DAD61AB22F1}"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A584F4D6-E266-4F5B-AAC0-CFBDF2C67FEB}"/>
              </a:ext>
            </a:extLst>
          </p:cNvPr>
          <p:cNvSpPr>
            <a:spLocks noGrp="1"/>
          </p:cNvSpPr>
          <p:nvPr>
            <p:ph type="sldNum" sz="quarter" idx="12"/>
          </p:nvPr>
        </p:nvSpPr>
        <p:spPr/>
        <p:txBody>
          <a:bodyPr/>
          <a:lstStyle/>
          <a:p>
            <a:fld id="{3A845E82-2BC9-4FE6-A5DC-7796E1772F1A}" type="slidenum">
              <a:rPr lang="zh-CN" altLang="en-US"/>
              <a:pPr/>
              <a:t>19</a:t>
            </a:fld>
            <a:endParaRPr lang="zh-CN" altLang="en-US"/>
          </a:p>
        </p:txBody>
      </p:sp>
      <p:sp>
        <p:nvSpPr>
          <p:cNvPr id="23554" name="Rectangle 2">
            <a:extLst>
              <a:ext uri="{FF2B5EF4-FFF2-40B4-BE49-F238E27FC236}">
                <a16:creationId xmlns:a16="http://schemas.microsoft.com/office/drawing/2014/main" id="{BBED7A41-6BC0-4FFF-9FD0-E18048BB6E19}"/>
              </a:ext>
            </a:extLst>
          </p:cNvPr>
          <p:cNvSpPr>
            <a:spLocks noChangeArrowheads="1"/>
          </p:cNvSpPr>
          <p:nvPr>
            <p:ph type="title"/>
          </p:nvPr>
        </p:nvSpPr>
        <p:spPr/>
        <p:txBody>
          <a:bodyPr/>
          <a:lstStyle/>
          <a:p>
            <a:endParaRPr lang="zh-CN" altLang="zh-CN"/>
          </a:p>
        </p:txBody>
      </p:sp>
      <p:sp>
        <p:nvSpPr>
          <p:cNvPr id="23555" name="Rectangle 3">
            <a:extLst>
              <a:ext uri="{FF2B5EF4-FFF2-40B4-BE49-F238E27FC236}">
                <a16:creationId xmlns:a16="http://schemas.microsoft.com/office/drawing/2014/main" id="{044EEDD5-E984-4CA0-9D67-60C516FD2603}"/>
              </a:ext>
            </a:extLst>
          </p:cNvPr>
          <p:cNvSpPr>
            <a:spLocks noChangeArrowheads="1"/>
          </p:cNvSpPr>
          <p:nvPr>
            <p:ph type="body" idx="1"/>
          </p:nvPr>
        </p:nvSpPr>
        <p:spPr/>
        <p:txBody>
          <a:bodyPr/>
          <a:lstStyle/>
          <a:p>
            <a:pPr>
              <a:buFont typeface="Arial" panose="020B0604020202020204" pitchFamily="34" charset="0"/>
              <a:buNone/>
            </a:pPr>
            <a:endParaRPr lang="zh-CN" altLang="zh-CN"/>
          </a:p>
          <a:p>
            <a:pPr algn="ctr">
              <a:buFont typeface="Arial" panose="020B0604020202020204" pitchFamily="34" charset="0"/>
              <a:buNone/>
            </a:pPr>
            <a:r>
              <a:rPr lang="zh-CN" altLang="zh-CN" sz="5400">
                <a:latin typeface="黑体" panose="02010609060101010101" pitchFamily="49" charset="-122"/>
                <a:ea typeface="黑体" panose="02010609060101010101" pitchFamily="49" charset="-122"/>
              </a:rPr>
              <a:t>8.4  地方政府收费收入</a:t>
            </a:r>
          </a:p>
        </p:txBody>
      </p:sp>
    </p:spTree>
  </p:cSld>
  <p:clrMapOvr>
    <a:masterClrMapping/>
  </p:clrMapOvr>
  <p:transition spd="slow">
    <p:random/>
    <p:sndAc>
      <p:stSnd>
        <p:snd r:embed="rId2" name="camera.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484554FE-F78C-4E0A-9806-F6C3CEA49103}"/>
              </a:ext>
            </a:extLst>
          </p:cNvPr>
          <p:cNvSpPr>
            <a:spLocks noGrp="1"/>
          </p:cNvSpPr>
          <p:nvPr>
            <p:ph type="dt" sz="half" idx="10"/>
          </p:nvPr>
        </p:nvSpPr>
        <p:spPr/>
        <p:txBody>
          <a:bodyPr/>
          <a:lstStyle/>
          <a:p>
            <a:fld id="{C96C0746-BCC0-4734-9F25-C53434352758}"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31264168-BAAA-4515-949D-4FF920909F4F}"/>
              </a:ext>
            </a:extLst>
          </p:cNvPr>
          <p:cNvSpPr>
            <a:spLocks noGrp="1"/>
          </p:cNvSpPr>
          <p:nvPr>
            <p:ph type="sldNum" sz="quarter" idx="12"/>
          </p:nvPr>
        </p:nvSpPr>
        <p:spPr/>
        <p:txBody>
          <a:bodyPr/>
          <a:lstStyle/>
          <a:p>
            <a:fld id="{30E0200E-1DC9-4E32-9E0D-9C3E2A0EA098}" type="slidenum">
              <a:rPr lang="zh-CN" altLang="en-US"/>
              <a:pPr/>
              <a:t>2</a:t>
            </a:fld>
            <a:endParaRPr lang="zh-CN" altLang="en-US"/>
          </a:p>
        </p:txBody>
      </p:sp>
      <p:sp>
        <p:nvSpPr>
          <p:cNvPr id="6146" name="Rectangle 2">
            <a:extLst>
              <a:ext uri="{FF2B5EF4-FFF2-40B4-BE49-F238E27FC236}">
                <a16:creationId xmlns:a16="http://schemas.microsoft.com/office/drawing/2014/main" id="{741CF2C5-9FA3-4FC3-8994-E767719CF370}"/>
              </a:ext>
            </a:extLst>
          </p:cNvPr>
          <p:cNvSpPr>
            <a:spLocks noChangeArrowheads="1"/>
          </p:cNvSpPr>
          <p:nvPr>
            <p:ph type="title"/>
          </p:nvPr>
        </p:nvSpPr>
        <p:spPr/>
        <p:txBody>
          <a:bodyPr/>
          <a:lstStyle/>
          <a:p>
            <a:pPr algn="ctr"/>
            <a:r>
              <a:rPr lang="zh-CN" altLang="en-US" sz="4000">
                <a:ea typeface="黑体" panose="02010609060101010101" pitchFamily="49" charset="-122"/>
              </a:rPr>
              <a:t>本章主要内容</a:t>
            </a:r>
          </a:p>
        </p:txBody>
      </p:sp>
      <p:sp>
        <p:nvSpPr>
          <p:cNvPr id="6147" name="Rectangle 3">
            <a:extLst>
              <a:ext uri="{FF2B5EF4-FFF2-40B4-BE49-F238E27FC236}">
                <a16:creationId xmlns:a16="http://schemas.microsoft.com/office/drawing/2014/main" id="{6647B702-4087-4DBE-A85F-667EEE2C6A8D}"/>
              </a:ext>
            </a:extLst>
          </p:cNvPr>
          <p:cNvSpPr>
            <a:spLocks noChangeArrowheads="1"/>
          </p:cNvSpPr>
          <p:nvPr>
            <p:ph type="body" idx="1"/>
          </p:nvPr>
        </p:nvSpPr>
        <p:spPr/>
        <p:txBody>
          <a:bodyPr/>
          <a:lstStyle/>
          <a:p>
            <a:r>
              <a:rPr lang="zh-CN" altLang="zh-CN">
                <a:latin typeface="黑体" panose="02010609060101010101" pitchFamily="49" charset="-122"/>
                <a:ea typeface="黑体" panose="02010609060101010101" pitchFamily="49" charset="-122"/>
              </a:rPr>
              <a:t>8.1  地方财政收入的规模</a:t>
            </a:r>
          </a:p>
          <a:p>
            <a:r>
              <a:rPr lang="zh-CN" altLang="zh-CN">
                <a:latin typeface="黑体" panose="02010609060101010101" pitchFamily="49" charset="-122"/>
                <a:ea typeface="黑体" panose="02010609060101010101" pitchFamily="49" charset="-122"/>
              </a:rPr>
              <a:t>8.2  地方财政收入的结构</a:t>
            </a:r>
          </a:p>
          <a:p>
            <a:r>
              <a:rPr lang="zh-CN" altLang="zh-CN">
                <a:latin typeface="黑体" panose="02010609060101010101" pitchFamily="49" charset="-122"/>
                <a:ea typeface="黑体" panose="02010609060101010101" pitchFamily="49" charset="-122"/>
              </a:rPr>
              <a:t>8.3  地方税收入</a:t>
            </a:r>
          </a:p>
          <a:p>
            <a:r>
              <a:rPr lang="zh-CN" altLang="zh-CN">
                <a:latin typeface="黑体" panose="02010609060101010101" pitchFamily="49" charset="-122"/>
                <a:ea typeface="黑体" panose="02010609060101010101" pitchFamily="49" charset="-122"/>
              </a:rPr>
              <a:t>8.4  地方政府收费收入</a:t>
            </a:r>
          </a:p>
          <a:p>
            <a:r>
              <a:rPr lang="zh-CN" altLang="zh-CN">
                <a:latin typeface="黑体" panose="02010609060101010101" pitchFamily="49" charset="-122"/>
                <a:ea typeface="黑体" panose="02010609060101010101" pitchFamily="49" charset="-122"/>
              </a:rPr>
              <a:t>8.5  地方财产性财政收入</a:t>
            </a:r>
          </a:p>
        </p:txBody>
      </p:sp>
    </p:spTree>
  </p:cSld>
  <p:clrMapOvr>
    <a:masterClrMapping/>
  </p:clrMapOvr>
  <p:transition spd="slow">
    <p:random/>
    <p:sndAc>
      <p:stSnd>
        <p:snd r:embed="rId2" name="camera.wav"/>
      </p:stSnd>
    </p:sndAc>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8DCEC6C2-E1B8-48F9-AFE8-76EDC823B3C6}"/>
              </a:ext>
            </a:extLst>
          </p:cNvPr>
          <p:cNvSpPr>
            <a:spLocks noGrp="1"/>
          </p:cNvSpPr>
          <p:nvPr>
            <p:ph type="dt" sz="half" idx="10"/>
          </p:nvPr>
        </p:nvSpPr>
        <p:spPr/>
        <p:txBody>
          <a:bodyPr/>
          <a:lstStyle/>
          <a:p>
            <a:fld id="{3B276811-9B33-4574-BF6F-D068F43D1B6D}"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4864839D-6005-4D85-BE97-105A982F7DF6}"/>
              </a:ext>
            </a:extLst>
          </p:cNvPr>
          <p:cNvSpPr>
            <a:spLocks noGrp="1"/>
          </p:cNvSpPr>
          <p:nvPr>
            <p:ph type="sldNum" sz="quarter" idx="12"/>
          </p:nvPr>
        </p:nvSpPr>
        <p:spPr/>
        <p:txBody>
          <a:bodyPr/>
          <a:lstStyle/>
          <a:p>
            <a:fld id="{FC9EEF05-C1B3-4729-AE33-D4BCF89E4061}" type="slidenum">
              <a:rPr lang="zh-CN" altLang="en-US"/>
              <a:pPr/>
              <a:t>20</a:t>
            </a:fld>
            <a:endParaRPr lang="zh-CN" altLang="en-US"/>
          </a:p>
        </p:txBody>
      </p:sp>
      <p:sp>
        <p:nvSpPr>
          <p:cNvPr id="24578" name="Rectangle 2">
            <a:extLst>
              <a:ext uri="{FF2B5EF4-FFF2-40B4-BE49-F238E27FC236}">
                <a16:creationId xmlns:a16="http://schemas.microsoft.com/office/drawing/2014/main" id="{4B3A2390-101C-459F-8E0C-563E99BE29DE}"/>
              </a:ext>
            </a:extLst>
          </p:cNvPr>
          <p:cNvSpPr>
            <a:spLocks noChangeArrowheads="1"/>
          </p:cNvSpPr>
          <p:nvPr>
            <p:ph type="title"/>
          </p:nvPr>
        </p:nvSpPr>
        <p:spPr/>
        <p:txBody>
          <a:bodyPr/>
          <a:lstStyle/>
          <a:p>
            <a:r>
              <a:rPr lang="zh-CN" altLang="zh-CN">
                <a:latin typeface="黑体" panose="02010609060101010101" pitchFamily="49" charset="-122"/>
                <a:ea typeface="黑体" panose="02010609060101010101" pitchFamily="49" charset="-122"/>
              </a:rPr>
              <a:t>8.4.1  政府收费的性质</a:t>
            </a:r>
          </a:p>
        </p:txBody>
      </p:sp>
      <p:sp>
        <p:nvSpPr>
          <p:cNvPr id="24579" name="Rectangle 3">
            <a:extLst>
              <a:ext uri="{FF2B5EF4-FFF2-40B4-BE49-F238E27FC236}">
                <a16:creationId xmlns:a16="http://schemas.microsoft.com/office/drawing/2014/main" id="{49A5420E-8963-45A5-903D-7BEBE0E9F3EA}"/>
              </a:ext>
            </a:extLst>
          </p:cNvPr>
          <p:cNvSpPr>
            <a:spLocks noChangeArrowheads="1"/>
          </p:cNvSpPr>
          <p:nvPr>
            <p:ph type="body" idx="1"/>
          </p:nvPr>
        </p:nvSpPr>
        <p:spPr/>
        <p:txBody>
          <a:bodyPr/>
          <a:lstStyle/>
          <a:p>
            <a:r>
              <a:rPr lang="zh-CN" altLang="zh-CN">
                <a:ea typeface="黑体" panose="02010609060101010101" pitchFamily="49" charset="-122"/>
              </a:rPr>
              <a:t>税收和政府收费就是政府占有和支配经济资源的两种主要方式。政府收费实际上是对混合产品费用的一种补偿。</a:t>
            </a:r>
          </a:p>
          <a:p>
            <a:r>
              <a:rPr lang="zh-CN" altLang="zh-CN">
                <a:ea typeface="黑体" panose="02010609060101010101" pitchFamily="49" charset="-122"/>
              </a:rPr>
              <a:t>政府收费具有直接有偿性、非普遍性和非规范性等特征。</a:t>
            </a:r>
          </a:p>
          <a:p>
            <a:r>
              <a:rPr lang="zh-CN" altLang="zh-CN">
                <a:ea typeface="黑体" panose="02010609060101010101" pitchFamily="49" charset="-122"/>
              </a:rPr>
              <a:t>政府收费主要用于弥补那些具有消费上的竞争性和可排他性，同时又具有消费上的弱外部性和弱再分配性的混合产品的生产费用。</a:t>
            </a:r>
          </a:p>
        </p:txBody>
      </p:sp>
    </p:spTree>
  </p:cSld>
  <p:clrMapOvr>
    <a:masterClrMapping/>
  </p:clrMapOvr>
  <p:transition spd="slow">
    <p:random/>
    <p:sndAc>
      <p:stSnd>
        <p:snd r:embed="rId2" name="camera.wav"/>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68A6B459-C7D1-47E4-93FE-30C5A4EEF9E9}"/>
              </a:ext>
            </a:extLst>
          </p:cNvPr>
          <p:cNvSpPr>
            <a:spLocks noGrp="1"/>
          </p:cNvSpPr>
          <p:nvPr>
            <p:ph type="dt" sz="half" idx="10"/>
          </p:nvPr>
        </p:nvSpPr>
        <p:spPr/>
        <p:txBody>
          <a:bodyPr/>
          <a:lstStyle/>
          <a:p>
            <a:fld id="{CE90835E-FFA1-4F91-BE54-F8FE3A6C5B59}"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ABF295B9-ACEC-4F64-B0A6-2242CD306B25}"/>
              </a:ext>
            </a:extLst>
          </p:cNvPr>
          <p:cNvSpPr>
            <a:spLocks noGrp="1"/>
          </p:cNvSpPr>
          <p:nvPr>
            <p:ph type="sldNum" sz="quarter" idx="12"/>
          </p:nvPr>
        </p:nvSpPr>
        <p:spPr/>
        <p:txBody>
          <a:bodyPr/>
          <a:lstStyle/>
          <a:p>
            <a:fld id="{14CD9659-632F-43B9-84AC-7C8CA1C4676C}" type="slidenum">
              <a:rPr lang="zh-CN" altLang="en-US"/>
              <a:pPr/>
              <a:t>21</a:t>
            </a:fld>
            <a:endParaRPr lang="zh-CN" altLang="en-US"/>
          </a:p>
        </p:txBody>
      </p:sp>
      <p:sp>
        <p:nvSpPr>
          <p:cNvPr id="25602" name="Rectangle 2">
            <a:extLst>
              <a:ext uri="{FF2B5EF4-FFF2-40B4-BE49-F238E27FC236}">
                <a16:creationId xmlns:a16="http://schemas.microsoft.com/office/drawing/2014/main" id="{4F7E81F2-4FCC-4053-82DD-F0037BF378D5}"/>
              </a:ext>
            </a:extLst>
          </p:cNvPr>
          <p:cNvSpPr>
            <a:spLocks noChangeArrowheads="1"/>
          </p:cNvSpPr>
          <p:nvPr>
            <p:ph type="title"/>
          </p:nvPr>
        </p:nvSpPr>
        <p:spPr/>
        <p:txBody>
          <a:bodyPr/>
          <a:lstStyle/>
          <a:p>
            <a:r>
              <a:rPr lang="zh-CN" altLang="zh-CN">
                <a:latin typeface="黑体" panose="02010609060101010101" pitchFamily="49" charset="-122"/>
                <a:ea typeface="黑体" panose="02010609060101010101" pitchFamily="49" charset="-122"/>
              </a:rPr>
              <a:t>8.4.2  政府收费的形式</a:t>
            </a:r>
          </a:p>
        </p:txBody>
      </p:sp>
      <p:sp>
        <p:nvSpPr>
          <p:cNvPr id="25603" name="Rectangle 3">
            <a:extLst>
              <a:ext uri="{FF2B5EF4-FFF2-40B4-BE49-F238E27FC236}">
                <a16:creationId xmlns:a16="http://schemas.microsoft.com/office/drawing/2014/main" id="{C01C66D9-1C38-45C2-B5A5-6D9FCD4E5C59}"/>
              </a:ext>
            </a:extLst>
          </p:cNvPr>
          <p:cNvSpPr>
            <a:spLocks noChangeArrowheads="1"/>
          </p:cNvSpPr>
          <p:nvPr>
            <p:ph type="body" idx="1"/>
          </p:nvPr>
        </p:nvSpPr>
        <p:spPr/>
        <p:txBody>
          <a:bodyPr/>
          <a:lstStyle/>
          <a:p>
            <a:pPr>
              <a:lnSpc>
                <a:spcPct val="90000"/>
              </a:lnSpc>
            </a:pPr>
            <a:r>
              <a:rPr lang="zh-CN" altLang="en-US" sz="2400">
                <a:latin typeface="黑体" panose="02010609060101010101" pitchFamily="49" charset="-122"/>
                <a:ea typeface="黑体" panose="02010609060101010101" pitchFamily="49" charset="-122"/>
              </a:rPr>
              <a:t>使用者收费：政府对特定公共服务或特许权收取的价格，以用于支付提供这些服务的全部或部分成本，即政府部门就其向社会提供的产品或者特殊服务而收取的费用。使用者收费体现的主要是一种市场交易关系。</a:t>
            </a:r>
          </a:p>
          <a:p>
            <a:pPr>
              <a:lnSpc>
                <a:spcPct val="90000"/>
              </a:lnSpc>
              <a:buFont typeface="Arial" panose="020B0604020202020204" pitchFamily="34" charset="0"/>
              <a:buNone/>
            </a:pPr>
            <a:r>
              <a:rPr lang="zh-CN" altLang="en-US" sz="2400">
                <a:latin typeface="黑体" panose="02010609060101010101" pitchFamily="49" charset="-122"/>
                <a:ea typeface="黑体" panose="02010609060101010101" pitchFamily="49" charset="-122"/>
              </a:rPr>
              <a:t>		直接费（</a:t>
            </a:r>
            <a:r>
              <a:rPr lang="zh-CN" altLang="en-US" sz="2400">
                <a:latin typeface="Times New Roman" panose="02020603050405020304" pitchFamily="18" charset="0"/>
                <a:ea typeface="黑体" panose="02010609060101010101" pitchFamily="49" charset="-122"/>
              </a:rPr>
              <a:t>Direct Charges</a:t>
            </a:r>
            <a:r>
              <a:rPr lang="zh-CN" altLang="en-US" sz="2400">
                <a:latin typeface="黑体" panose="02010609060101010101" pitchFamily="49" charset="-122"/>
                <a:ea typeface="黑体" panose="02010609060101010101" pitchFamily="49" charset="-122"/>
              </a:rPr>
              <a:t>）是对使用公共设施或消费产品和服务所收取的费用。</a:t>
            </a:r>
          </a:p>
          <a:p>
            <a:pPr>
              <a:lnSpc>
                <a:spcPct val="90000"/>
              </a:lnSpc>
              <a:buFont typeface="Arial" panose="020B0604020202020204" pitchFamily="34" charset="0"/>
              <a:buNone/>
            </a:pPr>
            <a:r>
              <a:rPr lang="zh-CN" altLang="en-US" sz="2400">
                <a:latin typeface="黑体" panose="02010609060101010101" pitchFamily="49" charset="-122"/>
                <a:ea typeface="黑体" panose="02010609060101010101" pitchFamily="49" charset="-122"/>
              </a:rPr>
              <a:t>		公用事业特种费（</a:t>
            </a:r>
            <a:r>
              <a:rPr lang="zh-CN" altLang="en-US" sz="2400">
                <a:latin typeface="Times New Roman" panose="02020603050405020304" pitchFamily="18" charset="0"/>
                <a:ea typeface="黑体" panose="02010609060101010101" pitchFamily="49" charset="-122"/>
              </a:rPr>
              <a:t>Special Assessments</a:t>
            </a:r>
            <a:r>
              <a:rPr lang="zh-CN" altLang="en-US" sz="2400">
                <a:latin typeface="黑体" panose="02010609060101010101" pitchFamily="49" charset="-122"/>
                <a:ea typeface="黑体" panose="02010609060101010101" pitchFamily="49" charset="-122"/>
              </a:rPr>
              <a:t>）是政府为社会公共目的而新建设施或改良原有设施，根据受益区域内受益者的大小所进行的一种征收，它主要用于弥补工程经费。</a:t>
            </a:r>
          </a:p>
          <a:p>
            <a:pPr>
              <a:lnSpc>
                <a:spcPct val="90000"/>
              </a:lnSpc>
              <a:buFont typeface="Arial" panose="020B0604020202020204" pitchFamily="34" charset="0"/>
              <a:buNone/>
            </a:pPr>
            <a:r>
              <a:rPr lang="zh-CN" altLang="en-US" sz="2400">
                <a:latin typeface="黑体" panose="02010609060101010101" pitchFamily="49" charset="-122"/>
                <a:ea typeface="黑体" panose="02010609060101010101" pitchFamily="49" charset="-122"/>
              </a:rPr>
              <a:t>		特许费（</a:t>
            </a:r>
            <a:r>
              <a:rPr lang="zh-CN" altLang="en-US" sz="2400">
                <a:latin typeface="Times New Roman" panose="02020603050405020304" pitchFamily="18" charset="0"/>
                <a:ea typeface="黑体" panose="02010609060101010101" pitchFamily="49" charset="-122"/>
              </a:rPr>
              <a:t>License Fees</a:t>
            </a:r>
            <a:r>
              <a:rPr lang="zh-CN" altLang="en-US" sz="2400">
                <a:latin typeface="黑体" panose="02010609060101010101" pitchFamily="49" charset="-122"/>
                <a:ea typeface="黑体" panose="02010609060101010101" pitchFamily="49" charset="-122"/>
              </a:rPr>
              <a:t>）是政府授予某些特定的人以某种特别的权利，而对其征收的一种费用，其征收的目的侧重于对某些行为进行规制。</a:t>
            </a:r>
          </a:p>
        </p:txBody>
      </p:sp>
    </p:spTree>
  </p:cSld>
  <p:clrMapOvr>
    <a:masterClrMapping/>
  </p:clrMapOvr>
  <p:transition spd="slow">
    <p:random/>
    <p:sndAc>
      <p:stSnd>
        <p:snd r:embed="rId2" name="camera.wav"/>
      </p:stSnd>
    </p:sndAc>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D1DBBFB8-EBAC-4872-B311-B13632A0BEBB}"/>
              </a:ext>
            </a:extLst>
          </p:cNvPr>
          <p:cNvSpPr>
            <a:spLocks noGrp="1"/>
          </p:cNvSpPr>
          <p:nvPr>
            <p:ph type="dt" sz="half" idx="10"/>
          </p:nvPr>
        </p:nvSpPr>
        <p:spPr/>
        <p:txBody>
          <a:bodyPr/>
          <a:lstStyle/>
          <a:p>
            <a:fld id="{2F2613BC-24D9-4CF9-9A4A-D65EFBCB087E}"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C8902687-2FE9-4A59-BFA0-48718737340D}"/>
              </a:ext>
            </a:extLst>
          </p:cNvPr>
          <p:cNvSpPr>
            <a:spLocks noGrp="1"/>
          </p:cNvSpPr>
          <p:nvPr>
            <p:ph type="sldNum" sz="quarter" idx="12"/>
          </p:nvPr>
        </p:nvSpPr>
        <p:spPr/>
        <p:txBody>
          <a:bodyPr/>
          <a:lstStyle/>
          <a:p>
            <a:fld id="{3653B9AB-BA04-4DF7-8D43-E97663D1F0B7}" type="slidenum">
              <a:rPr lang="zh-CN" altLang="en-US"/>
              <a:pPr/>
              <a:t>22</a:t>
            </a:fld>
            <a:endParaRPr lang="zh-CN" altLang="en-US"/>
          </a:p>
        </p:txBody>
      </p:sp>
      <p:sp>
        <p:nvSpPr>
          <p:cNvPr id="26626" name="Rectangle 2">
            <a:extLst>
              <a:ext uri="{FF2B5EF4-FFF2-40B4-BE49-F238E27FC236}">
                <a16:creationId xmlns:a16="http://schemas.microsoft.com/office/drawing/2014/main" id="{4A0B9853-A63C-452B-A36E-3B15C60A4EDE}"/>
              </a:ext>
            </a:extLst>
          </p:cNvPr>
          <p:cNvSpPr>
            <a:spLocks noChangeArrowheads="1"/>
          </p:cNvSpPr>
          <p:nvPr>
            <p:ph type="title"/>
          </p:nvPr>
        </p:nvSpPr>
        <p:spPr/>
        <p:txBody>
          <a:bodyPr/>
          <a:lstStyle/>
          <a:p>
            <a:r>
              <a:rPr lang="zh-CN" altLang="zh-CN">
                <a:latin typeface="黑体" panose="02010609060101010101" pitchFamily="49" charset="-122"/>
                <a:ea typeface="黑体" panose="02010609060101010101" pitchFamily="49" charset="-122"/>
              </a:rPr>
              <a:t>8.4.2  政府收费的形式</a:t>
            </a:r>
            <a:endParaRPr lang="zh-CN" altLang="zh-CN"/>
          </a:p>
        </p:txBody>
      </p:sp>
      <p:sp>
        <p:nvSpPr>
          <p:cNvPr id="26627" name="Rectangle 3">
            <a:extLst>
              <a:ext uri="{FF2B5EF4-FFF2-40B4-BE49-F238E27FC236}">
                <a16:creationId xmlns:a16="http://schemas.microsoft.com/office/drawing/2014/main" id="{754142D4-E8F0-431D-BA7C-E435FA9C9D51}"/>
              </a:ext>
            </a:extLst>
          </p:cNvPr>
          <p:cNvSpPr>
            <a:spLocks noChangeArrowheads="1"/>
          </p:cNvSpPr>
          <p:nvPr>
            <p:ph type="body" idx="1"/>
          </p:nvPr>
        </p:nvSpPr>
        <p:spPr/>
        <p:txBody>
          <a:bodyPr/>
          <a:lstStyle/>
          <a:p>
            <a:pPr>
              <a:lnSpc>
                <a:spcPct val="90000"/>
              </a:lnSpc>
            </a:pPr>
            <a:r>
              <a:rPr lang="zh-CN" altLang="en-US">
                <a:latin typeface="黑体" panose="02010609060101010101" pitchFamily="49" charset="-122"/>
                <a:ea typeface="黑体" panose="02010609060101010101" pitchFamily="49" charset="-122"/>
              </a:rPr>
              <a:t>规费：政府部门在执行社会管理职能过程中，为国民提供某种特别行为或服务时所获得的特别报偿。规费体现出的主要是管理者与被管理者之间的关系。</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行政规费是附随于政府部门各种行政活动的政府收费，名目很多，具体包括护照费、户籍规费、商标登记费、商品检验费、度量衡鉴定费及执照费等。</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司法规费包括司法方面的审判费、执行费、民事诉讼费、刑事诉讼费、财产转让登记费、遗产管理登记费、继承登记费和结婚登记费等。</a:t>
            </a:r>
            <a:endParaRPr lang="zh-CN" altLang="en-US" sz="4400">
              <a:latin typeface="黑体" panose="02010609060101010101" pitchFamily="49" charset="-122"/>
              <a:ea typeface="黑体" panose="02010609060101010101" pitchFamily="49" charset="-122"/>
            </a:endParaRPr>
          </a:p>
        </p:txBody>
      </p:sp>
    </p:spTree>
  </p:cSld>
  <p:clrMapOvr>
    <a:masterClrMapping/>
  </p:clrMapOvr>
  <p:transition spd="slow">
    <p:random/>
    <p:sndAc>
      <p:stSnd>
        <p:snd r:embed="rId2" name="camera.wav"/>
      </p:stSnd>
    </p:sndAc>
  </p:transition>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F04B3923-662F-446C-96E6-DE0511E3A7E3}"/>
              </a:ext>
            </a:extLst>
          </p:cNvPr>
          <p:cNvSpPr>
            <a:spLocks noGrp="1"/>
          </p:cNvSpPr>
          <p:nvPr>
            <p:ph type="dt" sz="half" idx="10"/>
          </p:nvPr>
        </p:nvSpPr>
        <p:spPr/>
        <p:txBody>
          <a:bodyPr/>
          <a:lstStyle/>
          <a:p>
            <a:fld id="{89014D0A-1F94-4013-A77D-CB18F532DB1D}"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661214F6-C312-40E4-8907-9F1AED67F737}"/>
              </a:ext>
            </a:extLst>
          </p:cNvPr>
          <p:cNvSpPr>
            <a:spLocks noGrp="1"/>
          </p:cNvSpPr>
          <p:nvPr>
            <p:ph type="sldNum" sz="quarter" idx="12"/>
          </p:nvPr>
        </p:nvSpPr>
        <p:spPr/>
        <p:txBody>
          <a:bodyPr/>
          <a:lstStyle/>
          <a:p>
            <a:fld id="{8DF8A24B-C7CE-41D5-AC12-E5DB185B2E0C}" type="slidenum">
              <a:rPr lang="zh-CN" altLang="en-US"/>
              <a:pPr/>
              <a:t>23</a:t>
            </a:fld>
            <a:endParaRPr lang="zh-CN" altLang="en-US"/>
          </a:p>
        </p:txBody>
      </p:sp>
      <p:sp>
        <p:nvSpPr>
          <p:cNvPr id="27650" name="Rectangle 2">
            <a:extLst>
              <a:ext uri="{FF2B5EF4-FFF2-40B4-BE49-F238E27FC236}">
                <a16:creationId xmlns:a16="http://schemas.microsoft.com/office/drawing/2014/main" id="{A5B7A942-2113-46E7-B825-D61BA0BD5219}"/>
              </a:ext>
            </a:extLst>
          </p:cNvPr>
          <p:cNvSpPr>
            <a:spLocks noChangeArrowheads="1"/>
          </p:cNvSpPr>
          <p:nvPr>
            <p:ph type="title"/>
          </p:nvPr>
        </p:nvSpPr>
        <p:spPr/>
        <p:txBody>
          <a:bodyPr/>
          <a:lstStyle/>
          <a:p>
            <a:endParaRPr lang="zh-CN" altLang="zh-CN"/>
          </a:p>
        </p:txBody>
      </p:sp>
      <p:sp>
        <p:nvSpPr>
          <p:cNvPr id="27651" name="Rectangle 3">
            <a:extLst>
              <a:ext uri="{FF2B5EF4-FFF2-40B4-BE49-F238E27FC236}">
                <a16:creationId xmlns:a16="http://schemas.microsoft.com/office/drawing/2014/main" id="{A29370FA-7676-453D-982E-313822795D44}"/>
              </a:ext>
            </a:extLst>
          </p:cNvPr>
          <p:cNvSpPr>
            <a:spLocks noChangeArrowheads="1"/>
          </p:cNvSpPr>
          <p:nvPr>
            <p:ph type="body" idx="1"/>
          </p:nvPr>
        </p:nvSpPr>
        <p:spPr/>
        <p:txBody>
          <a:bodyPr/>
          <a:lstStyle/>
          <a:p>
            <a:pPr algn="ctr">
              <a:buFont typeface="Arial" panose="020B0604020202020204" pitchFamily="34" charset="0"/>
              <a:buNone/>
            </a:pPr>
            <a:endParaRPr lang="zh-CN" altLang="en-US" sz="5400">
              <a:latin typeface="楷体_GB2312" pitchFamily="1" charset="-122"/>
              <a:ea typeface="华文行楷" panose="02010800040101010101" pitchFamily="2" charset="-122"/>
            </a:endParaRPr>
          </a:p>
          <a:p>
            <a:pPr algn="ctr">
              <a:buFont typeface="Arial" panose="020B0604020202020204" pitchFamily="34" charset="0"/>
              <a:buNone/>
            </a:pPr>
            <a:r>
              <a:rPr lang="zh-CN" altLang="en-US" sz="5400">
                <a:latin typeface="黑体" panose="02010609060101010101" pitchFamily="49" charset="-122"/>
                <a:ea typeface="黑体" panose="02010609060101010101" pitchFamily="49" charset="-122"/>
              </a:rPr>
              <a:t>8.5 </a:t>
            </a:r>
            <a:r>
              <a:rPr lang="zh-CN" altLang="en-US" sz="5400">
                <a:ea typeface="黑体" panose="02010609060101010101" pitchFamily="49" charset="-122"/>
              </a:rPr>
              <a:t>地方财产性财政收入</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nodePh="1">
                                  <p:stCondLst>
                                    <p:cond delay="0"/>
                                  </p:stCondLst>
                                  <p:endCondLst>
                                    <p:cond evt="begin" delay="0">
                                      <p:tn val="5"/>
                                    </p:cond>
                                  </p:endCondLst>
                                  <p:childTnLst>
                                    <p:set>
                                      <p:cBhvr>
                                        <p:cTn id="6" dur="0" fill="hold">
                                          <p:stCondLst>
                                            <p:cond delay="0"/>
                                          </p:stCondLst>
                                        </p:cTn>
                                        <p:tgtEl>
                                          <p:spTgt spid="27650"/>
                                        </p:tgtEl>
                                        <p:attrNameLst>
                                          <p:attrName>style.visibility</p:attrName>
                                        </p:attrNameLst>
                                      </p:cBhvr>
                                      <p:to>
                                        <p:strVal val="visible"/>
                                      </p:to>
                                    </p:set>
                                    <p:anim calcmode="lin" valueType="num">
                                      <p:cBhvr>
                                        <p:cTn id="7" dur="500" fill="hold"/>
                                        <p:tgtEl>
                                          <p:spTgt spid="27650"/>
                                        </p:tgtEl>
                                        <p:attrNameLst>
                                          <p:attrName>ppt_w</p:attrName>
                                        </p:attrNameLst>
                                      </p:cBhvr>
                                      <p:tavLst>
                                        <p:tav tm="0">
                                          <p:val>
                                            <p:fltVal val="0"/>
                                          </p:val>
                                        </p:tav>
                                        <p:tav tm="100000">
                                          <p:val>
                                            <p:strVal val="#ppt_w"/>
                                          </p:val>
                                        </p:tav>
                                      </p:tavLst>
                                    </p:anim>
                                    <p:anim calcmode="lin" valueType="num">
                                      <p:cBhvr>
                                        <p:cTn id="8" dur="500" fill="hold"/>
                                        <p:tgtEl>
                                          <p:spTgt spid="27650"/>
                                        </p:tgtEl>
                                        <p:attrNameLst>
                                          <p:attrName>ppt_h</p:attrName>
                                        </p:attrNameLst>
                                      </p:cBhvr>
                                      <p:tavLst>
                                        <p:tav tm="0">
                                          <p:val>
                                            <p:fltVal val="0"/>
                                          </p:val>
                                        </p:tav>
                                        <p:tav tm="100000">
                                          <p:val>
                                            <p:strVal val="#ppt_h"/>
                                          </p:val>
                                        </p:tav>
                                      </p:tavLst>
                                    </p:anim>
                                    <p:anim calcmode="lin" valueType="num">
                                      <p:cBhvr>
                                        <p:cTn id="9" dur="500" fill="hold"/>
                                        <p:tgtEl>
                                          <p:spTgt spid="27650"/>
                                        </p:tgtEl>
                                        <p:attrNameLst>
                                          <p:attrName>style.rotation</p:attrName>
                                        </p:attrNameLst>
                                      </p:cBhvr>
                                      <p:tavLst>
                                        <p:tav tm="0">
                                          <p:val>
                                            <p:fltVal val="360"/>
                                          </p:val>
                                        </p:tav>
                                        <p:tav tm="100000">
                                          <p:val>
                                            <p:fltVal val="0"/>
                                          </p:val>
                                        </p:tav>
                                      </p:tavLst>
                                    </p:anim>
                                    <p:animEffect transition="in" filter="fade">
                                      <p:cBhvr>
                                        <p:cTn id="10" dur="500"/>
                                        <p:tgtEl>
                                          <p:spTgt spid="2765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iterate type="lt">
                                    <p:tmPct val="10000"/>
                                  </p:iterate>
                                  <p:childTnLst>
                                    <p:set>
                                      <p:cBhvr>
                                        <p:cTn id="14" dur="0" fill="hold">
                                          <p:stCondLst>
                                            <p:cond delay="0"/>
                                          </p:stCondLst>
                                        </p:cTn>
                                        <p:tgtEl>
                                          <p:spTgt spid="27651">
                                            <p:txEl>
                                              <p:pRg st="1" end="1"/>
                                            </p:txEl>
                                          </p:spTgt>
                                        </p:tgtEl>
                                        <p:attrNameLst>
                                          <p:attrName>style.visibility</p:attrName>
                                        </p:attrNameLst>
                                      </p:cBhvr>
                                      <p:to>
                                        <p:strVal val="visible"/>
                                      </p:to>
                                    </p:set>
                                    <p:anim calcmode="lin" valueType="num">
                                      <p:cBhvr>
                                        <p:cTn id="15" dur="500" fill="hold"/>
                                        <p:tgtEl>
                                          <p:spTgt spid="27651">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27651">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27651">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276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autoUpdateAnimBg="0"/>
      <p:bldP spid="27651"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9538A1D4-21CE-4550-920F-1573D9EC749C}"/>
              </a:ext>
            </a:extLst>
          </p:cNvPr>
          <p:cNvSpPr>
            <a:spLocks noGrp="1"/>
          </p:cNvSpPr>
          <p:nvPr>
            <p:ph type="dt" sz="half" idx="10"/>
          </p:nvPr>
        </p:nvSpPr>
        <p:spPr/>
        <p:txBody>
          <a:bodyPr/>
          <a:lstStyle/>
          <a:p>
            <a:fld id="{C4F1E6AC-8F0D-4AA0-8B77-D62C5B70A965}"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3B02878D-2186-43FA-A9F8-D0CD1BF37E67}"/>
              </a:ext>
            </a:extLst>
          </p:cNvPr>
          <p:cNvSpPr>
            <a:spLocks noGrp="1"/>
          </p:cNvSpPr>
          <p:nvPr>
            <p:ph type="sldNum" sz="quarter" idx="12"/>
          </p:nvPr>
        </p:nvSpPr>
        <p:spPr/>
        <p:txBody>
          <a:bodyPr/>
          <a:lstStyle/>
          <a:p>
            <a:fld id="{1416E68A-6BCB-459E-8722-83BF078CC8C5}" type="slidenum">
              <a:rPr lang="zh-CN" altLang="en-US"/>
              <a:pPr/>
              <a:t>24</a:t>
            </a:fld>
            <a:endParaRPr lang="zh-CN" altLang="en-US"/>
          </a:p>
        </p:txBody>
      </p:sp>
      <p:sp>
        <p:nvSpPr>
          <p:cNvPr id="28674" name="Rectangle 2">
            <a:extLst>
              <a:ext uri="{FF2B5EF4-FFF2-40B4-BE49-F238E27FC236}">
                <a16:creationId xmlns:a16="http://schemas.microsoft.com/office/drawing/2014/main" id="{CD764DB1-66CB-40F5-9B32-1C0E831DC25E}"/>
              </a:ext>
            </a:extLst>
          </p:cNvPr>
          <p:cNvSpPr>
            <a:spLocks noChangeArrowheads="1"/>
          </p:cNvSpPr>
          <p:nvPr>
            <p:ph type="title"/>
          </p:nvPr>
        </p:nvSpPr>
        <p:spPr/>
        <p:txBody>
          <a:bodyPr/>
          <a:lstStyle/>
          <a:p>
            <a:r>
              <a:rPr lang="zh-CN" altLang="en-US">
                <a:ea typeface="黑体" panose="02010609060101010101" pitchFamily="49" charset="-122"/>
              </a:rPr>
              <a:t>地方财产性财政收入的形式</a:t>
            </a:r>
          </a:p>
        </p:txBody>
      </p:sp>
      <p:sp>
        <p:nvSpPr>
          <p:cNvPr id="28675" name="Rectangle 3">
            <a:extLst>
              <a:ext uri="{FF2B5EF4-FFF2-40B4-BE49-F238E27FC236}">
                <a16:creationId xmlns:a16="http://schemas.microsoft.com/office/drawing/2014/main" id="{D61CDDF9-7997-4F3D-948C-99C8F0BE07F5}"/>
              </a:ext>
            </a:extLst>
          </p:cNvPr>
          <p:cNvSpPr>
            <a:spLocks noChangeArrowheads="1"/>
          </p:cNvSpPr>
          <p:nvPr>
            <p:ph type="body" idx="1"/>
          </p:nvPr>
        </p:nvSpPr>
        <p:spPr/>
        <p:txBody>
          <a:bodyPr/>
          <a:lstStyle/>
          <a:p>
            <a:pPr>
              <a:lnSpc>
                <a:spcPct val="80000"/>
              </a:lnSpc>
            </a:pPr>
            <a:r>
              <a:rPr lang="zh-CN" altLang="en-US">
                <a:ea typeface="黑体" panose="02010609060101010101" pitchFamily="49" charset="-122"/>
              </a:rPr>
              <a:t>我国地方政府的财产性收入或产权收入，主要体现在归地方政府所有的国有产权收益分配、国有资产有偿使用费和国有资产有偿转让费等三个方面。</a:t>
            </a:r>
          </a:p>
          <a:p>
            <a:pPr>
              <a:lnSpc>
                <a:spcPct val="80000"/>
              </a:lnSpc>
            </a:pPr>
            <a:r>
              <a:rPr lang="zh-CN" altLang="en-US">
                <a:ea typeface="黑体" panose="02010609060101010101" pitchFamily="49" charset="-122"/>
              </a:rPr>
              <a:t>地方政府的土地使用权出让收入、地方国有企业利润的上缴、股份有限公司中地方政府应分得的股利、有限责任公司中地方政府作为出资者按出资比例应分得的红利、地方政府授权的投资部门或机构以国有资产投资形成的收益应上缴的部分、地方国有企业的产权转让收入以及其他非国有企业占用地方国有资产应上缴的国有资产收益等形式。</a:t>
            </a:r>
          </a:p>
        </p:txBody>
      </p:sp>
    </p:spTree>
  </p:cSld>
  <p:clrMapOvr>
    <a:masterClrMapping/>
  </p:clrMapOvr>
  <p:transition spd="slow">
    <p:random/>
    <p:sndAc>
      <p:stSnd>
        <p:snd r:embed="rId2" name="camera.wav"/>
      </p:stSnd>
    </p:sndAc>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061DE0C1-3261-46FF-BF2B-02F7CA74958A}"/>
              </a:ext>
            </a:extLst>
          </p:cNvPr>
          <p:cNvSpPr>
            <a:spLocks noGrp="1"/>
          </p:cNvSpPr>
          <p:nvPr>
            <p:ph type="dt" sz="half" idx="10"/>
          </p:nvPr>
        </p:nvSpPr>
        <p:spPr/>
        <p:txBody>
          <a:bodyPr/>
          <a:lstStyle/>
          <a:p>
            <a:fld id="{23C8D383-0CE5-426B-80A3-7567FC56BF44}"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BBF4EDBD-8416-4762-A8A3-80E5CCE28AB4}"/>
              </a:ext>
            </a:extLst>
          </p:cNvPr>
          <p:cNvSpPr>
            <a:spLocks noGrp="1"/>
          </p:cNvSpPr>
          <p:nvPr>
            <p:ph type="sldNum" sz="quarter" idx="12"/>
          </p:nvPr>
        </p:nvSpPr>
        <p:spPr/>
        <p:txBody>
          <a:bodyPr/>
          <a:lstStyle/>
          <a:p>
            <a:fld id="{E0EBD54A-E6A0-4252-BB32-2E39A0AD3921}" type="slidenum">
              <a:rPr lang="zh-CN" altLang="en-US"/>
              <a:pPr/>
              <a:t>25</a:t>
            </a:fld>
            <a:endParaRPr lang="zh-CN" altLang="en-US"/>
          </a:p>
        </p:txBody>
      </p:sp>
      <p:sp>
        <p:nvSpPr>
          <p:cNvPr id="29698" name="Rectangle 2">
            <a:extLst>
              <a:ext uri="{FF2B5EF4-FFF2-40B4-BE49-F238E27FC236}">
                <a16:creationId xmlns:a16="http://schemas.microsoft.com/office/drawing/2014/main" id="{4AF23D9A-95CE-417B-89DC-FBF9395647D4}"/>
              </a:ext>
            </a:extLst>
          </p:cNvPr>
          <p:cNvSpPr>
            <a:spLocks noChangeArrowheads="1"/>
          </p:cNvSpPr>
          <p:nvPr>
            <p:ph type="title"/>
          </p:nvPr>
        </p:nvSpPr>
        <p:spPr/>
        <p:txBody>
          <a:bodyPr/>
          <a:lstStyle/>
          <a:p>
            <a:r>
              <a:rPr lang="zh-CN" altLang="en-US">
                <a:ea typeface="黑体" panose="02010609060101010101" pitchFamily="49" charset="-122"/>
              </a:rPr>
              <a:t>土地财政</a:t>
            </a:r>
          </a:p>
        </p:txBody>
      </p:sp>
      <p:sp>
        <p:nvSpPr>
          <p:cNvPr id="29699" name="Rectangle 3">
            <a:extLst>
              <a:ext uri="{FF2B5EF4-FFF2-40B4-BE49-F238E27FC236}">
                <a16:creationId xmlns:a16="http://schemas.microsoft.com/office/drawing/2014/main" id="{FEF944E6-122E-49D4-9781-4066963D225D}"/>
              </a:ext>
            </a:extLst>
          </p:cNvPr>
          <p:cNvSpPr>
            <a:spLocks noChangeArrowheads="1"/>
          </p:cNvSpPr>
          <p:nvPr>
            <p:ph type="body" idx="1"/>
          </p:nvPr>
        </p:nvSpPr>
        <p:spPr/>
        <p:txBody>
          <a:bodyPr/>
          <a:lstStyle/>
          <a:p>
            <a:r>
              <a:rPr lang="zh-CN" altLang="en-US">
                <a:latin typeface="黑体" panose="02010609060101010101" pitchFamily="49" charset="-122"/>
                <a:ea typeface="黑体" panose="02010609060101010101" pitchFamily="49" charset="-122"/>
              </a:rPr>
              <a:t>我国地方政府的土地使用权出让收入的规模相当大。</a:t>
            </a:r>
          </a:p>
          <a:p>
            <a:r>
              <a:rPr lang="zh-CN" altLang="en-US">
                <a:latin typeface="黑体" panose="02010609060101010101" pitchFamily="49" charset="-122"/>
                <a:ea typeface="黑体" panose="02010609060101010101" pitchFamily="49" charset="-122"/>
              </a:rPr>
              <a:t>2010年，我国地方政府国有土地使用权出让金收入为28 197.7亿元，占地方政府性基金本级收入的83.9%，相当于地方财政一般收入的69.4%；2011年，地方政府国有土地使用权出让金收入31 140.42亿元，占地方政府性基金本级收入的81.5%，相当于地方财政一般收入的59.3%。</a:t>
            </a:r>
          </a:p>
        </p:txBody>
      </p:sp>
    </p:spTree>
  </p:cSld>
  <p:clrMapOvr>
    <a:masterClrMapping/>
  </p:clrMapOvr>
  <p:transition spd="slow">
    <p:random/>
    <p:sndAc>
      <p:stSnd>
        <p:snd r:embed="rId2" name="camera.wav"/>
      </p:stSnd>
    </p:sndAc>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1">
            <a:extLst>
              <a:ext uri="{FF2B5EF4-FFF2-40B4-BE49-F238E27FC236}">
                <a16:creationId xmlns:a16="http://schemas.microsoft.com/office/drawing/2014/main" id="{5E9127EC-D968-443F-8EC9-8ABAE0ABB03C}"/>
              </a:ext>
            </a:extLst>
          </p:cNvPr>
          <p:cNvSpPr>
            <a:spLocks noGrp="1"/>
          </p:cNvSpPr>
          <p:nvPr>
            <p:ph type="dt" sz="half" idx="10"/>
          </p:nvPr>
        </p:nvSpPr>
        <p:spPr/>
        <p:txBody>
          <a:bodyPr/>
          <a:lstStyle/>
          <a:p>
            <a:fld id="{AFE54251-CD5F-4757-952C-28BFAF282BFB}" type="datetime1">
              <a:rPr lang="zh-CN" altLang="en-US"/>
              <a:pPr/>
              <a:t>2018/12/13</a:t>
            </a:fld>
            <a:endParaRPr lang="zh-CN" altLang="en-US"/>
          </a:p>
        </p:txBody>
      </p:sp>
      <p:sp>
        <p:nvSpPr>
          <p:cNvPr id="30722" name="Rectangle 5">
            <a:extLst>
              <a:ext uri="{FF2B5EF4-FFF2-40B4-BE49-F238E27FC236}">
                <a16:creationId xmlns:a16="http://schemas.microsoft.com/office/drawing/2014/main" id="{AC2FB8E5-1FC0-4669-814B-1AD502C4CC69}"/>
              </a:ext>
            </a:extLst>
          </p:cNvPr>
          <p:cNvSpPr>
            <a:spLocks noChangeArrowheads="1"/>
          </p:cNvSpPr>
          <p:nvPr/>
        </p:nvSpPr>
        <p:spPr bwMode="auto">
          <a:xfrm>
            <a:off x="1619250" y="2492375"/>
            <a:ext cx="5002213"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4800">
                <a:solidFill>
                  <a:schemeClr val="bg1"/>
                </a:solidFill>
                <a:latin typeface="华文细黑" panose="02010600040101010101" pitchFamily="2" charset="-122"/>
                <a:ea typeface="华文细黑" panose="02010600040101010101" pitchFamily="2" charset="-122"/>
              </a:rPr>
              <a:t>谢谢！</a:t>
            </a:r>
          </a:p>
        </p:txBody>
      </p:sp>
    </p:spTree>
  </p:cSld>
  <p:clrMapOvr>
    <a:masterClrMapping/>
  </p:clrMapOvr>
  <p:transition spd="slow">
    <p:random/>
    <p:sndAc>
      <p:stSnd>
        <p:snd r:embed="rId2" name="camera.wav"/>
      </p:stSnd>
    </p:sndAc>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94936C70-FF84-42A2-9F7E-F3A54986875A}"/>
              </a:ext>
            </a:extLst>
          </p:cNvPr>
          <p:cNvSpPr>
            <a:spLocks noGrp="1"/>
          </p:cNvSpPr>
          <p:nvPr>
            <p:ph type="dt" sz="half" idx="10"/>
          </p:nvPr>
        </p:nvSpPr>
        <p:spPr/>
        <p:txBody>
          <a:bodyPr/>
          <a:lstStyle/>
          <a:p>
            <a:fld id="{C3B5FE37-7F67-428A-9DD6-65A9BF154827}"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6CB6FCF8-06E7-443B-B340-3CADD1634997}"/>
              </a:ext>
            </a:extLst>
          </p:cNvPr>
          <p:cNvSpPr>
            <a:spLocks noGrp="1"/>
          </p:cNvSpPr>
          <p:nvPr>
            <p:ph type="sldNum" sz="quarter" idx="12"/>
          </p:nvPr>
        </p:nvSpPr>
        <p:spPr/>
        <p:txBody>
          <a:bodyPr/>
          <a:lstStyle/>
          <a:p>
            <a:fld id="{094A4FCD-19A3-4E58-B540-1C2E14E98A91}" type="slidenum">
              <a:rPr lang="zh-CN" altLang="en-US"/>
              <a:pPr/>
              <a:t>3</a:t>
            </a:fld>
            <a:endParaRPr lang="zh-CN" altLang="en-US"/>
          </a:p>
        </p:txBody>
      </p:sp>
      <p:sp>
        <p:nvSpPr>
          <p:cNvPr id="7170" name="Rectangle 2">
            <a:extLst>
              <a:ext uri="{FF2B5EF4-FFF2-40B4-BE49-F238E27FC236}">
                <a16:creationId xmlns:a16="http://schemas.microsoft.com/office/drawing/2014/main" id="{5EC745BF-284B-403E-AF8E-29611697CD42}"/>
              </a:ext>
            </a:extLst>
          </p:cNvPr>
          <p:cNvSpPr>
            <a:spLocks noChangeArrowheads="1"/>
          </p:cNvSpPr>
          <p:nvPr>
            <p:ph type="title"/>
          </p:nvPr>
        </p:nvSpPr>
        <p:spPr/>
        <p:txBody>
          <a:bodyPr/>
          <a:lstStyle/>
          <a:p>
            <a:endParaRPr lang="zh-CN" altLang="zh-CN"/>
          </a:p>
        </p:txBody>
      </p:sp>
      <p:sp>
        <p:nvSpPr>
          <p:cNvPr id="7171" name="Rectangle 3">
            <a:extLst>
              <a:ext uri="{FF2B5EF4-FFF2-40B4-BE49-F238E27FC236}">
                <a16:creationId xmlns:a16="http://schemas.microsoft.com/office/drawing/2014/main" id="{A3D760AA-C3C7-4626-BBDF-DE49ABDFEE89}"/>
              </a:ext>
            </a:extLst>
          </p:cNvPr>
          <p:cNvSpPr>
            <a:spLocks noChangeArrowheads="1"/>
          </p:cNvSpPr>
          <p:nvPr>
            <p:ph type="body" idx="1"/>
          </p:nvPr>
        </p:nvSpPr>
        <p:spPr>
          <a:xfrm>
            <a:off x="827088" y="1484313"/>
            <a:ext cx="7845425" cy="3797300"/>
          </a:xfrm>
        </p:spPr>
        <p:txBody>
          <a:bodyPr/>
          <a:lstStyle/>
          <a:p>
            <a:pPr>
              <a:buFont typeface="Arial" panose="020B0604020202020204" pitchFamily="34" charset="0"/>
              <a:buNone/>
            </a:pPr>
            <a:endParaRPr lang="zh-CN" altLang="en-US" sz="3600">
              <a:latin typeface="楷体_GB2312" pitchFamily="1" charset="-122"/>
              <a:ea typeface="楷体_GB2312" pitchFamily="1" charset="-122"/>
            </a:endParaRPr>
          </a:p>
          <a:p>
            <a:pPr algn="ctr">
              <a:buFont typeface="Arial" panose="020B0604020202020204" pitchFamily="34" charset="0"/>
              <a:buNone/>
            </a:pPr>
            <a:r>
              <a:rPr lang="zh-CN" altLang="en-US" sz="5400">
                <a:latin typeface="黑体" panose="02010609060101010101" pitchFamily="49" charset="-122"/>
                <a:ea typeface="黑体" panose="02010609060101010101" pitchFamily="49" charset="-122"/>
              </a:rPr>
              <a:t>8.1 </a:t>
            </a:r>
            <a:r>
              <a:rPr lang="zh-CN" altLang="en-US" sz="5400">
                <a:ea typeface="黑体" panose="02010609060101010101" pitchFamily="49" charset="-122"/>
              </a:rPr>
              <a:t>地方政府收入的规模</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nodePh="1">
                                  <p:stCondLst>
                                    <p:cond delay="0"/>
                                  </p:stCondLst>
                                  <p:endCondLst>
                                    <p:cond evt="begin" delay="0">
                                      <p:tn val="5"/>
                                    </p:cond>
                                  </p:endCondLst>
                                  <p:childTnLst>
                                    <p:set>
                                      <p:cBhvr>
                                        <p:cTn id="6" dur="0" fill="hold">
                                          <p:stCondLst>
                                            <p:cond delay="0"/>
                                          </p:stCondLst>
                                        </p:cTn>
                                        <p:tgtEl>
                                          <p:spTgt spid="7170"/>
                                        </p:tgtEl>
                                        <p:attrNameLst>
                                          <p:attrName>style.visibility</p:attrName>
                                        </p:attrNameLst>
                                      </p:cBhvr>
                                      <p:to>
                                        <p:strVal val="visible"/>
                                      </p:to>
                                    </p:set>
                                    <p:anim calcmode="lin" valueType="num">
                                      <p:cBhvr>
                                        <p:cTn id="7" dur="1000" fill="hold"/>
                                        <p:tgtEl>
                                          <p:spTgt spid="7170"/>
                                        </p:tgtEl>
                                        <p:attrNameLst>
                                          <p:attrName>ppt_w</p:attrName>
                                        </p:attrNameLst>
                                      </p:cBhvr>
                                      <p:tavLst>
                                        <p:tav tm="0">
                                          <p:val>
                                            <p:strVal val="#ppt_w+.3"/>
                                          </p:val>
                                        </p:tav>
                                        <p:tav tm="100000">
                                          <p:val>
                                            <p:strVal val="#ppt_w"/>
                                          </p:val>
                                        </p:tav>
                                      </p:tavLst>
                                    </p:anim>
                                    <p:anim calcmode="lin" valueType="num">
                                      <p:cBhvr>
                                        <p:cTn id="8" dur="1000" fill="hold"/>
                                        <p:tgtEl>
                                          <p:spTgt spid="7170"/>
                                        </p:tgtEl>
                                        <p:attrNameLst>
                                          <p:attrName>ppt_h</p:attrName>
                                        </p:attrNameLst>
                                      </p:cBhvr>
                                      <p:tavLst>
                                        <p:tav tm="0">
                                          <p:val>
                                            <p:strVal val="#ppt_h"/>
                                          </p:val>
                                        </p:tav>
                                        <p:tav tm="100000">
                                          <p:val>
                                            <p:strVal val="#ppt_h"/>
                                          </p:val>
                                        </p:tav>
                                      </p:tavLst>
                                    </p:anim>
                                    <p:animEffect transition="in" filter="fade">
                                      <p:cBhvr>
                                        <p:cTn id="9" dur="1000"/>
                                        <p:tgtEl>
                                          <p:spTgt spid="717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0" fill="hold">
                                          <p:stCondLst>
                                            <p:cond delay="0"/>
                                          </p:stCondLst>
                                        </p:cTn>
                                        <p:tgtEl>
                                          <p:spTgt spid="7171">
                                            <p:txEl>
                                              <p:pRg st="1" end="1"/>
                                            </p:txEl>
                                          </p:spTgt>
                                        </p:tgtEl>
                                        <p:attrNameLst>
                                          <p:attrName>style.visibility</p:attrName>
                                        </p:attrNameLst>
                                      </p:cBhvr>
                                      <p:to>
                                        <p:strVal val="visible"/>
                                      </p:to>
                                    </p:set>
                                    <p:anim calcmode="lin" valueType="num">
                                      <p:cBhvr>
                                        <p:cTn id="14" dur="1000" fill="hold"/>
                                        <p:tgtEl>
                                          <p:spTgt spid="7171">
                                            <p:txEl>
                                              <p:pRg st="1" end="1"/>
                                            </p:txEl>
                                          </p:spTgt>
                                        </p:tgtEl>
                                        <p:attrNameLst>
                                          <p:attrName>ppt_w</p:attrName>
                                        </p:attrNameLst>
                                      </p:cBhvr>
                                      <p:tavLst>
                                        <p:tav tm="0">
                                          <p:val>
                                            <p:strVal val="#ppt_w+.3"/>
                                          </p:val>
                                        </p:tav>
                                        <p:tav tm="100000">
                                          <p:val>
                                            <p:strVal val="#ppt_w"/>
                                          </p:val>
                                        </p:tav>
                                      </p:tavLst>
                                    </p:anim>
                                    <p:anim calcmode="lin" valueType="num">
                                      <p:cBhvr>
                                        <p:cTn id="15" dur="1000" fill="hold"/>
                                        <p:tgtEl>
                                          <p:spTgt spid="7171">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71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utoUpdateAnimBg="0"/>
      <p:bldP spid="7171"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日期占位符 3">
            <a:extLst>
              <a:ext uri="{FF2B5EF4-FFF2-40B4-BE49-F238E27FC236}">
                <a16:creationId xmlns:a16="http://schemas.microsoft.com/office/drawing/2014/main" id="{DD1F9471-255E-432C-BF12-47FB7359BA38}"/>
              </a:ext>
            </a:extLst>
          </p:cNvPr>
          <p:cNvSpPr>
            <a:spLocks noGrp="1"/>
          </p:cNvSpPr>
          <p:nvPr>
            <p:ph type="dt" sz="half" idx="10"/>
          </p:nvPr>
        </p:nvSpPr>
        <p:spPr/>
        <p:txBody>
          <a:bodyPr/>
          <a:lstStyle/>
          <a:p>
            <a:fld id="{755A7207-433A-422B-8FC7-FBE75E5570B1}" type="datetime1">
              <a:rPr lang="zh-CN" altLang="en-US"/>
              <a:pPr/>
              <a:t>2018/12/13</a:t>
            </a:fld>
            <a:endParaRPr lang="zh-CN" altLang="en-US"/>
          </a:p>
        </p:txBody>
      </p:sp>
      <p:sp>
        <p:nvSpPr>
          <p:cNvPr id="192" name="灯片编号占位符 5">
            <a:extLst>
              <a:ext uri="{FF2B5EF4-FFF2-40B4-BE49-F238E27FC236}">
                <a16:creationId xmlns:a16="http://schemas.microsoft.com/office/drawing/2014/main" id="{181388D6-5E7C-42E9-AB1C-4444B7F1FABA}"/>
              </a:ext>
            </a:extLst>
          </p:cNvPr>
          <p:cNvSpPr>
            <a:spLocks noGrp="1"/>
          </p:cNvSpPr>
          <p:nvPr>
            <p:ph type="sldNum" sz="quarter" idx="12"/>
          </p:nvPr>
        </p:nvSpPr>
        <p:spPr/>
        <p:txBody>
          <a:bodyPr/>
          <a:lstStyle/>
          <a:p>
            <a:fld id="{CB407394-64E5-422D-942D-1B66E0181DA6}" type="slidenum">
              <a:rPr lang="zh-CN" altLang="en-US"/>
              <a:pPr/>
              <a:t>4</a:t>
            </a:fld>
            <a:endParaRPr lang="zh-CN" altLang="en-US"/>
          </a:p>
        </p:txBody>
      </p:sp>
      <p:sp>
        <p:nvSpPr>
          <p:cNvPr id="8194" name="Rectangle 2">
            <a:extLst>
              <a:ext uri="{FF2B5EF4-FFF2-40B4-BE49-F238E27FC236}">
                <a16:creationId xmlns:a16="http://schemas.microsoft.com/office/drawing/2014/main" id="{7F6A4C59-516C-4B02-8E61-03FB66E54C2D}"/>
              </a:ext>
            </a:extLst>
          </p:cNvPr>
          <p:cNvSpPr>
            <a:spLocks noChangeArrowheads="1"/>
          </p:cNvSpPr>
          <p:nvPr>
            <p:ph type="title"/>
          </p:nvPr>
        </p:nvSpPr>
        <p:spPr/>
        <p:txBody>
          <a:bodyPr/>
          <a:lstStyle/>
          <a:p>
            <a:r>
              <a:rPr lang="zh-CN" altLang="zh-CN">
                <a:ea typeface="黑体" panose="02010609060101010101" pitchFamily="49" charset="-122"/>
              </a:rPr>
              <a:t>8.1.1  我国地方财政收入的绝对规模</a:t>
            </a:r>
          </a:p>
        </p:txBody>
      </p:sp>
      <p:graphicFrame>
        <p:nvGraphicFramePr>
          <p:cNvPr id="8195" name="Group 3">
            <a:extLst>
              <a:ext uri="{FF2B5EF4-FFF2-40B4-BE49-F238E27FC236}">
                <a16:creationId xmlns:a16="http://schemas.microsoft.com/office/drawing/2014/main" id="{D4B4A2CF-43F8-41E1-BA16-8220930F16C7}"/>
              </a:ext>
            </a:extLst>
          </p:cNvPr>
          <p:cNvGraphicFramePr>
            <a:graphicFrameLocks noGrp="1"/>
          </p:cNvGraphicFramePr>
          <p:nvPr>
            <p:ph type="tbl" idx="1"/>
          </p:nvPr>
        </p:nvGraphicFramePr>
        <p:xfrm>
          <a:off x="468313" y="1268413"/>
          <a:ext cx="8229600" cy="5395912"/>
        </p:xfrm>
        <a:graphic>
          <a:graphicData uri="http://schemas.openxmlformats.org/drawingml/2006/table">
            <a:tbl>
              <a:tblPr/>
              <a:tblGrid>
                <a:gridCol w="730250">
                  <a:extLst>
                    <a:ext uri="{9D8B030D-6E8A-4147-A177-3AD203B41FA5}">
                      <a16:colId xmlns:a16="http://schemas.microsoft.com/office/drawing/2014/main" val="1861936366"/>
                    </a:ext>
                  </a:extLst>
                </a:gridCol>
                <a:gridCol w="1754187">
                  <a:extLst>
                    <a:ext uri="{9D8B030D-6E8A-4147-A177-3AD203B41FA5}">
                      <a16:colId xmlns:a16="http://schemas.microsoft.com/office/drawing/2014/main" val="368381098"/>
                    </a:ext>
                  </a:extLst>
                </a:gridCol>
                <a:gridCol w="3413125">
                  <a:extLst>
                    <a:ext uri="{9D8B030D-6E8A-4147-A177-3AD203B41FA5}">
                      <a16:colId xmlns:a16="http://schemas.microsoft.com/office/drawing/2014/main" val="3445844589"/>
                    </a:ext>
                  </a:extLst>
                </a:gridCol>
                <a:gridCol w="2332038">
                  <a:extLst>
                    <a:ext uri="{9D8B030D-6E8A-4147-A177-3AD203B41FA5}">
                      <a16:colId xmlns:a16="http://schemas.microsoft.com/office/drawing/2014/main" val="4241957066"/>
                    </a:ext>
                  </a:extLst>
                </a:gridCol>
              </a:tblGrid>
              <a:tr h="385763">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年份</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地方财政收入</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黑体" panose="02010609060101010101" pitchFamily="49" charset="-122"/>
                          <a:ea typeface="黑体" panose="02010609060101010101" pitchFamily="49" charset="-122"/>
                        </a:rPr>
                        <a:t>地方财政收入/全国财政收入</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黑体" panose="02010609060101010101" pitchFamily="49" charset="-122"/>
                          <a:ea typeface="黑体" panose="02010609060101010101" pitchFamily="49" charset="-122"/>
                        </a:rPr>
                        <a:t>地方财政收入/GDP</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extLst>
                  <a:ext uri="{0D108BD9-81ED-4DB2-BD59-A6C34878D82A}">
                    <a16:rowId xmlns:a16="http://schemas.microsoft.com/office/drawing/2014/main" val="4252258013"/>
                  </a:ext>
                </a:extLst>
              </a:tr>
              <a:tr h="385763">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1978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956.49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84.5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26.4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529454830"/>
                  </a:ext>
                </a:extLst>
              </a:tr>
              <a:tr h="384175">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1980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875.48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75.5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19.4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2619666882"/>
                  </a:ext>
                </a:extLst>
              </a:tr>
              <a:tr h="385763">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1985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1 235.19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61.6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13.8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687874374"/>
                  </a:ext>
                </a:extLst>
              </a:tr>
              <a:tr h="385763">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1990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1 944.68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66.2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10.5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2108015281"/>
                  </a:ext>
                </a:extLst>
              </a:tr>
              <a:tr h="384175">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1991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2 211.23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70.2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10.2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2887596762"/>
                  </a:ext>
                </a:extLst>
              </a:tr>
              <a:tr h="387350">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1992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2 503.86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71.9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9.4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890872086"/>
                  </a:ext>
                </a:extLst>
              </a:tr>
              <a:tr h="384175">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1993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3 391.44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78.0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9.8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3520021045"/>
                  </a:ext>
                </a:extLst>
              </a:tr>
              <a:tr h="387350">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1994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2 311.60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44.3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4.9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3464742700"/>
                  </a:ext>
                </a:extLst>
              </a:tr>
              <a:tr h="384175">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1995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2 985.58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47.8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5.1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3110624894"/>
                  </a:ext>
                </a:extLst>
              </a:tr>
              <a:tr h="385763">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1996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3 746.92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50.6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5.5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3993131956"/>
                  </a:ext>
                </a:extLst>
              </a:tr>
              <a:tr h="385763">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1997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4 424.22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51.1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5.9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2871928540"/>
                  </a:ext>
                </a:extLst>
              </a:tr>
              <a:tr h="385763">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1998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4 983.95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50.5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6.4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2298867677"/>
                  </a:ext>
                </a:extLst>
              </a:tr>
              <a:tr h="384175">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1999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5 594.87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48.9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6.8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615695990"/>
                  </a:ext>
                </a:extLst>
              </a:tr>
            </a:tbl>
          </a:graphicData>
        </a:graphic>
      </p:graphicFrame>
    </p:spTree>
  </p:cSld>
  <p:clrMapOvr>
    <a:masterClrMapping/>
  </p:clrMapOvr>
  <p:transition spd="slow">
    <p:random/>
    <p:sndAc>
      <p:stSnd>
        <p:snd r:embed="rId2" name="camera.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日期占位符 3">
            <a:extLst>
              <a:ext uri="{FF2B5EF4-FFF2-40B4-BE49-F238E27FC236}">
                <a16:creationId xmlns:a16="http://schemas.microsoft.com/office/drawing/2014/main" id="{59B7F790-13BD-46EE-AA6E-D656BE092A33}"/>
              </a:ext>
            </a:extLst>
          </p:cNvPr>
          <p:cNvSpPr>
            <a:spLocks noGrp="1"/>
          </p:cNvSpPr>
          <p:nvPr>
            <p:ph type="dt" sz="half" idx="10"/>
          </p:nvPr>
        </p:nvSpPr>
        <p:spPr/>
        <p:txBody>
          <a:bodyPr/>
          <a:lstStyle/>
          <a:p>
            <a:fld id="{48511BA2-1876-4A0E-BD1E-C2EE5AA2CD0E}" type="datetime1">
              <a:rPr lang="zh-CN" altLang="en-US"/>
              <a:pPr/>
              <a:t>2018/12/13</a:t>
            </a:fld>
            <a:endParaRPr lang="zh-CN" altLang="en-US"/>
          </a:p>
        </p:txBody>
      </p:sp>
      <p:sp>
        <p:nvSpPr>
          <p:cNvPr id="192" name="灯片编号占位符 5">
            <a:extLst>
              <a:ext uri="{FF2B5EF4-FFF2-40B4-BE49-F238E27FC236}">
                <a16:creationId xmlns:a16="http://schemas.microsoft.com/office/drawing/2014/main" id="{EB11238D-12F0-4749-8E50-90E428ED8F03}"/>
              </a:ext>
            </a:extLst>
          </p:cNvPr>
          <p:cNvSpPr>
            <a:spLocks noGrp="1"/>
          </p:cNvSpPr>
          <p:nvPr>
            <p:ph type="sldNum" sz="quarter" idx="12"/>
          </p:nvPr>
        </p:nvSpPr>
        <p:spPr/>
        <p:txBody>
          <a:bodyPr/>
          <a:lstStyle/>
          <a:p>
            <a:fld id="{E4C0C722-AD03-408B-99A6-2A5BAE46DF41}" type="slidenum">
              <a:rPr lang="zh-CN" altLang="en-US"/>
              <a:pPr/>
              <a:t>5</a:t>
            </a:fld>
            <a:endParaRPr lang="zh-CN" altLang="en-US"/>
          </a:p>
        </p:txBody>
      </p:sp>
      <p:sp>
        <p:nvSpPr>
          <p:cNvPr id="9218" name="Rectangle 2">
            <a:extLst>
              <a:ext uri="{FF2B5EF4-FFF2-40B4-BE49-F238E27FC236}">
                <a16:creationId xmlns:a16="http://schemas.microsoft.com/office/drawing/2014/main" id="{FA3A7534-BB77-491E-AD76-E3864DA76B3E}"/>
              </a:ext>
            </a:extLst>
          </p:cNvPr>
          <p:cNvSpPr>
            <a:spLocks noChangeArrowheads="1"/>
          </p:cNvSpPr>
          <p:nvPr>
            <p:ph type="title"/>
          </p:nvPr>
        </p:nvSpPr>
        <p:spPr/>
        <p:txBody>
          <a:bodyPr/>
          <a:lstStyle/>
          <a:p>
            <a:r>
              <a:rPr lang="zh-CN" altLang="zh-CN">
                <a:ea typeface="黑体" panose="02010609060101010101" pitchFamily="49" charset="-122"/>
              </a:rPr>
              <a:t>我国地方财政收入的绝对规模</a:t>
            </a:r>
            <a:endParaRPr lang="zh-CN" altLang="zh-CN"/>
          </a:p>
        </p:txBody>
      </p:sp>
      <p:graphicFrame>
        <p:nvGraphicFramePr>
          <p:cNvPr id="9219" name="Group 3">
            <a:extLst>
              <a:ext uri="{FF2B5EF4-FFF2-40B4-BE49-F238E27FC236}">
                <a16:creationId xmlns:a16="http://schemas.microsoft.com/office/drawing/2014/main" id="{DBBE7FA9-063D-4BAB-BC42-BD97B6CFA0B8}"/>
              </a:ext>
            </a:extLst>
          </p:cNvPr>
          <p:cNvGraphicFramePr>
            <a:graphicFrameLocks noGrp="1"/>
          </p:cNvGraphicFramePr>
          <p:nvPr/>
        </p:nvGraphicFramePr>
        <p:xfrm>
          <a:off x="612775" y="1341438"/>
          <a:ext cx="7848600" cy="5183187"/>
        </p:xfrm>
        <a:graphic>
          <a:graphicData uri="http://schemas.openxmlformats.org/drawingml/2006/table">
            <a:tbl>
              <a:tblPr/>
              <a:tblGrid>
                <a:gridCol w="696913">
                  <a:extLst>
                    <a:ext uri="{9D8B030D-6E8A-4147-A177-3AD203B41FA5}">
                      <a16:colId xmlns:a16="http://schemas.microsoft.com/office/drawing/2014/main" val="4017202327"/>
                    </a:ext>
                  </a:extLst>
                </a:gridCol>
                <a:gridCol w="1673225">
                  <a:extLst>
                    <a:ext uri="{9D8B030D-6E8A-4147-A177-3AD203B41FA5}">
                      <a16:colId xmlns:a16="http://schemas.microsoft.com/office/drawing/2014/main" val="1794741098"/>
                    </a:ext>
                  </a:extLst>
                </a:gridCol>
                <a:gridCol w="3255962">
                  <a:extLst>
                    <a:ext uri="{9D8B030D-6E8A-4147-A177-3AD203B41FA5}">
                      <a16:colId xmlns:a16="http://schemas.microsoft.com/office/drawing/2014/main" val="786038492"/>
                    </a:ext>
                  </a:extLst>
                </a:gridCol>
                <a:gridCol w="2222500">
                  <a:extLst>
                    <a:ext uri="{9D8B030D-6E8A-4147-A177-3AD203B41FA5}">
                      <a16:colId xmlns:a16="http://schemas.microsoft.com/office/drawing/2014/main" val="628975692"/>
                    </a:ext>
                  </a:extLst>
                </a:gridCol>
              </a:tblGrid>
              <a:tr h="423863">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年份</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地方财政收入</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黑体" panose="02010609060101010101" pitchFamily="49" charset="-122"/>
                          <a:ea typeface="黑体" panose="02010609060101010101" pitchFamily="49" charset="-122"/>
                        </a:rPr>
                        <a:t>地方财政收入/全国财政收入</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黑体" panose="02010609060101010101" pitchFamily="49" charset="-122"/>
                          <a:ea typeface="黑体" panose="02010609060101010101" pitchFamily="49" charset="-122"/>
                        </a:rPr>
                        <a:t>地方财政收入/GDP</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extLst>
                  <a:ext uri="{0D108BD9-81ED-4DB2-BD59-A6C34878D82A}">
                    <a16:rowId xmlns:a16="http://schemas.microsoft.com/office/drawing/2014/main" val="1042301733"/>
                  </a:ext>
                </a:extLst>
              </a:tr>
              <a:tr h="366713">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2000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6 406.06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47.8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7.2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977245589"/>
                  </a:ext>
                </a:extLst>
              </a:tr>
              <a:tr h="365125">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2001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7 803.30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47.6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8.0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775837236"/>
                  </a:ext>
                </a:extLst>
              </a:tr>
              <a:tr h="366713">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2002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8 515.00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45.0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8.1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728673888"/>
                  </a:ext>
                </a:extLst>
              </a:tr>
              <a:tr h="365125">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2003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9 849.98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45.4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8.4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661456377"/>
                  </a:ext>
                </a:extLst>
              </a:tr>
              <a:tr h="366713">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2004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11 893.37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45.1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8.7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736606991"/>
                  </a:ext>
                </a:extLst>
              </a:tr>
              <a:tr h="366713">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2005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15 100.76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47.7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8.2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458650007"/>
                  </a:ext>
                </a:extLst>
              </a:tr>
              <a:tr h="366713">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2006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18 303.58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47.2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8.5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2631104529"/>
                  </a:ext>
                </a:extLst>
              </a:tr>
              <a:tr h="365125">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2007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23 572.62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45.9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8.9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4287979726"/>
                  </a:ext>
                </a:extLst>
              </a:tr>
              <a:tr h="365125">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2008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28 649.79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46.7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9.1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750816870"/>
                  </a:ext>
                </a:extLst>
              </a:tr>
              <a:tr h="368300">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2009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32 602.59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47.6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9.6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2893340827"/>
                  </a:ext>
                </a:extLst>
              </a:tr>
              <a:tr h="365125">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2010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40 613.04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48.9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10.1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2310677124"/>
                  </a:ext>
                </a:extLst>
              </a:tr>
              <a:tr h="366713">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2011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52 547.11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50.6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11.1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3466150579"/>
                  </a:ext>
                </a:extLst>
              </a:tr>
              <a:tr h="365125">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2012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61 077.33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52.1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2400">
                          <a:solidFill>
                            <a:schemeClr val="tx1"/>
                          </a:solidFill>
                          <a:latin typeface="华文细黑" panose="02010600040101010101" pitchFamily="2" charset="-122"/>
                          <a:ea typeface="华文细黑" panose="02010600040101010101" pitchFamily="2" charset="-122"/>
                        </a:defRPr>
                      </a:lvl1pPr>
                      <a:lvl2pPr>
                        <a:spcBef>
                          <a:spcPct val="20000"/>
                        </a:spcBef>
                        <a:buFont typeface="Arial" panose="020B0604020202020204" pitchFamily="34" charset="0"/>
                        <a:defRPr sz="2000">
                          <a:solidFill>
                            <a:schemeClr val="tx1"/>
                          </a:solidFill>
                          <a:latin typeface="华文细黑" panose="02010600040101010101" pitchFamily="2" charset="-122"/>
                          <a:ea typeface="华文细黑" panose="02010600040101010101" pitchFamily="2" charset="-122"/>
                        </a:defRPr>
                      </a:lvl2pPr>
                      <a:lvl3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3pPr>
                      <a:lvl4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4pPr>
                      <a:lvl5pPr>
                        <a:spcBef>
                          <a:spcPct val="20000"/>
                        </a:spcBef>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11.7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3271611033"/>
                  </a:ext>
                </a:extLst>
              </a:tr>
            </a:tbl>
          </a:graphicData>
        </a:graphic>
      </p:graphicFrame>
    </p:spTree>
  </p:cSld>
  <p:clrMapOvr>
    <a:masterClrMapping/>
  </p:clrMapOvr>
  <p:transition spd="slow">
    <p:random/>
    <p:sndAc>
      <p:stSnd>
        <p:snd r:embed="rId2" name="camera.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日期占位符 3">
            <a:extLst>
              <a:ext uri="{FF2B5EF4-FFF2-40B4-BE49-F238E27FC236}">
                <a16:creationId xmlns:a16="http://schemas.microsoft.com/office/drawing/2014/main" id="{3B5DFF95-8524-4731-9C29-050A852BF320}"/>
              </a:ext>
            </a:extLst>
          </p:cNvPr>
          <p:cNvSpPr>
            <a:spLocks noGrp="1"/>
          </p:cNvSpPr>
          <p:nvPr>
            <p:ph type="dt" sz="half" idx="10"/>
          </p:nvPr>
        </p:nvSpPr>
        <p:spPr/>
        <p:txBody>
          <a:bodyPr/>
          <a:lstStyle/>
          <a:p>
            <a:fld id="{388C9C40-3299-4EEC-8BBE-22FE85889F6F}" type="datetime1">
              <a:rPr lang="zh-CN" altLang="en-US"/>
              <a:pPr/>
              <a:t>2018/12/13</a:t>
            </a:fld>
            <a:endParaRPr lang="zh-CN" altLang="en-US"/>
          </a:p>
        </p:txBody>
      </p:sp>
      <p:sp>
        <p:nvSpPr>
          <p:cNvPr id="7" name="灯片编号占位符 5">
            <a:extLst>
              <a:ext uri="{FF2B5EF4-FFF2-40B4-BE49-F238E27FC236}">
                <a16:creationId xmlns:a16="http://schemas.microsoft.com/office/drawing/2014/main" id="{61090EA1-1631-4130-B9B3-4E4F385A978A}"/>
              </a:ext>
            </a:extLst>
          </p:cNvPr>
          <p:cNvSpPr>
            <a:spLocks noGrp="1"/>
          </p:cNvSpPr>
          <p:nvPr>
            <p:ph type="sldNum" sz="quarter" idx="12"/>
          </p:nvPr>
        </p:nvSpPr>
        <p:spPr/>
        <p:txBody>
          <a:bodyPr/>
          <a:lstStyle/>
          <a:p>
            <a:fld id="{89820498-75FF-442A-A50B-8BFFB738165F}" type="slidenum">
              <a:rPr lang="zh-CN" altLang="en-US"/>
              <a:pPr/>
              <a:t>6</a:t>
            </a:fld>
            <a:endParaRPr lang="zh-CN" altLang="en-US"/>
          </a:p>
        </p:txBody>
      </p:sp>
      <p:sp>
        <p:nvSpPr>
          <p:cNvPr id="10242" name="Rectangle 2">
            <a:extLst>
              <a:ext uri="{FF2B5EF4-FFF2-40B4-BE49-F238E27FC236}">
                <a16:creationId xmlns:a16="http://schemas.microsoft.com/office/drawing/2014/main" id="{A611A212-A41A-4B25-8C07-C886CD542C6E}"/>
              </a:ext>
            </a:extLst>
          </p:cNvPr>
          <p:cNvSpPr>
            <a:spLocks noChangeArrowheads="1"/>
          </p:cNvSpPr>
          <p:nvPr>
            <p:ph type="title"/>
          </p:nvPr>
        </p:nvSpPr>
        <p:spPr/>
        <p:txBody>
          <a:bodyPr/>
          <a:lstStyle/>
          <a:p>
            <a:r>
              <a:rPr lang="zh-CN" altLang="en-US">
                <a:ea typeface="黑体" panose="02010609060101010101" pitchFamily="49" charset="-122"/>
              </a:rPr>
              <a:t>8.1.2  我国地方财政收入的相对规模</a:t>
            </a:r>
          </a:p>
        </p:txBody>
      </p:sp>
      <p:pic>
        <p:nvPicPr>
          <p:cNvPr id="10243" name="Picture 3">
            <a:extLst>
              <a:ext uri="{FF2B5EF4-FFF2-40B4-BE49-F238E27FC236}">
                <a16:creationId xmlns:a16="http://schemas.microsoft.com/office/drawing/2014/main" id="{152B8EE3-5B02-4F10-8894-9E560CCCE5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213" y="1412875"/>
            <a:ext cx="7537450" cy="393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Text Box 4">
            <a:extLst>
              <a:ext uri="{FF2B5EF4-FFF2-40B4-BE49-F238E27FC236}">
                <a16:creationId xmlns:a16="http://schemas.microsoft.com/office/drawing/2014/main" id="{E31A4D4F-2D30-4868-BD3D-E2399CD8DF0E}"/>
              </a:ext>
            </a:extLst>
          </p:cNvPr>
          <p:cNvSpPr txBox="1">
            <a:spLocks noChangeArrowheads="1"/>
          </p:cNvSpPr>
          <p:nvPr/>
        </p:nvSpPr>
        <p:spPr bwMode="auto">
          <a:xfrm>
            <a:off x="2197100" y="5661025"/>
            <a:ext cx="46275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2800">
                <a:ea typeface="黑体" panose="02010609060101010101" pitchFamily="49" charset="-122"/>
              </a:rPr>
              <a:t>地方财政收入/全部财政收入</a:t>
            </a:r>
          </a:p>
        </p:txBody>
      </p:sp>
    </p:spTree>
  </p:cSld>
  <p:clrMapOvr>
    <a:masterClrMapping/>
  </p:clrMapOvr>
  <p:transition spd="slow">
    <p:random/>
    <p:sndAc>
      <p:stSnd>
        <p:snd r:embed="rId2" name="camera.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日期占位符 3">
            <a:extLst>
              <a:ext uri="{FF2B5EF4-FFF2-40B4-BE49-F238E27FC236}">
                <a16:creationId xmlns:a16="http://schemas.microsoft.com/office/drawing/2014/main" id="{25952229-99AD-4854-B931-C5CD923A754A}"/>
              </a:ext>
            </a:extLst>
          </p:cNvPr>
          <p:cNvSpPr>
            <a:spLocks noGrp="1"/>
          </p:cNvSpPr>
          <p:nvPr>
            <p:ph type="dt" sz="half" idx="10"/>
          </p:nvPr>
        </p:nvSpPr>
        <p:spPr/>
        <p:txBody>
          <a:bodyPr/>
          <a:lstStyle/>
          <a:p>
            <a:fld id="{42CB4CE4-B27F-476F-8CDE-6DCB826B3566}" type="datetime1">
              <a:rPr lang="zh-CN" altLang="en-US"/>
              <a:pPr/>
              <a:t>2018/12/13</a:t>
            </a:fld>
            <a:endParaRPr lang="zh-CN" altLang="en-US"/>
          </a:p>
        </p:txBody>
      </p:sp>
      <p:sp>
        <p:nvSpPr>
          <p:cNvPr id="7" name="灯片编号占位符 5">
            <a:extLst>
              <a:ext uri="{FF2B5EF4-FFF2-40B4-BE49-F238E27FC236}">
                <a16:creationId xmlns:a16="http://schemas.microsoft.com/office/drawing/2014/main" id="{A62A1F5F-EB74-4D3D-9339-453E4AC5C1BD}"/>
              </a:ext>
            </a:extLst>
          </p:cNvPr>
          <p:cNvSpPr>
            <a:spLocks noGrp="1"/>
          </p:cNvSpPr>
          <p:nvPr>
            <p:ph type="sldNum" sz="quarter" idx="12"/>
          </p:nvPr>
        </p:nvSpPr>
        <p:spPr/>
        <p:txBody>
          <a:bodyPr/>
          <a:lstStyle/>
          <a:p>
            <a:fld id="{56A45338-FB46-4A69-84B3-39E8E90109EC}" type="slidenum">
              <a:rPr lang="zh-CN" altLang="en-US"/>
              <a:pPr/>
              <a:t>7</a:t>
            </a:fld>
            <a:endParaRPr lang="zh-CN" altLang="en-US"/>
          </a:p>
        </p:txBody>
      </p:sp>
      <p:sp>
        <p:nvSpPr>
          <p:cNvPr id="11266" name="Rectangle 2">
            <a:extLst>
              <a:ext uri="{FF2B5EF4-FFF2-40B4-BE49-F238E27FC236}">
                <a16:creationId xmlns:a16="http://schemas.microsoft.com/office/drawing/2014/main" id="{73EE434A-F973-4021-A733-5ECD95A729AE}"/>
              </a:ext>
            </a:extLst>
          </p:cNvPr>
          <p:cNvSpPr>
            <a:spLocks noChangeArrowheads="1"/>
          </p:cNvSpPr>
          <p:nvPr>
            <p:ph type="title"/>
          </p:nvPr>
        </p:nvSpPr>
        <p:spPr/>
        <p:txBody>
          <a:bodyPr/>
          <a:lstStyle/>
          <a:p>
            <a:r>
              <a:rPr lang="zh-CN" altLang="zh-CN">
                <a:ea typeface="黑体" panose="02010609060101010101" pitchFamily="49" charset="-122"/>
              </a:rPr>
              <a:t>我国地方财政收入的相对规模</a:t>
            </a:r>
          </a:p>
        </p:txBody>
      </p:sp>
      <p:pic>
        <p:nvPicPr>
          <p:cNvPr id="11267" name="Picture 3">
            <a:extLst>
              <a:ext uri="{FF2B5EF4-FFF2-40B4-BE49-F238E27FC236}">
                <a16:creationId xmlns:a16="http://schemas.microsoft.com/office/drawing/2014/main" id="{17822A60-A375-40E5-A0DD-641D43F969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2775" y="1484313"/>
            <a:ext cx="7918450" cy="451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Text Box 4">
            <a:extLst>
              <a:ext uri="{FF2B5EF4-FFF2-40B4-BE49-F238E27FC236}">
                <a16:creationId xmlns:a16="http://schemas.microsoft.com/office/drawing/2014/main" id="{651E2196-6465-45B7-8EEE-00EFC11669B0}"/>
              </a:ext>
            </a:extLst>
          </p:cNvPr>
          <p:cNvSpPr txBox="1">
            <a:spLocks noChangeArrowheads="1"/>
          </p:cNvSpPr>
          <p:nvPr/>
        </p:nvSpPr>
        <p:spPr bwMode="auto">
          <a:xfrm>
            <a:off x="2844800" y="6165850"/>
            <a:ext cx="3027363"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2800">
                <a:ea typeface="黑体" panose="02010609060101010101" pitchFamily="49" charset="-122"/>
              </a:rPr>
              <a:t>地方财政收入/GDP</a:t>
            </a:r>
          </a:p>
        </p:txBody>
      </p:sp>
    </p:spTree>
  </p:cSld>
  <p:clrMapOvr>
    <a:masterClrMapping/>
  </p:clrMapOvr>
  <p:transition spd="slow">
    <p:random/>
    <p:sndAc>
      <p:stSnd>
        <p:snd r:embed="rId2" name="camera.wav"/>
      </p:stSnd>
    </p:sndAc>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80303D01-4A3B-44F7-98F3-E19CE2A4882C}"/>
              </a:ext>
            </a:extLst>
          </p:cNvPr>
          <p:cNvSpPr>
            <a:spLocks noGrp="1"/>
          </p:cNvSpPr>
          <p:nvPr>
            <p:ph type="dt" sz="half" idx="10"/>
          </p:nvPr>
        </p:nvSpPr>
        <p:spPr/>
        <p:txBody>
          <a:bodyPr/>
          <a:lstStyle/>
          <a:p>
            <a:fld id="{2B334AFD-9595-4E25-90AD-4FC861424C14}"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ABB5B2D5-60B2-4ACE-B8C4-9C9BD2869AFC}"/>
              </a:ext>
            </a:extLst>
          </p:cNvPr>
          <p:cNvSpPr>
            <a:spLocks noGrp="1"/>
          </p:cNvSpPr>
          <p:nvPr>
            <p:ph type="sldNum" sz="quarter" idx="12"/>
          </p:nvPr>
        </p:nvSpPr>
        <p:spPr/>
        <p:txBody>
          <a:bodyPr/>
          <a:lstStyle/>
          <a:p>
            <a:fld id="{3D49F902-6274-401A-9E36-7818EA82B90D}" type="slidenum">
              <a:rPr lang="zh-CN" altLang="en-US"/>
              <a:pPr/>
              <a:t>8</a:t>
            </a:fld>
            <a:endParaRPr lang="zh-CN" altLang="en-US"/>
          </a:p>
        </p:txBody>
      </p:sp>
      <p:sp>
        <p:nvSpPr>
          <p:cNvPr id="12290" name="Rectangle 2">
            <a:extLst>
              <a:ext uri="{FF2B5EF4-FFF2-40B4-BE49-F238E27FC236}">
                <a16:creationId xmlns:a16="http://schemas.microsoft.com/office/drawing/2014/main" id="{216905D7-1683-4BD9-98D3-8457226065E7}"/>
              </a:ext>
            </a:extLst>
          </p:cNvPr>
          <p:cNvSpPr>
            <a:spLocks noChangeArrowheads="1"/>
          </p:cNvSpPr>
          <p:nvPr>
            <p:ph type="title"/>
          </p:nvPr>
        </p:nvSpPr>
        <p:spPr/>
        <p:txBody>
          <a:bodyPr/>
          <a:lstStyle/>
          <a:p>
            <a:r>
              <a:rPr lang="zh-CN" altLang="zh-CN">
                <a:ea typeface="黑体" panose="02010609060101010101" pitchFamily="49" charset="-122"/>
              </a:rPr>
              <a:t>我国地方财政收入的相对规模</a:t>
            </a:r>
          </a:p>
        </p:txBody>
      </p:sp>
      <p:pic>
        <p:nvPicPr>
          <p:cNvPr id="12291" name="Picture 3">
            <a:extLst>
              <a:ext uri="{FF2B5EF4-FFF2-40B4-BE49-F238E27FC236}">
                <a16:creationId xmlns:a16="http://schemas.microsoft.com/office/drawing/2014/main" id="{B9343C7E-0C5E-4EE7-80AC-7D6CF086E2C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975" y="1989138"/>
            <a:ext cx="8704263" cy="3887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0" fill="hold">
                                          <p:stCondLst>
                                            <p:cond delay="0"/>
                                          </p:stCondLst>
                                        </p:cTn>
                                        <p:tgtEl>
                                          <p:spTgt spid="12290"/>
                                        </p:tgtEl>
                                        <p:attrNameLst>
                                          <p:attrName>style.visibility</p:attrName>
                                        </p:attrNameLst>
                                      </p:cBhvr>
                                      <p:to>
                                        <p:strVal val="visible"/>
                                      </p:to>
                                    </p:set>
                                    <p:animEffect transition="in" filter="fade">
                                      <p:cBhvr>
                                        <p:cTn id="7" dur="799" decel="100000"/>
                                        <p:tgtEl>
                                          <p:spTgt spid="12290"/>
                                        </p:tgtEl>
                                      </p:cBhvr>
                                    </p:animEffect>
                                    <p:anim calcmode="lin" valueType="num">
                                      <p:cBhvr>
                                        <p:cTn id="8" dur="799" decel="100000" fill="hold"/>
                                        <p:tgtEl>
                                          <p:spTgt spid="12290"/>
                                        </p:tgtEl>
                                        <p:attrNameLst>
                                          <p:attrName>style.rotation</p:attrName>
                                        </p:attrNameLst>
                                      </p:cBhvr>
                                      <p:tavLst>
                                        <p:tav tm="0">
                                          <p:val>
                                            <p:fltVal val="-90"/>
                                          </p:val>
                                        </p:tav>
                                        <p:tav tm="100000">
                                          <p:val>
                                            <p:fltVal val="0"/>
                                          </p:val>
                                        </p:tav>
                                      </p:tavLst>
                                    </p:anim>
                                    <p:anim calcmode="lin" valueType="num">
                                      <p:cBhvr>
                                        <p:cTn id="9" dur="799" decel="100000" fill="hold"/>
                                        <p:tgtEl>
                                          <p:spTgt spid="12290"/>
                                        </p:tgtEl>
                                        <p:attrNameLst>
                                          <p:attrName>ppt_x</p:attrName>
                                        </p:attrNameLst>
                                      </p:cBhvr>
                                      <p:tavLst>
                                        <p:tav tm="0">
                                          <p:val>
                                            <p:strVal val="#ppt_x+0.4"/>
                                          </p:val>
                                        </p:tav>
                                        <p:tav tm="100000">
                                          <p:val>
                                            <p:strVal val="#ppt_x-0.05"/>
                                          </p:val>
                                        </p:tav>
                                      </p:tavLst>
                                    </p:anim>
                                    <p:anim calcmode="lin" valueType="num">
                                      <p:cBhvr>
                                        <p:cTn id="10" dur="799" decel="100000" fill="hold"/>
                                        <p:tgtEl>
                                          <p:spTgt spid="12290"/>
                                        </p:tgtEl>
                                        <p:attrNameLst>
                                          <p:attrName>ppt_y</p:attrName>
                                        </p:attrNameLst>
                                      </p:cBhvr>
                                      <p:tavLst>
                                        <p:tav tm="0">
                                          <p:val>
                                            <p:strVal val="#ppt_y-0.4"/>
                                          </p:val>
                                        </p:tav>
                                        <p:tav tm="100000">
                                          <p:val>
                                            <p:strVal val="#ppt_y+0.1"/>
                                          </p:val>
                                        </p:tav>
                                      </p:tavLst>
                                    </p:anim>
                                    <p:anim calcmode="lin" valueType="num">
                                      <p:cBhvr>
                                        <p:cTn id="11" dur="199" accel="100000" fill="hold">
                                          <p:stCondLst>
                                            <p:cond delay="799"/>
                                          </p:stCondLst>
                                        </p:cTn>
                                        <p:tgtEl>
                                          <p:spTgt spid="12290"/>
                                        </p:tgtEl>
                                        <p:attrNameLst>
                                          <p:attrName>ppt_x</p:attrName>
                                        </p:attrNameLst>
                                      </p:cBhvr>
                                      <p:tavLst>
                                        <p:tav tm="0">
                                          <p:val>
                                            <p:strVal val="#ppt_x-0.05"/>
                                          </p:val>
                                        </p:tav>
                                        <p:tav tm="100000">
                                          <p:val>
                                            <p:strVal val="#ppt_x"/>
                                          </p:val>
                                        </p:tav>
                                      </p:tavLst>
                                    </p:anim>
                                    <p:anim calcmode="lin" valueType="num">
                                      <p:cBhvr>
                                        <p:cTn id="12" dur="199" accel="100000" fill="hold">
                                          <p:stCondLst>
                                            <p:cond delay="799"/>
                                          </p:stCondLst>
                                        </p:cTn>
                                        <p:tgtEl>
                                          <p:spTgt spid="12290"/>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153A096F-7BFD-4096-A0E0-E4090F20B6C9}"/>
              </a:ext>
            </a:extLst>
          </p:cNvPr>
          <p:cNvSpPr>
            <a:spLocks noGrp="1"/>
          </p:cNvSpPr>
          <p:nvPr>
            <p:ph type="dt" sz="half" idx="10"/>
          </p:nvPr>
        </p:nvSpPr>
        <p:spPr/>
        <p:txBody>
          <a:bodyPr/>
          <a:lstStyle/>
          <a:p>
            <a:fld id="{55ADF6C3-43E9-4523-9913-0598589CBBF0}"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F379AAF4-2354-4D18-9018-4D9102B66D9B}"/>
              </a:ext>
            </a:extLst>
          </p:cNvPr>
          <p:cNvSpPr>
            <a:spLocks noGrp="1"/>
          </p:cNvSpPr>
          <p:nvPr>
            <p:ph type="sldNum" sz="quarter" idx="12"/>
          </p:nvPr>
        </p:nvSpPr>
        <p:spPr/>
        <p:txBody>
          <a:bodyPr/>
          <a:lstStyle/>
          <a:p>
            <a:fld id="{78C074ED-8186-4885-8E83-26205A0A1FC9}" type="slidenum">
              <a:rPr lang="zh-CN" altLang="en-US"/>
              <a:pPr/>
              <a:t>9</a:t>
            </a:fld>
            <a:endParaRPr lang="zh-CN" altLang="en-US"/>
          </a:p>
        </p:txBody>
      </p:sp>
      <p:sp>
        <p:nvSpPr>
          <p:cNvPr id="13314" name="Rectangle 2">
            <a:extLst>
              <a:ext uri="{FF2B5EF4-FFF2-40B4-BE49-F238E27FC236}">
                <a16:creationId xmlns:a16="http://schemas.microsoft.com/office/drawing/2014/main" id="{783232AE-DB75-4CC8-96DE-C8E25EE3A6A2}"/>
              </a:ext>
            </a:extLst>
          </p:cNvPr>
          <p:cNvSpPr>
            <a:spLocks noChangeArrowheads="1"/>
          </p:cNvSpPr>
          <p:nvPr>
            <p:ph type="title"/>
          </p:nvPr>
        </p:nvSpPr>
        <p:spPr/>
        <p:txBody>
          <a:bodyPr/>
          <a:lstStyle/>
          <a:p>
            <a:endParaRPr lang="zh-CN" altLang="zh-CN"/>
          </a:p>
        </p:txBody>
      </p:sp>
      <p:sp>
        <p:nvSpPr>
          <p:cNvPr id="13315" name="Rectangle 3">
            <a:extLst>
              <a:ext uri="{FF2B5EF4-FFF2-40B4-BE49-F238E27FC236}">
                <a16:creationId xmlns:a16="http://schemas.microsoft.com/office/drawing/2014/main" id="{A9B35DEC-1EC2-4F45-8FF4-26CAF1418C2E}"/>
              </a:ext>
            </a:extLst>
          </p:cNvPr>
          <p:cNvSpPr>
            <a:spLocks noChangeArrowheads="1"/>
          </p:cNvSpPr>
          <p:nvPr>
            <p:ph type="body" idx="1"/>
          </p:nvPr>
        </p:nvSpPr>
        <p:spPr/>
        <p:txBody>
          <a:bodyPr/>
          <a:lstStyle/>
          <a:p>
            <a:pPr algn="ctr">
              <a:buFont typeface="Arial" panose="020B0604020202020204" pitchFamily="34" charset="0"/>
              <a:buNone/>
            </a:pPr>
            <a:endParaRPr lang="zh-CN" altLang="en-US" sz="5400">
              <a:latin typeface="楷体_GB2312" pitchFamily="1" charset="-122"/>
              <a:ea typeface="华文行楷" panose="02010800040101010101" pitchFamily="2" charset="-122"/>
            </a:endParaRPr>
          </a:p>
          <a:p>
            <a:pPr algn="ctr">
              <a:buFont typeface="Arial" panose="020B0604020202020204" pitchFamily="34" charset="0"/>
              <a:buNone/>
            </a:pPr>
            <a:r>
              <a:rPr lang="zh-CN" altLang="en-US" sz="5400">
                <a:latin typeface="黑体" panose="02010609060101010101" pitchFamily="49" charset="-122"/>
                <a:ea typeface="黑体" panose="02010609060101010101" pitchFamily="49" charset="-122"/>
              </a:rPr>
              <a:t>8.2 </a:t>
            </a:r>
            <a:r>
              <a:rPr lang="zh-CN" altLang="en-US" sz="5400">
                <a:ea typeface="黑体" panose="02010609060101010101" pitchFamily="49" charset="-122"/>
              </a:rPr>
              <a:t>地方财政收入的结构</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nodePh="1">
                                  <p:stCondLst>
                                    <p:cond delay="0"/>
                                  </p:stCondLst>
                                  <p:endCondLst>
                                    <p:cond evt="begin" delay="0">
                                      <p:tn val="5"/>
                                    </p:cond>
                                  </p:endCondLst>
                                  <p:childTnLst>
                                    <p:set>
                                      <p:cBhvr>
                                        <p:cTn id="6" dur="0" fill="hold">
                                          <p:stCondLst>
                                            <p:cond delay="0"/>
                                          </p:stCondLst>
                                        </p:cTn>
                                        <p:tgtEl>
                                          <p:spTgt spid="13314"/>
                                        </p:tgtEl>
                                        <p:attrNameLst>
                                          <p:attrName>style.visibility</p:attrName>
                                        </p:attrNameLst>
                                      </p:cBhvr>
                                      <p:to>
                                        <p:strVal val="visible"/>
                                      </p:to>
                                    </p:set>
                                    <p:anim calcmode="lin" valueType="num">
                                      <p:cBhvr>
                                        <p:cTn id="7" dur="500" fill="hold"/>
                                        <p:tgtEl>
                                          <p:spTgt spid="13314"/>
                                        </p:tgtEl>
                                        <p:attrNameLst>
                                          <p:attrName>ppt_w</p:attrName>
                                        </p:attrNameLst>
                                      </p:cBhvr>
                                      <p:tavLst>
                                        <p:tav tm="0">
                                          <p:val>
                                            <p:fltVal val="0"/>
                                          </p:val>
                                        </p:tav>
                                        <p:tav tm="100000">
                                          <p:val>
                                            <p:strVal val="#ppt_w"/>
                                          </p:val>
                                        </p:tav>
                                      </p:tavLst>
                                    </p:anim>
                                    <p:anim calcmode="lin" valueType="num">
                                      <p:cBhvr>
                                        <p:cTn id="8" dur="500" fill="hold"/>
                                        <p:tgtEl>
                                          <p:spTgt spid="13314"/>
                                        </p:tgtEl>
                                        <p:attrNameLst>
                                          <p:attrName>ppt_h</p:attrName>
                                        </p:attrNameLst>
                                      </p:cBhvr>
                                      <p:tavLst>
                                        <p:tav tm="0">
                                          <p:val>
                                            <p:fltVal val="0"/>
                                          </p:val>
                                        </p:tav>
                                        <p:tav tm="100000">
                                          <p:val>
                                            <p:strVal val="#ppt_h"/>
                                          </p:val>
                                        </p:tav>
                                      </p:tavLst>
                                    </p:anim>
                                    <p:anim calcmode="lin" valueType="num">
                                      <p:cBhvr>
                                        <p:cTn id="9" dur="500" fill="hold"/>
                                        <p:tgtEl>
                                          <p:spTgt spid="13314"/>
                                        </p:tgtEl>
                                        <p:attrNameLst>
                                          <p:attrName>style.rotation</p:attrName>
                                        </p:attrNameLst>
                                      </p:cBhvr>
                                      <p:tavLst>
                                        <p:tav tm="0">
                                          <p:val>
                                            <p:fltVal val="360"/>
                                          </p:val>
                                        </p:tav>
                                        <p:tav tm="100000">
                                          <p:val>
                                            <p:fltVal val="0"/>
                                          </p:val>
                                        </p:tav>
                                      </p:tavLst>
                                    </p:anim>
                                    <p:animEffect transition="in" filter="fade">
                                      <p:cBhvr>
                                        <p:cTn id="10" dur="500"/>
                                        <p:tgtEl>
                                          <p:spTgt spid="13314"/>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iterate type="lt">
                                    <p:tmPct val="10000"/>
                                  </p:iterate>
                                  <p:childTnLst>
                                    <p:set>
                                      <p:cBhvr>
                                        <p:cTn id="14" dur="0" fill="hold">
                                          <p:stCondLst>
                                            <p:cond delay="0"/>
                                          </p:stCondLst>
                                        </p:cTn>
                                        <p:tgtEl>
                                          <p:spTgt spid="13315">
                                            <p:txEl>
                                              <p:pRg st="1" end="1"/>
                                            </p:txEl>
                                          </p:spTgt>
                                        </p:tgtEl>
                                        <p:attrNameLst>
                                          <p:attrName>style.visibility</p:attrName>
                                        </p:attrNameLst>
                                      </p:cBhvr>
                                      <p:to>
                                        <p:strVal val="visible"/>
                                      </p:to>
                                    </p:set>
                                    <p:anim calcmode="lin" valueType="num">
                                      <p:cBhvr>
                                        <p:cTn id="15" dur="500" fill="hold"/>
                                        <p:tgtEl>
                                          <p:spTgt spid="13315">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13315">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13315">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133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autoUpdateAnimBg="0"/>
      <p:bldP spid="13315" grpId="0" build="p" autoUpdateAnimBg="0"/>
    </p:bldLst>
  </p:timing>
</p:sld>
</file>

<file path=ppt/theme/theme1.xml><?xml version="1.0" encoding="utf-8"?>
<a:theme xmlns:a="http://schemas.openxmlformats.org/drawingml/2006/main" name="2_Show Time">
  <a:themeElements>
    <a:clrScheme name="2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2_Show Time">
      <a:majorFont>
        <a:latin typeface="华文细黑"/>
        <a:ea typeface="华文细黑"/>
        <a:cs typeface=""/>
      </a:majorFont>
      <a:minorFont>
        <a:latin typeface="华文细黑"/>
        <a:ea typeface="华文细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2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Show Time">
  <a:themeElements>
    <a:clrScheme name="1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Show Time">
      <a:majorFont>
        <a:latin typeface="华文细黑"/>
        <a:ea typeface="华文细黑"/>
        <a:cs typeface=""/>
      </a:majorFont>
      <a:minorFont>
        <a:latin typeface="华文细黑"/>
        <a:ea typeface="华文细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Show Time_2">
  <a:themeElements>
    <a:clrScheme name="2_Show Time_2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2_Show Time_2">
      <a:majorFont>
        <a:latin typeface="华文细黑"/>
        <a:ea typeface="华文细黑"/>
        <a:cs typeface=""/>
      </a:majorFont>
      <a:minorFont>
        <a:latin typeface="华文细黑"/>
        <a:ea typeface="华文细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2_Show Time_2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157255200</TotalTime>
  <Pages>0</Pages>
  <Words>1474</Words>
  <Characters>0</Characters>
  <Application>Microsoft Office PowerPoint</Application>
  <DocSecurity>0</DocSecurity>
  <PresentationFormat>全屏显示(4:3)</PresentationFormat>
  <Lines>0</Lines>
  <Paragraphs>317</Paragraphs>
  <Slides>26</Slides>
  <Notes>0</Notes>
  <HiddenSlides>0</HiddenSlides>
  <MMClips>0</MMClips>
  <ScaleCrop>false</ScaleCrop>
  <HeadingPairs>
    <vt:vector size="6" baseType="variant">
      <vt:variant>
        <vt:lpstr>已用的字体</vt:lpstr>
      </vt:variant>
      <vt:variant>
        <vt:i4>56</vt:i4>
      </vt:variant>
      <vt:variant>
        <vt:lpstr>主题</vt:lpstr>
      </vt:variant>
      <vt:variant>
        <vt:i4>3</vt:i4>
      </vt:variant>
      <vt:variant>
        <vt:lpstr>幻灯片标题</vt:lpstr>
      </vt:variant>
      <vt:variant>
        <vt:i4>26</vt:i4>
      </vt:variant>
    </vt:vector>
  </HeadingPairs>
  <TitlesOfParts>
    <vt:vector size="85" baseType="lpstr">
      <vt:lpstr>Arial</vt:lpstr>
      <vt:lpstr>宋体</vt:lpstr>
      <vt:lpstr>Wingdings</vt:lpstr>
      <vt:lpstr>华文行楷</vt:lpstr>
      <vt:lpstr>Arial Unicode MS</vt:lpstr>
      <vt:lpstr>Verdana</vt:lpstr>
      <vt:lpstr>新宋体-18030</vt:lpstr>
      <vt:lpstr>楷体_GB2312</vt:lpstr>
      <vt:lpstr>ˎ̥</vt:lpstr>
      <vt:lpstr>Times New Roman</vt:lpstr>
      <vt:lpstr>华文新魏</vt:lpstr>
      <vt:lpstr>华文楷体</vt:lpstr>
      <vt:lpstr>华文仿宋</vt:lpstr>
      <vt:lpstr>Arnprior</vt:lpstr>
      <vt:lpstr>黑体</vt:lpstr>
      <vt:lpstr>Courier New</vt:lpstr>
      <vt:lpstr>方正姚体</vt:lpstr>
      <vt:lpstr>隶书</vt:lpstr>
      <vt:lpstr>MingLiU</vt:lpstr>
      <vt:lpstr>仿宋_GB2312</vt:lpstr>
      <vt:lpstr>方正舒体</vt:lpstr>
      <vt:lpstr>Symbol</vt:lpstr>
      <vt:lpstr>_x000b__x000c_</vt:lpstr>
      <vt:lpstr>华文细黑</vt:lpstr>
      <vt:lpstr>华文中宋</vt:lpstr>
      <vt:lpstr>幼圆</vt:lpstr>
      <vt:lpstr>PMingLiU</vt:lpstr>
      <vt:lpstr>MS PMincho</vt:lpstr>
      <vt:lpstr>Abadi MT Condensed Light</vt:lpstr>
      <vt:lpstr>华文隶书</vt:lpstr>
      <vt:lpstr>Arial Black</vt:lpstr>
      <vt:lpstr>MS Mincho</vt:lpstr>
      <vt:lpstr>华文宋体</vt:lpstr>
      <vt:lpstr>楷体</vt:lpstr>
      <vt:lpstr>Calibri</vt:lpstr>
      <vt:lpstr>Tahoma</vt:lpstr>
      <vt:lpstr>华文彩云</vt:lpstr>
      <vt:lpstr>Gungsuh</vt:lpstr>
      <vt:lpstr>Arial Narrow</vt:lpstr>
      <vt:lpstr>新宋体</vt:lpstr>
      <vt:lpstr>华文琥珀</vt:lpstr>
      <vt:lpstr>GungsuhChe</vt:lpstr>
      <vt:lpstr>Latha</vt:lpstr>
      <vt:lpstr>Segoe Print</vt:lpstr>
      <vt:lpstr>仿宋</vt:lpstr>
      <vt:lpstr>微软雅黑</vt:lpstr>
      <vt:lpstr>MS UI Gothic</vt:lpstr>
      <vt:lpstr>ArialS</vt:lpstr>
      <vt:lpstr>Wingdings 2</vt:lpstr>
      <vt:lpstr>New Gulim</vt:lpstr>
      <vt:lpstr>Gulim</vt:lpstr>
      <vt:lpstr>Garamond</vt:lpstr>
      <vt:lpstr>Segoe Print</vt:lpstr>
      <vt:lpstr>Segoe Print</vt:lpstr>
      <vt:lpstr>Segoe Print</vt:lpstr>
      <vt:lpstr>Segoe Print</vt:lpstr>
      <vt:lpstr>2_Show Time</vt:lpstr>
      <vt:lpstr>1_Show Time</vt:lpstr>
      <vt:lpstr>2_Show Time_2</vt:lpstr>
      <vt:lpstr>PowerPoint 演示文稿</vt:lpstr>
      <vt:lpstr>本章主要内容</vt:lpstr>
      <vt:lpstr>PowerPoint 演示文稿</vt:lpstr>
      <vt:lpstr>8.1.1  我国地方财政收入的绝对规模</vt:lpstr>
      <vt:lpstr>我国地方财政收入的绝对规模</vt:lpstr>
      <vt:lpstr>8.1.2  我国地方财政收入的相对规模</vt:lpstr>
      <vt:lpstr>我国地方财政收入的相对规模</vt:lpstr>
      <vt:lpstr>我国地方财政收入的相对规模</vt:lpstr>
      <vt:lpstr>PowerPoint 演示文稿</vt:lpstr>
      <vt:lpstr>8.2.1  我国的地方财政收入项目</vt:lpstr>
      <vt:lpstr>8.2.2  我国地方财政收入的形式结构</vt:lpstr>
      <vt:lpstr>8.2.3  我国地方财政收入的来源结构</vt:lpstr>
      <vt:lpstr>8.2.4  我国地方财政收入的级次结构</vt:lpstr>
      <vt:lpstr>PowerPoint 演示文稿</vt:lpstr>
      <vt:lpstr>8.3.1  良好地方税种的基本特征</vt:lpstr>
      <vt:lpstr>8.3.2  地方财产课税</vt:lpstr>
      <vt:lpstr>8.3.3  地方所得课税</vt:lpstr>
      <vt:lpstr>8.3.4  地方商品课税</vt:lpstr>
      <vt:lpstr>PowerPoint 演示文稿</vt:lpstr>
      <vt:lpstr>8.4.1  政府收费的性质</vt:lpstr>
      <vt:lpstr>8.4.2  政府收费的形式</vt:lpstr>
      <vt:lpstr>8.4.2  政府收费的形式</vt:lpstr>
      <vt:lpstr>PowerPoint 演示文稿</vt:lpstr>
      <vt:lpstr>地方财产性财政收入的形式</vt:lpstr>
      <vt:lpstr>土地财政</vt:lpstr>
      <vt:lpstr>PowerPoint 演示文稿</vt:lpstr>
    </vt:vector>
  </TitlesOfParts>
  <Manager/>
  <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
  <dc:creator>Lenovo</dc:creator>
  <cp:keywords>教育 计算机</cp:keywords>
  <dc:description/>
  <cp:lastModifiedBy>wenjie zhang</cp:lastModifiedBy>
  <cp:revision>1</cp:revision>
  <dcterms:created xsi:type="dcterms:W3CDTF">2009-01-22T20:28:24Z</dcterms:created>
  <dcterms:modified xsi:type="dcterms:W3CDTF">2018-12-13T00:39:37Z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2052-8.1.0.3526</vt:lpwstr>
  </property>
</Properties>
</file>