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sldIdLst>
    <p:sldId id="769" r:id="rId4"/>
    <p:sldId id="767" r:id="rId5"/>
    <p:sldId id="505" r:id="rId6"/>
    <p:sldId id="835" r:id="rId7"/>
    <p:sldId id="836" r:id="rId8"/>
    <p:sldId id="837" r:id="rId9"/>
    <p:sldId id="838" r:id="rId10"/>
    <p:sldId id="839" r:id="rId11"/>
    <p:sldId id="842" r:id="rId12"/>
    <p:sldId id="843" r:id="rId13"/>
    <p:sldId id="841" r:id="rId14"/>
    <p:sldId id="844" r:id="rId15"/>
    <p:sldId id="845" r:id="rId16"/>
    <p:sldId id="846" r:id="rId17"/>
    <p:sldId id="847" r:id="rId18"/>
    <p:sldId id="853" r:id="rId19"/>
    <p:sldId id="854" r:id="rId20"/>
    <p:sldId id="855" r:id="rId21"/>
    <p:sldId id="860" r:id="rId22"/>
    <p:sldId id="861" r:id="rId23"/>
    <p:sldId id="851" r:id="rId24"/>
    <p:sldId id="856" r:id="rId25"/>
    <p:sldId id="857" r:id="rId26"/>
    <p:sldId id="768" r:id="rId27"/>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5pPr>
    <a:lvl6pPr marL="22860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6pPr>
    <a:lvl7pPr marL="27432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7pPr>
    <a:lvl8pPr marL="32004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8pPr>
    <a:lvl9pPr marL="36576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9pPr>
  </p:defaultTextStyle>
  <p:extLst>
    <p:ext uri="{EFAFB233-063F-42B5-8137-9DF3F51BA10A}">
      <p15:sldGuideLst xmlns:p15="http://schemas.microsoft.com/office/powerpoint/2012/main">
        <p15:guide id="1" orient="horz" pos="2131">
          <p15:clr>
            <a:srgbClr val="A4A3A4"/>
          </p15:clr>
        </p15:guide>
        <p15:guide id="2" pos="28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31"/>
        <p:guide pos="282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55EE14A-9EBB-468D-A6AE-03093B9533FF}"/>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B57DD7D-D0FE-4D47-89D1-342140BA3AA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A98F715-FD14-4059-9EEA-338FBDA73769}"/>
              </a:ext>
            </a:extLst>
          </p:cNvPr>
          <p:cNvSpPr>
            <a:spLocks noGrp="1"/>
          </p:cNvSpPr>
          <p:nvPr>
            <p:ph type="dt" sz="half" idx="10"/>
          </p:nvPr>
        </p:nvSpPr>
        <p:spPr/>
        <p:txBody>
          <a:bodyPr/>
          <a:lstStyle>
            <a:lvl1pPr>
              <a:defRPr/>
            </a:lvl1pPr>
          </a:lstStyle>
          <a:p>
            <a:fld id="{E4BA8A7F-30F9-4A6E-919D-53F588479D7A}" type="datetime1">
              <a:rPr lang="zh-CN" altLang="en-US"/>
              <a:pPr/>
              <a:t>2018/12/13</a:t>
            </a:fld>
            <a:endParaRPr lang="zh-CN" altLang="en-US"/>
          </a:p>
        </p:txBody>
      </p:sp>
      <p:sp>
        <p:nvSpPr>
          <p:cNvPr id="5" name="页脚占位符 4">
            <a:extLst>
              <a:ext uri="{FF2B5EF4-FFF2-40B4-BE49-F238E27FC236}">
                <a16:creationId xmlns:a16="http://schemas.microsoft.com/office/drawing/2014/main" id="{6848AD52-EE52-436E-A60F-FE8AD797721D}"/>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4F1B0CC5-D76E-49FF-A1DC-4A149DB66DD7}"/>
              </a:ext>
            </a:extLst>
          </p:cNvPr>
          <p:cNvSpPr>
            <a:spLocks noGrp="1"/>
          </p:cNvSpPr>
          <p:nvPr>
            <p:ph type="sldNum" sz="quarter" idx="12"/>
          </p:nvPr>
        </p:nvSpPr>
        <p:spPr/>
        <p:txBody>
          <a:bodyPr/>
          <a:lstStyle>
            <a:lvl1pPr>
              <a:defRPr/>
            </a:lvl1pPr>
          </a:lstStyle>
          <a:p>
            <a:fld id="{0559CD7A-146D-4A20-98F8-65FA46D6286D}" type="slidenum">
              <a:rPr lang="zh-CN" altLang="en-US"/>
              <a:pPr/>
              <a:t>‹#›</a:t>
            </a:fld>
            <a:endParaRPr lang="zh-CN" altLang="en-US"/>
          </a:p>
        </p:txBody>
      </p:sp>
    </p:spTree>
    <p:extLst>
      <p:ext uri="{BB962C8B-B14F-4D97-AF65-F5344CB8AC3E}">
        <p14:creationId xmlns:p14="http://schemas.microsoft.com/office/powerpoint/2010/main" val="1529902039"/>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615097-EC1C-4F6D-BD5B-CCCCD846308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67563DA-77D1-4824-AB35-20C61ABD8484}"/>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1845F8C-BA7D-439F-A2E8-C5AEAEBC4436}"/>
              </a:ext>
            </a:extLst>
          </p:cNvPr>
          <p:cNvSpPr>
            <a:spLocks noGrp="1"/>
          </p:cNvSpPr>
          <p:nvPr>
            <p:ph type="dt" sz="half" idx="10"/>
          </p:nvPr>
        </p:nvSpPr>
        <p:spPr/>
        <p:txBody>
          <a:bodyPr/>
          <a:lstStyle>
            <a:lvl1pPr>
              <a:defRPr/>
            </a:lvl1pPr>
          </a:lstStyle>
          <a:p>
            <a:fld id="{7772A450-075E-43A9-BD11-8815E47D9916}" type="datetime1">
              <a:rPr lang="zh-CN" altLang="en-US"/>
              <a:pPr/>
              <a:t>2018/12/13</a:t>
            </a:fld>
            <a:endParaRPr lang="zh-CN" altLang="en-US"/>
          </a:p>
        </p:txBody>
      </p:sp>
      <p:sp>
        <p:nvSpPr>
          <p:cNvPr id="5" name="页脚占位符 4">
            <a:extLst>
              <a:ext uri="{FF2B5EF4-FFF2-40B4-BE49-F238E27FC236}">
                <a16:creationId xmlns:a16="http://schemas.microsoft.com/office/drawing/2014/main" id="{4ECD3A9B-F8DB-49E7-BF5C-118F6AE64240}"/>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4F113D3-C45F-43C7-BC58-C2F878DADFDE}"/>
              </a:ext>
            </a:extLst>
          </p:cNvPr>
          <p:cNvSpPr>
            <a:spLocks noGrp="1"/>
          </p:cNvSpPr>
          <p:nvPr>
            <p:ph type="sldNum" sz="quarter" idx="12"/>
          </p:nvPr>
        </p:nvSpPr>
        <p:spPr/>
        <p:txBody>
          <a:bodyPr/>
          <a:lstStyle>
            <a:lvl1pPr>
              <a:defRPr/>
            </a:lvl1pPr>
          </a:lstStyle>
          <a:p>
            <a:fld id="{56FD323C-25BB-4ED0-8394-90F01E73D65E}" type="slidenum">
              <a:rPr lang="zh-CN" altLang="en-US"/>
              <a:pPr/>
              <a:t>‹#›</a:t>
            </a:fld>
            <a:endParaRPr lang="zh-CN" altLang="en-US"/>
          </a:p>
        </p:txBody>
      </p:sp>
    </p:spTree>
    <p:extLst>
      <p:ext uri="{BB962C8B-B14F-4D97-AF65-F5344CB8AC3E}">
        <p14:creationId xmlns:p14="http://schemas.microsoft.com/office/powerpoint/2010/main" val="1704840009"/>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B48F254-73B8-4288-9696-81C4C26059C2}"/>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BA40B82-5E67-462F-94B2-68134388F472}"/>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34A8AF8-1E7F-432E-A536-4290DDED2255}"/>
              </a:ext>
            </a:extLst>
          </p:cNvPr>
          <p:cNvSpPr>
            <a:spLocks noGrp="1"/>
          </p:cNvSpPr>
          <p:nvPr>
            <p:ph type="dt" sz="half" idx="10"/>
          </p:nvPr>
        </p:nvSpPr>
        <p:spPr/>
        <p:txBody>
          <a:bodyPr/>
          <a:lstStyle>
            <a:lvl1pPr>
              <a:defRPr/>
            </a:lvl1pPr>
          </a:lstStyle>
          <a:p>
            <a:fld id="{39F448C5-ACCC-4CF6-BE48-97DFD946D4D2}" type="datetime1">
              <a:rPr lang="zh-CN" altLang="en-US"/>
              <a:pPr/>
              <a:t>2018/12/13</a:t>
            </a:fld>
            <a:endParaRPr lang="zh-CN" altLang="en-US"/>
          </a:p>
        </p:txBody>
      </p:sp>
      <p:sp>
        <p:nvSpPr>
          <p:cNvPr id="5" name="页脚占位符 4">
            <a:extLst>
              <a:ext uri="{FF2B5EF4-FFF2-40B4-BE49-F238E27FC236}">
                <a16:creationId xmlns:a16="http://schemas.microsoft.com/office/drawing/2014/main" id="{11CB5BCF-CA4E-4018-BF95-2889493E87D7}"/>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E5BC3E5-DB6B-4C7A-91B6-CCE4600ACEAA}"/>
              </a:ext>
            </a:extLst>
          </p:cNvPr>
          <p:cNvSpPr>
            <a:spLocks noGrp="1"/>
          </p:cNvSpPr>
          <p:nvPr>
            <p:ph type="sldNum" sz="quarter" idx="12"/>
          </p:nvPr>
        </p:nvSpPr>
        <p:spPr/>
        <p:txBody>
          <a:bodyPr/>
          <a:lstStyle>
            <a:lvl1pPr>
              <a:defRPr/>
            </a:lvl1pPr>
          </a:lstStyle>
          <a:p>
            <a:fld id="{01BE907C-CEB3-41C6-AF38-72BD6B571A48}" type="slidenum">
              <a:rPr lang="zh-CN" altLang="en-US"/>
              <a:pPr/>
              <a:t>‹#›</a:t>
            </a:fld>
            <a:endParaRPr lang="zh-CN" altLang="en-US"/>
          </a:p>
        </p:txBody>
      </p:sp>
    </p:spTree>
    <p:extLst>
      <p:ext uri="{BB962C8B-B14F-4D97-AF65-F5344CB8AC3E}">
        <p14:creationId xmlns:p14="http://schemas.microsoft.com/office/powerpoint/2010/main" val="4038167874"/>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9BF75C-229A-4042-B3C1-AEC9E0127F05}"/>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D168BF31-CEF0-4788-A099-500F3C130786}"/>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1F7009D7-2CB1-4F77-8295-54469C72D3D2}"/>
              </a:ext>
            </a:extLst>
          </p:cNvPr>
          <p:cNvSpPr>
            <a:spLocks noGrp="1"/>
          </p:cNvSpPr>
          <p:nvPr>
            <p:ph type="dt" sz="half" idx="10"/>
          </p:nvPr>
        </p:nvSpPr>
        <p:spPr>
          <a:xfrm>
            <a:off x="457200" y="6356350"/>
            <a:ext cx="2133600" cy="365125"/>
          </a:xfrm>
        </p:spPr>
        <p:txBody>
          <a:bodyPr/>
          <a:lstStyle>
            <a:lvl1pPr>
              <a:defRPr/>
            </a:lvl1pPr>
          </a:lstStyle>
          <a:p>
            <a:fld id="{108D5359-D1F6-4435-AFEA-A5243E2B6D4A}" type="datetime1">
              <a:rPr lang="zh-CN" altLang="en-US"/>
              <a:pPr/>
              <a:t>2018/12/13</a:t>
            </a:fld>
            <a:endParaRPr lang="zh-CN" altLang="en-US"/>
          </a:p>
        </p:txBody>
      </p:sp>
      <p:sp>
        <p:nvSpPr>
          <p:cNvPr id="5" name="页脚占位符 4">
            <a:extLst>
              <a:ext uri="{FF2B5EF4-FFF2-40B4-BE49-F238E27FC236}">
                <a16:creationId xmlns:a16="http://schemas.microsoft.com/office/drawing/2014/main" id="{A250B58E-5A1B-45ED-B9B4-CB52E53136A3}"/>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72880CB7-D192-4AF7-AFCA-C0CDD1393106}"/>
              </a:ext>
            </a:extLst>
          </p:cNvPr>
          <p:cNvSpPr>
            <a:spLocks noGrp="1"/>
          </p:cNvSpPr>
          <p:nvPr>
            <p:ph type="sldNum" sz="quarter" idx="12"/>
          </p:nvPr>
        </p:nvSpPr>
        <p:spPr>
          <a:xfrm>
            <a:off x="6553200" y="6356350"/>
            <a:ext cx="2447925" cy="365125"/>
          </a:xfrm>
        </p:spPr>
        <p:txBody>
          <a:bodyPr/>
          <a:lstStyle>
            <a:lvl1pPr>
              <a:defRPr/>
            </a:lvl1pPr>
          </a:lstStyle>
          <a:p>
            <a:fld id="{602A36DA-D772-49FC-A606-65562CEE3A05}" type="slidenum">
              <a:rPr lang="zh-CN" altLang="en-US"/>
              <a:pPr/>
              <a:t>‹#›</a:t>
            </a:fld>
            <a:endParaRPr lang="zh-CN" altLang="en-US"/>
          </a:p>
        </p:txBody>
      </p:sp>
    </p:spTree>
    <p:extLst>
      <p:ext uri="{BB962C8B-B14F-4D97-AF65-F5344CB8AC3E}">
        <p14:creationId xmlns:p14="http://schemas.microsoft.com/office/powerpoint/2010/main" val="1765057666"/>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601D9F-470D-4FA4-8109-C010AEBD25BC}"/>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5284B7D2-6801-4242-B62A-EECCCECC4A9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1559789-BA97-4431-B6B7-17A27C55335B}"/>
              </a:ext>
            </a:extLst>
          </p:cNvPr>
          <p:cNvSpPr>
            <a:spLocks noGrp="1"/>
          </p:cNvSpPr>
          <p:nvPr>
            <p:ph type="dt" sz="half" idx="10"/>
          </p:nvPr>
        </p:nvSpPr>
        <p:spPr/>
        <p:txBody>
          <a:bodyPr/>
          <a:lstStyle>
            <a:lvl1pPr>
              <a:defRPr/>
            </a:lvl1pPr>
          </a:lstStyle>
          <a:p>
            <a:fld id="{0E1BEC06-C2D6-4DB9-A58C-8CDA52260CEE}" type="datetime1">
              <a:rPr lang="zh-CN" altLang="en-US"/>
              <a:pPr/>
              <a:t>2018/12/13</a:t>
            </a:fld>
            <a:endParaRPr lang="zh-CN" altLang="en-US"/>
          </a:p>
        </p:txBody>
      </p:sp>
      <p:sp>
        <p:nvSpPr>
          <p:cNvPr id="5" name="页脚占位符 4">
            <a:extLst>
              <a:ext uri="{FF2B5EF4-FFF2-40B4-BE49-F238E27FC236}">
                <a16:creationId xmlns:a16="http://schemas.microsoft.com/office/drawing/2014/main" id="{C241BCFD-B479-45A8-A8FE-7F11CEAA5C1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339382519"/>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784267-BCAC-4276-803E-C3D8DD93665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664EDA9-C075-459C-9F1B-354D59A1952E}"/>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D521D99-58B9-4E42-B822-31249015138F}"/>
              </a:ext>
            </a:extLst>
          </p:cNvPr>
          <p:cNvSpPr>
            <a:spLocks noGrp="1"/>
          </p:cNvSpPr>
          <p:nvPr>
            <p:ph type="dt" sz="half" idx="10"/>
          </p:nvPr>
        </p:nvSpPr>
        <p:spPr/>
        <p:txBody>
          <a:bodyPr/>
          <a:lstStyle>
            <a:lvl1pPr>
              <a:defRPr/>
            </a:lvl1pPr>
          </a:lstStyle>
          <a:p>
            <a:fld id="{AC13F070-9EFC-4B84-A329-58B772271A9A}" type="datetime1">
              <a:rPr lang="zh-CN" altLang="en-US"/>
              <a:pPr/>
              <a:t>2018/12/13</a:t>
            </a:fld>
            <a:endParaRPr lang="zh-CN" altLang="en-US"/>
          </a:p>
        </p:txBody>
      </p:sp>
      <p:sp>
        <p:nvSpPr>
          <p:cNvPr id="5" name="页脚占位符 4">
            <a:extLst>
              <a:ext uri="{FF2B5EF4-FFF2-40B4-BE49-F238E27FC236}">
                <a16:creationId xmlns:a16="http://schemas.microsoft.com/office/drawing/2014/main" id="{70C83008-EF26-418E-AD46-FAB1533E56B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62321471"/>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D52A18-9D83-4B2D-9A5E-C578A5515964}"/>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6207BB50-EFAD-4BD3-9B36-B16456AA295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39575AE1-DDC6-49B8-81ED-08FCDB971DD9}"/>
              </a:ext>
            </a:extLst>
          </p:cNvPr>
          <p:cNvSpPr>
            <a:spLocks noGrp="1"/>
          </p:cNvSpPr>
          <p:nvPr>
            <p:ph type="dt" sz="half" idx="10"/>
          </p:nvPr>
        </p:nvSpPr>
        <p:spPr/>
        <p:txBody>
          <a:bodyPr/>
          <a:lstStyle>
            <a:lvl1pPr>
              <a:defRPr/>
            </a:lvl1pPr>
          </a:lstStyle>
          <a:p>
            <a:fld id="{7CD9526B-C9E7-4B46-9B05-19E3029A2AE6}" type="datetime1">
              <a:rPr lang="zh-CN" altLang="en-US"/>
              <a:pPr/>
              <a:t>2018/12/13</a:t>
            </a:fld>
            <a:endParaRPr lang="zh-CN" altLang="en-US"/>
          </a:p>
        </p:txBody>
      </p:sp>
      <p:sp>
        <p:nvSpPr>
          <p:cNvPr id="5" name="页脚占位符 4">
            <a:extLst>
              <a:ext uri="{FF2B5EF4-FFF2-40B4-BE49-F238E27FC236}">
                <a16:creationId xmlns:a16="http://schemas.microsoft.com/office/drawing/2014/main" id="{0CDBCFA5-F633-46D4-8956-53311C1BCE9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000037388"/>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E07B47-17A2-45F8-9B24-26465C40120A}"/>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A80818F-533B-4280-B191-9A346605C13E}"/>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A0BE1E5A-DB76-4575-865D-76CE74FAD3E3}"/>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FFEC1A2F-BB9B-4F5E-A6BC-077848F42B0F}"/>
              </a:ext>
            </a:extLst>
          </p:cNvPr>
          <p:cNvSpPr>
            <a:spLocks noGrp="1"/>
          </p:cNvSpPr>
          <p:nvPr>
            <p:ph type="dt" sz="half" idx="10"/>
          </p:nvPr>
        </p:nvSpPr>
        <p:spPr/>
        <p:txBody>
          <a:bodyPr/>
          <a:lstStyle>
            <a:lvl1pPr>
              <a:defRPr/>
            </a:lvl1pPr>
          </a:lstStyle>
          <a:p>
            <a:fld id="{EE5BD55D-E0BF-4DB5-B949-DF127342FE23}" type="datetime1">
              <a:rPr lang="zh-CN" altLang="en-US"/>
              <a:pPr/>
              <a:t>2018/12/13</a:t>
            </a:fld>
            <a:endParaRPr lang="zh-CN" altLang="en-US"/>
          </a:p>
        </p:txBody>
      </p:sp>
      <p:sp>
        <p:nvSpPr>
          <p:cNvPr id="6" name="页脚占位符 5">
            <a:extLst>
              <a:ext uri="{FF2B5EF4-FFF2-40B4-BE49-F238E27FC236}">
                <a16:creationId xmlns:a16="http://schemas.microsoft.com/office/drawing/2014/main" id="{11A3EE4B-9C10-41B9-8374-DDA4581318B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020399693"/>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3E66B6-CC94-49D3-BA5B-6605285984C5}"/>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9E7EE5E-7D22-40FD-A50D-7CD2FF03E12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1812894C-47AC-4FE7-9EBA-C000D96E6C14}"/>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20C9D9D6-7F5B-45AB-BD18-45050D3472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F01EA533-1E6F-43B8-ADB4-63421F0DBA27}"/>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40CB3E42-5F99-48FB-BFBA-7EEF3C2BBFBE}"/>
              </a:ext>
            </a:extLst>
          </p:cNvPr>
          <p:cNvSpPr>
            <a:spLocks noGrp="1"/>
          </p:cNvSpPr>
          <p:nvPr>
            <p:ph type="dt" sz="half" idx="10"/>
          </p:nvPr>
        </p:nvSpPr>
        <p:spPr/>
        <p:txBody>
          <a:bodyPr/>
          <a:lstStyle>
            <a:lvl1pPr>
              <a:defRPr/>
            </a:lvl1pPr>
          </a:lstStyle>
          <a:p>
            <a:fld id="{5F360588-79E0-4A0D-BDD3-4930ED6949BA}" type="datetime1">
              <a:rPr lang="zh-CN" altLang="en-US"/>
              <a:pPr/>
              <a:t>2018/12/13</a:t>
            </a:fld>
            <a:endParaRPr lang="zh-CN" altLang="en-US"/>
          </a:p>
        </p:txBody>
      </p:sp>
      <p:sp>
        <p:nvSpPr>
          <p:cNvPr id="8" name="页脚占位符 7">
            <a:extLst>
              <a:ext uri="{FF2B5EF4-FFF2-40B4-BE49-F238E27FC236}">
                <a16:creationId xmlns:a16="http://schemas.microsoft.com/office/drawing/2014/main" id="{C88A958B-AEA5-4E62-8069-A7F0986EEE4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565952524"/>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8E8917B-6DB3-4B5C-8E45-01F775DF50A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5C8C93B-4AEA-49C6-AE85-0BC1D0DDD5DC}"/>
              </a:ext>
            </a:extLst>
          </p:cNvPr>
          <p:cNvSpPr>
            <a:spLocks noGrp="1"/>
          </p:cNvSpPr>
          <p:nvPr>
            <p:ph type="dt" sz="half" idx="10"/>
          </p:nvPr>
        </p:nvSpPr>
        <p:spPr/>
        <p:txBody>
          <a:bodyPr/>
          <a:lstStyle>
            <a:lvl1pPr>
              <a:defRPr/>
            </a:lvl1pPr>
          </a:lstStyle>
          <a:p>
            <a:fld id="{5445AEA1-60F2-44D2-905A-27408265017F}" type="datetime1">
              <a:rPr lang="zh-CN" altLang="en-US"/>
              <a:pPr/>
              <a:t>2018/12/13</a:t>
            </a:fld>
            <a:endParaRPr lang="zh-CN" altLang="en-US"/>
          </a:p>
        </p:txBody>
      </p:sp>
      <p:sp>
        <p:nvSpPr>
          <p:cNvPr id="4" name="页脚占位符 3">
            <a:extLst>
              <a:ext uri="{FF2B5EF4-FFF2-40B4-BE49-F238E27FC236}">
                <a16:creationId xmlns:a16="http://schemas.microsoft.com/office/drawing/2014/main" id="{BF5FB046-4246-4EA4-AB4E-0FF008CF009D}"/>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520115487"/>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1CB0FD4C-C658-42CE-B11B-F4FCAAD3A112}"/>
              </a:ext>
            </a:extLst>
          </p:cNvPr>
          <p:cNvSpPr>
            <a:spLocks noGrp="1"/>
          </p:cNvSpPr>
          <p:nvPr>
            <p:ph type="dt" sz="half" idx="10"/>
          </p:nvPr>
        </p:nvSpPr>
        <p:spPr/>
        <p:txBody>
          <a:bodyPr/>
          <a:lstStyle>
            <a:lvl1pPr>
              <a:defRPr/>
            </a:lvl1pPr>
          </a:lstStyle>
          <a:p>
            <a:fld id="{744C8657-E16F-4383-9226-0AD1C0E165B9}" type="datetime1">
              <a:rPr lang="zh-CN" altLang="en-US"/>
              <a:pPr/>
              <a:t>2018/12/13</a:t>
            </a:fld>
            <a:endParaRPr lang="zh-CN" altLang="en-US"/>
          </a:p>
        </p:txBody>
      </p:sp>
      <p:sp>
        <p:nvSpPr>
          <p:cNvPr id="3" name="页脚占位符 2">
            <a:extLst>
              <a:ext uri="{FF2B5EF4-FFF2-40B4-BE49-F238E27FC236}">
                <a16:creationId xmlns:a16="http://schemas.microsoft.com/office/drawing/2014/main" id="{33EC3D89-B7DA-409E-B3A9-D8C9D06712B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190868237"/>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C4EA38-131E-45F8-B73F-2EE65694EBD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D0ECACB-EB53-4888-8C51-3B09B57B09D1}"/>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5429494-5F07-4AA2-93EC-CB897C0DF099}"/>
              </a:ext>
            </a:extLst>
          </p:cNvPr>
          <p:cNvSpPr>
            <a:spLocks noGrp="1"/>
          </p:cNvSpPr>
          <p:nvPr>
            <p:ph type="dt" sz="half" idx="10"/>
          </p:nvPr>
        </p:nvSpPr>
        <p:spPr/>
        <p:txBody>
          <a:bodyPr/>
          <a:lstStyle>
            <a:lvl1pPr>
              <a:defRPr/>
            </a:lvl1pPr>
          </a:lstStyle>
          <a:p>
            <a:fld id="{AC2B3B8B-F5CB-4017-8E27-190809209B03}" type="datetime1">
              <a:rPr lang="zh-CN" altLang="en-US"/>
              <a:pPr/>
              <a:t>2018/12/13</a:t>
            </a:fld>
            <a:endParaRPr lang="zh-CN" altLang="en-US"/>
          </a:p>
        </p:txBody>
      </p:sp>
      <p:sp>
        <p:nvSpPr>
          <p:cNvPr id="5" name="页脚占位符 4">
            <a:extLst>
              <a:ext uri="{FF2B5EF4-FFF2-40B4-BE49-F238E27FC236}">
                <a16:creationId xmlns:a16="http://schemas.microsoft.com/office/drawing/2014/main" id="{EFA61554-193E-4BA6-A863-7B94576E7FF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E4AA1625-0D51-4B4C-A0F4-5707984FBF80}"/>
              </a:ext>
            </a:extLst>
          </p:cNvPr>
          <p:cNvSpPr>
            <a:spLocks noGrp="1"/>
          </p:cNvSpPr>
          <p:nvPr>
            <p:ph type="sldNum" sz="quarter" idx="12"/>
          </p:nvPr>
        </p:nvSpPr>
        <p:spPr/>
        <p:txBody>
          <a:bodyPr/>
          <a:lstStyle>
            <a:lvl1pPr>
              <a:defRPr/>
            </a:lvl1pPr>
          </a:lstStyle>
          <a:p>
            <a:fld id="{4515F6AE-CB3F-4869-8AB5-314359848984}" type="slidenum">
              <a:rPr lang="zh-CN" altLang="en-US"/>
              <a:pPr/>
              <a:t>‹#›</a:t>
            </a:fld>
            <a:endParaRPr lang="zh-CN" altLang="en-US"/>
          </a:p>
        </p:txBody>
      </p:sp>
    </p:spTree>
    <p:extLst>
      <p:ext uri="{BB962C8B-B14F-4D97-AF65-F5344CB8AC3E}">
        <p14:creationId xmlns:p14="http://schemas.microsoft.com/office/powerpoint/2010/main" val="2529658012"/>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AC06AA-F752-45C0-B540-8F65CD625E3E}"/>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7AD16AC-8BA7-4DCF-A8DE-34E464590BD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A0EEDEC8-1048-46D1-B515-B43A034194A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5FF48D1-EDD5-4DCC-B172-4CB9E4489896}"/>
              </a:ext>
            </a:extLst>
          </p:cNvPr>
          <p:cNvSpPr>
            <a:spLocks noGrp="1"/>
          </p:cNvSpPr>
          <p:nvPr>
            <p:ph type="dt" sz="half" idx="10"/>
          </p:nvPr>
        </p:nvSpPr>
        <p:spPr/>
        <p:txBody>
          <a:bodyPr/>
          <a:lstStyle>
            <a:lvl1pPr>
              <a:defRPr/>
            </a:lvl1pPr>
          </a:lstStyle>
          <a:p>
            <a:fld id="{292A66E6-938D-4206-9BEA-7C30282A7D4F}" type="datetime1">
              <a:rPr lang="zh-CN" altLang="en-US"/>
              <a:pPr/>
              <a:t>2018/12/13</a:t>
            </a:fld>
            <a:endParaRPr lang="zh-CN" altLang="en-US"/>
          </a:p>
        </p:txBody>
      </p:sp>
      <p:sp>
        <p:nvSpPr>
          <p:cNvPr id="6" name="页脚占位符 5">
            <a:extLst>
              <a:ext uri="{FF2B5EF4-FFF2-40B4-BE49-F238E27FC236}">
                <a16:creationId xmlns:a16="http://schemas.microsoft.com/office/drawing/2014/main" id="{B44F6AA8-F083-4DD3-8644-08EE49E10B7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084448737"/>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14E91CC-C405-44EE-A596-64EF485FFBF5}"/>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2AE14C7-974F-41D4-9D5B-118DCB63338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F2BC9A6B-DFA7-4A1B-8E22-A583D3127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FFF56CA4-EC7F-4BC5-9378-52C62BC78CD2}"/>
              </a:ext>
            </a:extLst>
          </p:cNvPr>
          <p:cNvSpPr>
            <a:spLocks noGrp="1"/>
          </p:cNvSpPr>
          <p:nvPr>
            <p:ph type="dt" sz="half" idx="10"/>
          </p:nvPr>
        </p:nvSpPr>
        <p:spPr/>
        <p:txBody>
          <a:bodyPr/>
          <a:lstStyle>
            <a:lvl1pPr>
              <a:defRPr/>
            </a:lvl1pPr>
          </a:lstStyle>
          <a:p>
            <a:fld id="{A4193EBC-E9B2-4A5B-85D2-D91ADF6AED00}" type="datetime1">
              <a:rPr lang="zh-CN" altLang="en-US"/>
              <a:pPr/>
              <a:t>2018/12/13</a:t>
            </a:fld>
            <a:endParaRPr lang="zh-CN" altLang="en-US"/>
          </a:p>
        </p:txBody>
      </p:sp>
      <p:sp>
        <p:nvSpPr>
          <p:cNvPr id="6" name="页脚占位符 5">
            <a:extLst>
              <a:ext uri="{FF2B5EF4-FFF2-40B4-BE49-F238E27FC236}">
                <a16:creationId xmlns:a16="http://schemas.microsoft.com/office/drawing/2014/main" id="{33F163C9-27C5-47B2-B384-829262BF607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401432453"/>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24B5C64-2DD4-46E5-8A59-4777EB5345C0}"/>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24319EB-DE7F-45F8-9CA7-0580CEF7AEA5}"/>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43F4E31-0E68-4CBE-861B-1C49F536B8E5}"/>
              </a:ext>
            </a:extLst>
          </p:cNvPr>
          <p:cNvSpPr>
            <a:spLocks noGrp="1"/>
          </p:cNvSpPr>
          <p:nvPr>
            <p:ph type="dt" sz="half" idx="10"/>
          </p:nvPr>
        </p:nvSpPr>
        <p:spPr/>
        <p:txBody>
          <a:bodyPr/>
          <a:lstStyle>
            <a:lvl1pPr>
              <a:defRPr/>
            </a:lvl1pPr>
          </a:lstStyle>
          <a:p>
            <a:fld id="{AB2AC20C-695F-492E-9ABE-23D5F4A427B4}" type="datetime1">
              <a:rPr lang="zh-CN" altLang="en-US"/>
              <a:pPr/>
              <a:t>2018/12/13</a:t>
            </a:fld>
            <a:endParaRPr lang="zh-CN" altLang="en-US"/>
          </a:p>
        </p:txBody>
      </p:sp>
      <p:sp>
        <p:nvSpPr>
          <p:cNvPr id="5" name="页脚占位符 4">
            <a:extLst>
              <a:ext uri="{FF2B5EF4-FFF2-40B4-BE49-F238E27FC236}">
                <a16:creationId xmlns:a16="http://schemas.microsoft.com/office/drawing/2014/main" id="{B89A3908-3045-4A15-855D-385E12E3EEF3}"/>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695070342"/>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95D5AB0-17C9-491D-B674-7354886BBCFE}"/>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3EDD569-0346-4A26-AD3F-79572C6C7E23}"/>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AD285EB8-334C-4D57-BC46-4E24DB0AE40C}"/>
              </a:ext>
            </a:extLst>
          </p:cNvPr>
          <p:cNvSpPr>
            <a:spLocks noGrp="1"/>
          </p:cNvSpPr>
          <p:nvPr>
            <p:ph type="dt" sz="half" idx="10"/>
          </p:nvPr>
        </p:nvSpPr>
        <p:spPr/>
        <p:txBody>
          <a:bodyPr/>
          <a:lstStyle>
            <a:lvl1pPr>
              <a:defRPr/>
            </a:lvl1pPr>
          </a:lstStyle>
          <a:p>
            <a:fld id="{8701418B-8453-450A-89CE-F0C679B3617D}" type="datetime1">
              <a:rPr lang="zh-CN" altLang="en-US"/>
              <a:pPr/>
              <a:t>2018/12/13</a:t>
            </a:fld>
            <a:endParaRPr lang="zh-CN" altLang="en-US"/>
          </a:p>
        </p:txBody>
      </p:sp>
      <p:sp>
        <p:nvSpPr>
          <p:cNvPr id="5" name="页脚占位符 4">
            <a:extLst>
              <a:ext uri="{FF2B5EF4-FFF2-40B4-BE49-F238E27FC236}">
                <a16:creationId xmlns:a16="http://schemas.microsoft.com/office/drawing/2014/main" id="{FC402A2A-A7A3-4EF5-B9D2-017997CEEE73}"/>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36392019"/>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2B3DB9-4CA8-4615-B636-B03595596995}"/>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74A815B-A59F-4B44-8726-EA12EE97191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ADEC9C35-9720-40CF-B80B-1CE162F18F5F}"/>
              </a:ext>
            </a:extLst>
          </p:cNvPr>
          <p:cNvSpPr>
            <a:spLocks noGrp="1"/>
          </p:cNvSpPr>
          <p:nvPr>
            <p:ph type="dt" sz="half" idx="10"/>
          </p:nvPr>
        </p:nvSpPr>
        <p:spPr/>
        <p:txBody>
          <a:bodyPr/>
          <a:lstStyle>
            <a:lvl1pPr>
              <a:defRPr/>
            </a:lvl1pPr>
          </a:lstStyle>
          <a:p>
            <a:fld id="{27CA00F1-718A-478B-B1B5-FA64118F72BC}" type="datetime1">
              <a:rPr lang="zh-CN" altLang="en-US"/>
              <a:pPr/>
              <a:t>2018/12/13</a:t>
            </a:fld>
            <a:endParaRPr lang="zh-CN" altLang="en-US"/>
          </a:p>
        </p:txBody>
      </p:sp>
      <p:sp>
        <p:nvSpPr>
          <p:cNvPr id="5" name="页脚占位符 4">
            <a:extLst>
              <a:ext uri="{FF2B5EF4-FFF2-40B4-BE49-F238E27FC236}">
                <a16:creationId xmlns:a16="http://schemas.microsoft.com/office/drawing/2014/main" id="{BD8B1952-9930-419A-8766-A65449F9B38B}"/>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78205E9-EC2E-4496-806E-29568C73CD72}"/>
              </a:ext>
            </a:extLst>
          </p:cNvPr>
          <p:cNvSpPr>
            <a:spLocks noGrp="1"/>
          </p:cNvSpPr>
          <p:nvPr>
            <p:ph type="sldNum" sz="quarter" idx="12"/>
          </p:nvPr>
        </p:nvSpPr>
        <p:spPr/>
        <p:txBody>
          <a:bodyPr/>
          <a:lstStyle>
            <a:lvl1pPr>
              <a:defRPr/>
            </a:lvl1pPr>
          </a:lstStyle>
          <a:p>
            <a:fld id="{56CF1540-3361-4BC9-AC0B-AB367EAC3E4F}" type="slidenum">
              <a:rPr lang="zh-CN" altLang="en-US"/>
              <a:pPr/>
              <a:t>‹#›</a:t>
            </a:fld>
            <a:endParaRPr lang="zh-CN" altLang="en-US"/>
          </a:p>
        </p:txBody>
      </p:sp>
    </p:spTree>
    <p:extLst>
      <p:ext uri="{BB962C8B-B14F-4D97-AF65-F5344CB8AC3E}">
        <p14:creationId xmlns:p14="http://schemas.microsoft.com/office/powerpoint/2010/main" val="2192908054"/>
      </p:ext>
    </p:extLst>
  </p:cSld>
  <p:clrMapOvr>
    <a:masterClrMapping/>
  </p:clrMapOvr>
  <p:transition spd="slow">
    <p:random/>
    <p:sndAc>
      <p:stSnd>
        <p:snd r:embed="rId1" name="camera.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711979-E4AE-4B56-972A-6C1330B83F0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50863B6-8CD4-4DDE-88E6-AEF5C2CFEB14}"/>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253D9E4-2355-4C56-B5CB-94BCF047A373}"/>
              </a:ext>
            </a:extLst>
          </p:cNvPr>
          <p:cNvSpPr>
            <a:spLocks noGrp="1"/>
          </p:cNvSpPr>
          <p:nvPr>
            <p:ph type="dt" sz="half" idx="10"/>
          </p:nvPr>
        </p:nvSpPr>
        <p:spPr/>
        <p:txBody>
          <a:bodyPr/>
          <a:lstStyle>
            <a:lvl1pPr>
              <a:defRPr/>
            </a:lvl1pPr>
          </a:lstStyle>
          <a:p>
            <a:fld id="{290C4271-877B-41ED-B424-AD999276E3EB}" type="datetime1">
              <a:rPr lang="zh-CN" altLang="en-US"/>
              <a:pPr/>
              <a:t>2018/12/13</a:t>
            </a:fld>
            <a:endParaRPr lang="zh-CN" altLang="en-US"/>
          </a:p>
        </p:txBody>
      </p:sp>
      <p:sp>
        <p:nvSpPr>
          <p:cNvPr id="5" name="页脚占位符 4">
            <a:extLst>
              <a:ext uri="{FF2B5EF4-FFF2-40B4-BE49-F238E27FC236}">
                <a16:creationId xmlns:a16="http://schemas.microsoft.com/office/drawing/2014/main" id="{7952D24F-EAB7-4B6F-9FA1-2E4FD9914FB9}"/>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3F8724B-59BA-44B0-A3B8-0AF0D071A2DC}"/>
              </a:ext>
            </a:extLst>
          </p:cNvPr>
          <p:cNvSpPr>
            <a:spLocks noGrp="1"/>
          </p:cNvSpPr>
          <p:nvPr>
            <p:ph type="sldNum" sz="quarter" idx="12"/>
          </p:nvPr>
        </p:nvSpPr>
        <p:spPr/>
        <p:txBody>
          <a:bodyPr/>
          <a:lstStyle>
            <a:lvl1pPr>
              <a:defRPr/>
            </a:lvl1pPr>
          </a:lstStyle>
          <a:p>
            <a:fld id="{004C720B-E4FB-4340-A83A-DFBC151B4AD9}" type="slidenum">
              <a:rPr lang="zh-CN" altLang="en-US"/>
              <a:pPr/>
              <a:t>‹#›</a:t>
            </a:fld>
            <a:endParaRPr lang="zh-CN" altLang="en-US"/>
          </a:p>
        </p:txBody>
      </p:sp>
    </p:spTree>
    <p:extLst>
      <p:ext uri="{BB962C8B-B14F-4D97-AF65-F5344CB8AC3E}">
        <p14:creationId xmlns:p14="http://schemas.microsoft.com/office/powerpoint/2010/main" val="469303150"/>
      </p:ext>
    </p:extLst>
  </p:cSld>
  <p:clrMapOvr>
    <a:masterClrMapping/>
  </p:clrMapOvr>
  <p:transition spd="slow">
    <p:random/>
    <p:sndAc>
      <p:stSnd>
        <p:snd r:embed="rId1" name="camera.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A890FA-B8B0-411F-8AE8-8258BB15B52A}"/>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FEA25D7D-A8B6-42C7-A439-486CC530707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3C4A5EA2-6687-4C0C-B18E-A0C4A6F4776A}"/>
              </a:ext>
            </a:extLst>
          </p:cNvPr>
          <p:cNvSpPr>
            <a:spLocks noGrp="1"/>
          </p:cNvSpPr>
          <p:nvPr>
            <p:ph type="dt" sz="half" idx="10"/>
          </p:nvPr>
        </p:nvSpPr>
        <p:spPr/>
        <p:txBody>
          <a:bodyPr/>
          <a:lstStyle>
            <a:lvl1pPr>
              <a:defRPr/>
            </a:lvl1pPr>
          </a:lstStyle>
          <a:p>
            <a:fld id="{3A91A462-9246-49B3-91BC-E71C0D2DB9FB}" type="datetime1">
              <a:rPr lang="zh-CN" altLang="en-US"/>
              <a:pPr/>
              <a:t>2018/12/13</a:t>
            </a:fld>
            <a:endParaRPr lang="zh-CN" altLang="en-US"/>
          </a:p>
        </p:txBody>
      </p:sp>
      <p:sp>
        <p:nvSpPr>
          <p:cNvPr id="5" name="页脚占位符 4">
            <a:extLst>
              <a:ext uri="{FF2B5EF4-FFF2-40B4-BE49-F238E27FC236}">
                <a16:creationId xmlns:a16="http://schemas.microsoft.com/office/drawing/2014/main" id="{A18B389D-BC3D-4CF2-9B0A-5C56700C841B}"/>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C2FEDCE-2ED4-46F4-9FA9-A547258E7F5F}"/>
              </a:ext>
            </a:extLst>
          </p:cNvPr>
          <p:cNvSpPr>
            <a:spLocks noGrp="1"/>
          </p:cNvSpPr>
          <p:nvPr>
            <p:ph type="sldNum" sz="quarter" idx="12"/>
          </p:nvPr>
        </p:nvSpPr>
        <p:spPr/>
        <p:txBody>
          <a:bodyPr/>
          <a:lstStyle>
            <a:lvl1pPr>
              <a:defRPr/>
            </a:lvl1pPr>
          </a:lstStyle>
          <a:p>
            <a:fld id="{1D16D875-ABDB-4B8E-BE59-93E3FFC2B1B7}" type="slidenum">
              <a:rPr lang="zh-CN" altLang="en-US"/>
              <a:pPr/>
              <a:t>‹#›</a:t>
            </a:fld>
            <a:endParaRPr lang="zh-CN" altLang="en-US"/>
          </a:p>
        </p:txBody>
      </p:sp>
    </p:spTree>
    <p:extLst>
      <p:ext uri="{BB962C8B-B14F-4D97-AF65-F5344CB8AC3E}">
        <p14:creationId xmlns:p14="http://schemas.microsoft.com/office/powerpoint/2010/main" val="3936281066"/>
      </p:ext>
    </p:extLst>
  </p:cSld>
  <p:clrMapOvr>
    <a:masterClrMapping/>
  </p:clrMapOvr>
  <p:transition spd="slow">
    <p:random/>
    <p:sndAc>
      <p:stSnd>
        <p:snd r:embed="rId1" name="camera.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FD01A0-640B-49BB-A357-514BC9A1A30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2F3D26B-F898-4FEC-9797-DD8FA9182C9A}"/>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9C1B66FB-B532-4A11-90B5-1F2E7494D091}"/>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F76BB4F-3B08-4144-8F83-379649E73A7A}"/>
              </a:ext>
            </a:extLst>
          </p:cNvPr>
          <p:cNvSpPr>
            <a:spLocks noGrp="1"/>
          </p:cNvSpPr>
          <p:nvPr>
            <p:ph type="dt" sz="half" idx="10"/>
          </p:nvPr>
        </p:nvSpPr>
        <p:spPr/>
        <p:txBody>
          <a:bodyPr/>
          <a:lstStyle>
            <a:lvl1pPr>
              <a:defRPr/>
            </a:lvl1pPr>
          </a:lstStyle>
          <a:p>
            <a:fld id="{BE94E7C3-32BE-4FC2-8767-83BB99BA5D5D}" type="datetime1">
              <a:rPr lang="zh-CN" altLang="en-US"/>
              <a:pPr/>
              <a:t>2018/12/13</a:t>
            </a:fld>
            <a:endParaRPr lang="zh-CN" altLang="en-US"/>
          </a:p>
        </p:txBody>
      </p:sp>
      <p:sp>
        <p:nvSpPr>
          <p:cNvPr id="6" name="页脚占位符 5">
            <a:extLst>
              <a:ext uri="{FF2B5EF4-FFF2-40B4-BE49-F238E27FC236}">
                <a16:creationId xmlns:a16="http://schemas.microsoft.com/office/drawing/2014/main" id="{F255E0E4-B690-444C-8235-641D670BD833}"/>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F703279D-6FFE-4558-8745-48104E6C39FD}"/>
              </a:ext>
            </a:extLst>
          </p:cNvPr>
          <p:cNvSpPr>
            <a:spLocks noGrp="1"/>
          </p:cNvSpPr>
          <p:nvPr>
            <p:ph type="sldNum" sz="quarter" idx="12"/>
          </p:nvPr>
        </p:nvSpPr>
        <p:spPr/>
        <p:txBody>
          <a:bodyPr/>
          <a:lstStyle>
            <a:lvl1pPr>
              <a:defRPr/>
            </a:lvl1pPr>
          </a:lstStyle>
          <a:p>
            <a:fld id="{9CABB12C-7420-40D9-BFD4-3866277361A8}" type="slidenum">
              <a:rPr lang="zh-CN" altLang="en-US"/>
              <a:pPr/>
              <a:t>‹#›</a:t>
            </a:fld>
            <a:endParaRPr lang="zh-CN" altLang="en-US"/>
          </a:p>
        </p:txBody>
      </p:sp>
    </p:spTree>
    <p:extLst>
      <p:ext uri="{BB962C8B-B14F-4D97-AF65-F5344CB8AC3E}">
        <p14:creationId xmlns:p14="http://schemas.microsoft.com/office/powerpoint/2010/main" val="3311177068"/>
      </p:ext>
    </p:extLst>
  </p:cSld>
  <p:clrMapOvr>
    <a:masterClrMapping/>
  </p:clrMapOvr>
  <p:transition spd="slow">
    <p:random/>
    <p:sndAc>
      <p:stSnd>
        <p:snd r:embed="rId1" name="camera.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CF64E4-5292-4984-B551-F77FEC12C7D9}"/>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215829EB-76C6-4971-93A4-6A12612C8E9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516FD1FC-60A6-4555-8626-94AEA2F854FE}"/>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28F15E32-919D-4611-8D79-3FFF2AA6AF4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F4C893A1-B25C-434F-8219-14B34317037C}"/>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334C1085-1A91-43F9-BD89-4AB8D7FD360F}"/>
              </a:ext>
            </a:extLst>
          </p:cNvPr>
          <p:cNvSpPr>
            <a:spLocks noGrp="1"/>
          </p:cNvSpPr>
          <p:nvPr>
            <p:ph type="dt" sz="half" idx="10"/>
          </p:nvPr>
        </p:nvSpPr>
        <p:spPr/>
        <p:txBody>
          <a:bodyPr/>
          <a:lstStyle>
            <a:lvl1pPr>
              <a:defRPr/>
            </a:lvl1pPr>
          </a:lstStyle>
          <a:p>
            <a:fld id="{1AC05AE2-1517-4E5E-80A6-EDB0F374CE21}" type="datetime1">
              <a:rPr lang="zh-CN" altLang="en-US"/>
              <a:pPr/>
              <a:t>2018/12/13</a:t>
            </a:fld>
            <a:endParaRPr lang="zh-CN" altLang="en-US"/>
          </a:p>
        </p:txBody>
      </p:sp>
      <p:sp>
        <p:nvSpPr>
          <p:cNvPr id="8" name="页脚占位符 7">
            <a:extLst>
              <a:ext uri="{FF2B5EF4-FFF2-40B4-BE49-F238E27FC236}">
                <a16:creationId xmlns:a16="http://schemas.microsoft.com/office/drawing/2014/main" id="{39AB2284-2345-40E9-BAB2-76B4AC270F3A}"/>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4773B954-1439-4437-9342-BB497C45C6CD}"/>
              </a:ext>
            </a:extLst>
          </p:cNvPr>
          <p:cNvSpPr>
            <a:spLocks noGrp="1"/>
          </p:cNvSpPr>
          <p:nvPr>
            <p:ph type="sldNum" sz="quarter" idx="12"/>
          </p:nvPr>
        </p:nvSpPr>
        <p:spPr/>
        <p:txBody>
          <a:bodyPr/>
          <a:lstStyle>
            <a:lvl1pPr>
              <a:defRPr/>
            </a:lvl1pPr>
          </a:lstStyle>
          <a:p>
            <a:fld id="{3E856345-DB06-4B20-8909-FB48678B824A}" type="slidenum">
              <a:rPr lang="zh-CN" altLang="en-US"/>
              <a:pPr/>
              <a:t>‹#›</a:t>
            </a:fld>
            <a:endParaRPr lang="zh-CN" altLang="en-US"/>
          </a:p>
        </p:txBody>
      </p:sp>
    </p:spTree>
    <p:extLst>
      <p:ext uri="{BB962C8B-B14F-4D97-AF65-F5344CB8AC3E}">
        <p14:creationId xmlns:p14="http://schemas.microsoft.com/office/powerpoint/2010/main" val="2097671949"/>
      </p:ext>
    </p:extLst>
  </p:cSld>
  <p:clrMapOvr>
    <a:masterClrMapping/>
  </p:clrMapOvr>
  <p:transition spd="slow">
    <p:random/>
    <p:sndAc>
      <p:stSnd>
        <p:snd r:embed="rId1" name="camera.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5560CB-999F-49AB-BDFC-F526BF412574}"/>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60D197E1-AFB6-46C9-BD36-93A05E7EFAA9}"/>
              </a:ext>
            </a:extLst>
          </p:cNvPr>
          <p:cNvSpPr>
            <a:spLocks noGrp="1"/>
          </p:cNvSpPr>
          <p:nvPr>
            <p:ph type="dt" sz="half" idx="10"/>
          </p:nvPr>
        </p:nvSpPr>
        <p:spPr/>
        <p:txBody>
          <a:bodyPr/>
          <a:lstStyle>
            <a:lvl1pPr>
              <a:defRPr/>
            </a:lvl1pPr>
          </a:lstStyle>
          <a:p>
            <a:fld id="{4CC40303-A398-41D6-B7A4-5787529531BD}" type="datetime1">
              <a:rPr lang="zh-CN" altLang="en-US"/>
              <a:pPr/>
              <a:t>2018/12/13</a:t>
            </a:fld>
            <a:endParaRPr lang="zh-CN" altLang="en-US"/>
          </a:p>
        </p:txBody>
      </p:sp>
      <p:sp>
        <p:nvSpPr>
          <p:cNvPr id="4" name="页脚占位符 3">
            <a:extLst>
              <a:ext uri="{FF2B5EF4-FFF2-40B4-BE49-F238E27FC236}">
                <a16:creationId xmlns:a16="http://schemas.microsoft.com/office/drawing/2014/main" id="{76D87459-5833-4D5E-BBBA-CFA0958F39A4}"/>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C63D4241-01C9-4A04-912C-25F640567E97}"/>
              </a:ext>
            </a:extLst>
          </p:cNvPr>
          <p:cNvSpPr>
            <a:spLocks noGrp="1"/>
          </p:cNvSpPr>
          <p:nvPr>
            <p:ph type="sldNum" sz="quarter" idx="12"/>
          </p:nvPr>
        </p:nvSpPr>
        <p:spPr/>
        <p:txBody>
          <a:bodyPr/>
          <a:lstStyle>
            <a:lvl1pPr>
              <a:defRPr/>
            </a:lvl1pPr>
          </a:lstStyle>
          <a:p>
            <a:fld id="{CAB1431F-4EAB-4224-9B22-FD05A55B06B4}" type="slidenum">
              <a:rPr lang="zh-CN" altLang="en-US"/>
              <a:pPr/>
              <a:t>‹#›</a:t>
            </a:fld>
            <a:endParaRPr lang="zh-CN" altLang="en-US"/>
          </a:p>
        </p:txBody>
      </p:sp>
    </p:spTree>
    <p:extLst>
      <p:ext uri="{BB962C8B-B14F-4D97-AF65-F5344CB8AC3E}">
        <p14:creationId xmlns:p14="http://schemas.microsoft.com/office/powerpoint/2010/main" val="3525720190"/>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DCD4CAD-6D69-4375-81C2-FBA4ED8387E2}"/>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0C4663B6-F559-405A-9C0A-2AD3E752472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165160F4-801C-49FB-95CB-4159A1A94D09}"/>
              </a:ext>
            </a:extLst>
          </p:cNvPr>
          <p:cNvSpPr>
            <a:spLocks noGrp="1"/>
          </p:cNvSpPr>
          <p:nvPr>
            <p:ph type="dt" sz="half" idx="10"/>
          </p:nvPr>
        </p:nvSpPr>
        <p:spPr/>
        <p:txBody>
          <a:bodyPr/>
          <a:lstStyle>
            <a:lvl1pPr>
              <a:defRPr/>
            </a:lvl1pPr>
          </a:lstStyle>
          <a:p>
            <a:fld id="{0B751A4F-18C5-4F42-B94D-32AF0A29107B}" type="datetime1">
              <a:rPr lang="zh-CN" altLang="en-US"/>
              <a:pPr/>
              <a:t>2018/12/13</a:t>
            </a:fld>
            <a:endParaRPr lang="zh-CN" altLang="en-US"/>
          </a:p>
        </p:txBody>
      </p:sp>
      <p:sp>
        <p:nvSpPr>
          <p:cNvPr id="5" name="页脚占位符 4">
            <a:extLst>
              <a:ext uri="{FF2B5EF4-FFF2-40B4-BE49-F238E27FC236}">
                <a16:creationId xmlns:a16="http://schemas.microsoft.com/office/drawing/2014/main" id="{CC2F67C6-45C5-4F63-B47A-A6124A17BC3B}"/>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A2E2BDC1-D5F8-48F7-9B88-A1870925D83E}"/>
              </a:ext>
            </a:extLst>
          </p:cNvPr>
          <p:cNvSpPr>
            <a:spLocks noGrp="1"/>
          </p:cNvSpPr>
          <p:nvPr>
            <p:ph type="sldNum" sz="quarter" idx="12"/>
          </p:nvPr>
        </p:nvSpPr>
        <p:spPr/>
        <p:txBody>
          <a:bodyPr/>
          <a:lstStyle>
            <a:lvl1pPr>
              <a:defRPr/>
            </a:lvl1pPr>
          </a:lstStyle>
          <a:p>
            <a:fld id="{2A9DE557-8B10-4EA9-A958-9B4A262CF391}" type="slidenum">
              <a:rPr lang="zh-CN" altLang="en-US"/>
              <a:pPr/>
              <a:t>‹#›</a:t>
            </a:fld>
            <a:endParaRPr lang="zh-CN" altLang="en-US"/>
          </a:p>
        </p:txBody>
      </p:sp>
    </p:spTree>
    <p:extLst>
      <p:ext uri="{BB962C8B-B14F-4D97-AF65-F5344CB8AC3E}">
        <p14:creationId xmlns:p14="http://schemas.microsoft.com/office/powerpoint/2010/main" val="260533317"/>
      </p:ext>
    </p:extLst>
  </p:cSld>
  <p:clrMapOvr>
    <a:masterClrMapping/>
  </p:clrMapOvr>
  <p:transition spd="slow">
    <p:random/>
    <p:sndAc>
      <p:stSnd>
        <p:snd r:embed="rId1" name="camera.wav"/>
      </p:stSnd>
    </p:sndAc>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67F8FF1-E209-40E6-A099-AC2212B3C655}"/>
              </a:ext>
            </a:extLst>
          </p:cNvPr>
          <p:cNvSpPr>
            <a:spLocks noGrp="1"/>
          </p:cNvSpPr>
          <p:nvPr>
            <p:ph type="dt" sz="half" idx="10"/>
          </p:nvPr>
        </p:nvSpPr>
        <p:spPr/>
        <p:txBody>
          <a:bodyPr/>
          <a:lstStyle>
            <a:lvl1pPr>
              <a:defRPr/>
            </a:lvl1pPr>
          </a:lstStyle>
          <a:p>
            <a:fld id="{30820121-D380-413E-A676-5D82F4AD107E}" type="datetime1">
              <a:rPr lang="zh-CN" altLang="en-US"/>
              <a:pPr/>
              <a:t>2018/12/13</a:t>
            </a:fld>
            <a:endParaRPr lang="zh-CN" altLang="en-US"/>
          </a:p>
        </p:txBody>
      </p:sp>
      <p:sp>
        <p:nvSpPr>
          <p:cNvPr id="3" name="页脚占位符 2">
            <a:extLst>
              <a:ext uri="{FF2B5EF4-FFF2-40B4-BE49-F238E27FC236}">
                <a16:creationId xmlns:a16="http://schemas.microsoft.com/office/drawing/2014/main" id="{580FC16E-4206-4D52-8010-D3F749AA9788}"/>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DA890444-5F89-440E-BBA2-FA5287E54FAC}"/>
              </a:ext>
            </a:extLst>
          </p:cNvPr>
          <p:cNvSpPr>
            <a:spLocks noGrp="1"/>
          </p:cNvSpPr>
          <p:nvPr>
            <p:ph type="sldNum" sz="quarter" idx="12"/>
          </p:nvPr>
        </p:nvSpPr>
        <p:spPr/>
        <p:txBody>
          <a:bodyPr/>
          <a:lstStyle>
            <a:lvl1pPr>
              <a:defRPr/>
            </a:lvl1pPr>
          </a:lstStyle>
          <a:p>
            <a:fld id="{BFA0036D-CDB6-43FC-AF2B-D744B263C190}" type="slidenum">
              <a:rPr lang="zh-CN" altLang="en-US"/>
              <a:pPr/>
              <a:t>‹#›</a:t>
            </a:fld>
            <a:endParaRPr lang="zh-CN" altLang="en-US"/>
          </a:p>
        </p:txBody>
      </p:sp>
    </p:spTree>
    <p:extLst>
      <p:ext uri="{BB962C8B-B14F-4D97-AF65-F5344CB8AC3E}">
        <p14:creationId xmlns:p14="http://schemas.microsoft.com/office/powerpoint/2010/main" val="3628944143"/>
      </p:ext>
    </p:extLst>
  </p:cSld>
  <p:clrMapOvr>
    <a:masterClrMapping/>
  </p:clrMapOvr>
  <p:transition spd="slow">
    <p:random/>
    <p:sndAc>
      <p:stSnd>
        <p:snd r:embed="rId1" name="camera.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4C304A-76E8-4101-9F59-EB887E241F79}"/>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74E82AB-9A19-42E7-9BE7-97600BD8A0B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8B507A7C-DEC0-4784-B3F7-C54BB2A735F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5F7283A-CE2F-4750-82B0-187E50D2E1A1}"/>
              </a:ext>
            </a:extLst>
          </p:cNvPr>
          <p:cNvSpPr>
            <a:spLocks noGrp="1"/>
          </p:cNvSpPr>
          <p:nvPr>
            <p:ph type="dt" sz="half" idx="10"/>
          </p:nvPr>
        </p:nvSpPr>
        <p:spPr/>
        <p:txBody>
          <a:bodyPr/>
          <a:lstStyle>
            <a:lvl1pPr>
              <a:defRPr/>
            </a:lvl1pPr>
          </a:lstStyle>
          <a:p>
            <a:fld id="{EA66871F-B26D-453F-AF0D-BFD8F2A4006F}" type="datetime1">
              <a:rPr lang="zh-CN" altLang="en-US"/>
              <a:pPr/>
              <a:t>2018/12/13</a:t>
            </a:fld>
            <a:endParaRPr lang="zh-CN" altLang="en-US"/>
          </a:p>
        </p:txBody>
      </p:sp>
      <p:sp>
        <p:nvSpPr>
          <p:cNvPr id="6" name="页脚占位符 5">
            <a:extLst>
              <a:ext uri="{FF2B5EF4-FFF2-40B4-BE49-F238E27FC236}">
                <a16:creationId xmlns:a16="http://schemas.microsoft.com/office/drawing/2014/main" id="{C31D8828-7E67-4942-BC64-47F85FABD155}"/>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9827FDDD-42E1-4995-AF22-36A644661D70}"/>
              </a:ext>
            </a:extLst>
          </p:cNvPr>
          <p:cNvSpPr>
            <a:spLocks noGrp="1"/>
          </p:cNvSpPr>
          <p:nvPr>
            <p:ph type="sldNum" sz="quarter" idx="12"/>
          </p:nvPr>
        </p:nvSpPr>
        <p:spPr/>
        <p:txBody>
          <a:bodyPr/>
          <a:lstStyle>
            <a:lvl1pPr>
              <a:defRPr/>
            </a:lvl1pPr>
          </a:lstStyle>
          <a:p>
            <a:fld id="{AFFA8128-74A1-408F-9EEF-0122108A2EBD}" type="slidenum">
              <a:rPr lang="zh-CN" altLang="en-US"/>
              <a:pPr/>
              <a:t>‹#›</a:t>
            </a:fld>
            <a:endParaRPr lang="zh-CN" altLang="en-US"/>
          </a:p>
        </p:txBody>
      </p:sp>
    </p:spTree>
    <p:extLst>
      <p:ext uri="{BB962C8B-B14F-4D97-AF65-F5344CB8AC3E}">
        <p14:creationId xmlns:p14="http://schemas.microsoft.com/office/powerpoint/2010/main" val="598191006"/>
      </p:ext>
    </p:extLst>
  </p:cSld>
  <p:clrMapOvr>
    <a:masterClrMapping/>
  </p:clrMapOvr>
  <p:transition spd="slow">
    <p:random/>
    <p:sndAc>
      <p:stSnd>
        <p:snd r:embed="rId1" name="camera.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843DBE-F572-4D21-9056-EDF3518E4939}"/>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DAE8DF8-878E-425B-BD23-26FA92CC88B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8112FD9-B49A-4578-81F4-8E7D1D6C221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DADE1ED-4891-4B88-A76F-F89F6DCD5870}"/>
              </a:ext>
            </a:extLst>
          </p:cNvPr>
          <p:cNvSpPr>
            <a:spLocks noGrp="1"/>
          </p:cNvSpPr>
          <p:nvPr>
            <p:ph type="dt" sz="half" idx="10"/>
          </p:nvPr>
        </p:nvSpPr>
        <p:spPr/>
        <p:txBody>
          <a:bodyPr/>
          <a:lstStyle>
            <a:lvl1pPr>
              <a:defRPr/>
            </a:lvl1pPr>
          </a:lstStyle>
          <a:p>
            <a:fld id="{5BD01AA4-97B0-422C-90C6-4D1C3E51004C}" type="datetime1">
              <a:rPr lang="zh-CN" altLang="en-US"/>
              <a:pPr/>
              <a:t>2018/12/13</a:t>
            </a:fld>
            <a:endParaRPr lang="zh-CN" altLang="en-US"/>
          </a:p>
        </p:txBody>
      </p:sp>
      <p:sp>
        <p:nvSpPr>
          <p:cNvPr id="6" name="页脚占位符 5">
            <a:extLst>
              <a:ext uri="{FF2B5EF4-FFF2-40B4-BE49-F238E27FC236}">
                <a16:creationId xmlns:a16="http://schemas.microsoft.com/office/drawing/2014/main" id="{E315C4AF-96BA-493E-AC72-0E770CEBD5BE}"/>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A366CB7F-B552-45F6-8866-FBD67B5D0C85}"/>
              </a:ext>
            </a:extLst>
          </p:cNvPr>
          <p:cNvSpPr>
            <a:spLocks noGrp="1"/>
          </p:cNvSpPr>
          <p:nvPr>
            <p:ph type="sldNum" sz="quarter" idx="12"/>
          </p:nvPr>
        </p:nvSpPr>
        <p:spPr/>
        <p:txBody>
          <a:bodyPr/>
          <a:lstStyle>
            <a:lvl1pPr>
              <a:defRPr/>
            </a:lvl1pPr>
          </a:lstStyle>
          <a:p>
            <a:fld id="{397E43A4-A073-4B2F-B2C8-D615E066AB71}" type="slidenum">
              <a:rPr lang="zh-CN" altLang="en-US"/>
              <a:pPr/>
              <a:t>‹#›</a:t>
            </a:fld>
            <a:endParaRPr lang="zh-CN" altLang="en-US"/>
          </a:p>
        </p:txBody>
      </p:sp>
    </p:spTree>
    <p:extLst>
      <p:ext uri="{BB962C8B-B14F-4D97-AF65-F5344CB8AC3E}">
        <p14:creationId xmlns:p14="http://schemas.microsoft.com/office/powerpoint/2010/main" val="3025877067"/>
      </p:ext>
    </p:extLst>
  </p:cSld>
  <p:clrMapOvr>
    <a:masterClrMapping/>
  </p:clrMapOvr>
  <p:transition spd="slow">
    <p:random/>
    <p:sndAc>
      <p:stSnd>
        <p:snd r:embed="rId1" name="camera.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A84FDC-EDDC-47B1-89AB-F9492188142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9614AAD-D8A6-45D3-8998-A86D354DA2A2}"/>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7678D5B-0696-4B3F-A6E7-748756BBE6CA}"/>
              </a:ext>
            </a:extLst>
          </p:cNvPr>
          <p:cNvSpPr>
            <a:spLocks noGrp="1"/>
          </p:cNvSpPr>
          <p:nvPr>
            <p:ph type="dt" sz="half" idx="10"/>
          </p:nvPr>
        </p:nvSpPr>
        <p:spPr/>
        <p:txBody>
          <a:bodyPr/>
          <a:lstStyle>
            <a:lvl1pPr>
              <a:defRPr/>
            </a:lvl1pPr>
          </a:lstStyle>
          <a:p>
            <a:fld id="{09AB277B-8A57-4229-8015-BE7A3967D6A2}" type="datetime1">
              <a:rPr lang="zh-CN" altLang="en-US"/>
              <a:pPr/>
              <a:t>2018/12/13</a:t>
            </a:fld>
            <a:endParaRPr lang="zh-CN" altLang="en-US"/>
          </a:p>
        </p:txBody>
      </p:sp>
      <p:sp>
        <p:nvSpPr>
          <p:cNvPr id="5" name="页脚占位符 4">
            <a:extLst>
              <a:ext uri="{FF2B5EF4-FFF2-40B4-BE49-F238E27FC236}">
                <a16:creationId xmlns:a16="http://schemas.microsoft.com/office/drawing/2014/main" id="{0459C983-4E65-4497-9BF8-6D23412E9BEA}"/>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090E56F-9793-45EF-8264-4F8E45FED2F3}"/>
              </a:ext>
            </a:extLst>
          </p:cNvPr>
          <p:cNvSpPr>
            <a:spLocks noGrp="1"/>
          </p:cNvSpPr>
          <p:nvPr>
            <p:ph type="sldNum" sz="quarter" idx="12"/>
          </p:nvPr>
        </p:nvSpPr>
        <p:spPr/>
        <p:txBody>
          <a:bodyPr/>
          <a:lstStyle>
            <a:lvl1pPr>
              <a:defRPr/>
            </a:lvl1pPr>
          </a:lstStyle>
          <a:p>
            <a:fld id="{078060A0-FE58-4344-B16F-E6133AC95C8E}" type="slidenum">
              <a:rPr lang="zh-CN" altLang="en-US"/>
              <a:pPr/>
              <a:t>‹#›</a:t>
            </a:fld>
            <a:endParaRPr lang="zh-CN" altLang="en-US"/>
          </a:p>
        </p:txBody>
      </p:sp>
    </p:spTree>
    <p:extLst>
      <p:ext uri="{BB962C8B-B14F-4D97-AF65-F5344CB8AC3E}">
        <p14:creationId xmlns:p14="http://schemas.microsoft.com/office/powerpoint/2010/main" val="1914383562"/>
      </p:ext>
    </p:extLst>
  </p:cSld>
  <p:clrMapOvr>
    <a:masterClrMapping/>
  </p:clrMapOvr>
  <p:transition spd="slow">
    <p:random/>
    <p:sndAc>
      <p:stSnd>
        <p:snd r:embed="rId1" name="camera.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4E46FF3-D0FB-4D4A-AD37-8DAE92AB582B}"/>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7737669-B522-4900-9792-F5A9AF459DF0}"/>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A05D73D-3587-4ECF-BC8E-7EFAD3D34BF7}"/>
              </a:ext>
            </a:extLst>
          </p:cNvPr>
          <p:cNvSpPr>
            <a:spLocks noGrp="1"/>
          </p:cNvSpPr>
          <p:nvPr>
            <p:ph type="dt" sz="half" idx="10"/>
          </p:nvPr>
        </p:nvSpPr>
        <p:spPr/>
        <p:txBody>
          <a:bodyPr/>
          <a:lstStyle>
            <a:lvl1pPr>
              <a:defRPr/>
            </a:lvl1pPr>
          </a:lstStyle>
          <a:p>
            <a:fld id="{71B64C4F-820F-470B-9DAB-C7A93A30C480}" type="datetime1">
              <a:rPr lang="zh-CN" altLang="en-US"/>
              <a:pPr/>
              <a:t>2018/12/13</a:t>
            </a:fld>
            <a:endParaRPr lang="zh-CN" altLang="en-US"/>
          </a:p>
        </p:txBody>
      </p:sp>
      <p:sp>
        <p:nvSpPr>
          <p:cNvPr id="5" name="页脚占位符 4">
            <a:extLst>
              <a:ext uri="{FF2B5EF4-FFF2-40B4-BE49-F238E27FC236}">
                <a16:creationId xmlns:a16="http://schemas.microsoft.com/office/drawing/2014/main" id="{53E9FEF1-F98D-49D8-A0A4-F28EDBC2CEDA}"/>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9DFE3B88-5879-4628-B581-B70BCE8591A8}"/>
              </a:ext>
            </a:extLst>
          </p:cNvPr>
          <p:cNvSpPr>
            <a:spLocks noGrp="1"/>
          </p:cNvSpPr>
          <p:nvPr>
            <p:ph type="sldNum" sz="quarter" idx="12"/>
          </p:nvPr>
        </p:nvSpPr>
        <p:spPr/>
        <p:txBody>
          <a:bodyPr/>
          <a:lstStyle>
            <a:lvl1pPr>
              <a:defRPr/>
            </a:lvl1pPr>
          </a:lstStyle>
          <a:p>
            <a:fld id="{D3537A4A-C1C8-4973-A49F-4B46CC560E32}" type="slidenum">
              <a:rPr lang="zh-CN" altLang="en-US"/>
              <a:pPr/>
              <a:t>‹#›</a:t>
            </a:fld>
            <a:endParaRPr lang="zh-CN" altLang="en-US"/>
          </a:p>
        </p:txBody>
      </p:sp>
    </p:spTree>
    <p:extLst>
      <p:ext uri="{BB962C8B-B14F-4D97-AF65-F5344CB8AC3E}">
        <p14:creationId xmlns:p14="http://schemas.microsoft.com/office/powerpoint/2010/main" val="429476724"/>
      </p:ext>
    </p:extLst>
  </p:cSld>
  <p:clrMapOvr>
    <a:masterClrMapping/>
  </p:clrMapOvr>
  <p:transition spd="slow">
    <p:random/>
    <p:sndAc>
      <p:stSnd>
        <p:snd r:embed="rId1" name="camera.wav"/>
      </p:stSnd>
    </p:sndAc>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801864-AEC2-4009-A4AA-69FE1B2F91CE}"/>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43613100-66EE-4216-B725-3D66FDCAA9B3}"/>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3F9F4725-4244-4B22-A08B-3410BAFD72BF}"/>
              </a:ext>
            </a:extLst>
          </p:cNvPr>
          <p:cNvSpPr>
            <a:spLocks noGrp="1"/>
          </p:cNvSpPr>
          <p:nvPr>
            <p:ph type="dt" sz="half" idx="10"/>
          </p:nvPr>
        </p:nvSpPr>
        <p:spPr>
          <a:xfrm>
            <a:off x="457200" y="6356350"/>
            <a:ext cx="2133600" cy="365125"/>
          </a:xfrm>
        </p:spPr>
        <p:txBody>
          <a:bodyPr/>
          <a:lstStyle>
            <a:lvl1pPr>
              <a:defRPr/>
            </a:lvl1pPr>
          </a:lstStyle>
          <a:p>
            <a:fld id="{3663B975-5FB0-486F-9211-E76C30EF5872}" type="datetime1">
              <a:rPr lang="zh-CN" altLang="en-US"/>
              <a:pPr/>
              <a:t>2018/12/13</a:t>
            </a:fld>
            <a:endParaRPr lang="zh-CN" altLang="en-US"/>
          </a:p>
        </p:txBody>
      </p:sp>
      <p:sp>
        <p:nvSpPr>
          <p:cNvPr id="5" name="页脚占位符 4">
            <a:extLst>
              <a:ext uri="{FF2B5EF4-FFF2-40B4-BE49-F238E27FC236}">
                <a16:creationId xmlns:a16="http://schemas.microsoft.com/office/drawing/2014/main" id="{B2F5A3D6-1218-4437-85FF-322BF2C48DD6}"/>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705A577-A7A8-451A-9BE1-603D42C04F56}"/>
              </a:ext>
            </a:extLst>
          </p:cNvPr>
          <p:cNvSpPr>
            <a:spLocks noGrp="1"/>
          </p:cNvSpPr>
          <p:nvPr>
            <p:ph type="sldNum" sz="quarter" idx="12"/>
          </p:nvPr>
        </p:nvSpPr>
        <p:spPr>
          <a:xfrm>
            <a:off x="6553200" y="6356350"/>
            <a:ext cx="2447925" cy="365125"/>
          </a:xfrm>
        </p:spPr>
        <p:txBody>
          <a:bodyPr/>
          <a:lstStyle>
            <a:lvl1pPr>
              <a:defRPr/>
            </a:lvl1pPr>
          </a:lstStyle>
          <a:p>
            <a:fld id="{D4ABA119-CB7E-4518-AA07-ACDBB395C9D0}" type="slidenum">
              <a:rPr lang="zh-CN" altLang="en-US"/>
              <a:pPr/>
              <a:t>‹#›</a:t>
            </a:fld>
            <a:endParaRPr lang="zh-CN" altLang="en-US"/>
          </a:p>
        </p:txBody>
      </p:sp>
    </p:spTree>
    <p:extLst>
      <p:ext uri="{BB962C8B-B14F-4D97-AF65-F5344CB8AC3E}">
        <p14:creationId xmlns:p14="http://schemas.microsoft.com/office/powerpoint/2010/main" val="3679731902"/>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71523F-B1F1-4E9E-8FCA-44A8617A003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DE8F272-1DCF-4237-A8EB-7BC645CF68BF}"/>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560AA712-B84A-4C70-AD01-FD88BA22B8E6}"/>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02FF4DE1-BC4C-494A-BDAD-FB7EF0446C97}"/>
              </a:ext>
            </a:extLst>
          </p:cNvPr>
          <p:cNvSpPr>
            <a:spLocks noGrp="1"/>
          </p:cNvSpPr>
          <p:nvPr>
            <p:ph type="dt" sz="half" idx="10"/>
          </p:nvPr>
        </p:nvSpPr>
        <p:spPr/>
        <p:txBody>
          <a:bodyPr/>
          <a:lstStyle>
            <a:lvl1pPr>
              <a:defRPr/>
            </a:lvl1pPr>
          </a:lstStyle>
          <a:p>
            <a:fld id="{48F31E0D-3BB1-4908-A921-0FD4C4073E33}" type="datetime1">
              <a:rPr lang="zh-CN" altLang="en-US"/>
              <a:pPr/>
              <a:t>2018/12/13</a:t>
            </a:fld>
            <a:endParaRPr lang="zh-CN" altLang="en-US"/>
          </a:p>
        </p:txBody>
      </p:sp>
      <p:sp>
        <p:nvSpPr>
          <p:cNvPr id="6" name="页脚占位符 5">
            <a:extLst>
              <a:ext uri="{FF2B5EF4-FFF2-40B4-BE49-F238E27FC236}">
                <a16:creationId xmlns:a16="http://schemas.microsoft.com/office/drawing/2014/main" id="{E8FE4E21-601B-455A-B0F4-49ABE582125B}"/>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01A6534A-391E-4398-9995-AD5FC6878172}"/>
              </a:ext>
            </a:extLst>
          </p:cNvPr>
          <p:cNvSpPr>
            <a:spLocks noGrp="1"/>
          </p:cNvSpPr>
          <p:nvPr>
            <p:ph type="sldNum" sz="quarter" idx="12"/>
          </p:nvPr>
        </p:nvSpPr>
        <p:spPr/>
        <p:txBody>
          <a:bodyPr/>
          <a:lstStyle>
            <a:lvl1pPr>
              <a:defRPr/>
            </a:lvl1pPr>
          </a:lstStyle>
          <a:p>
            <a:fld id="{222D756F-206A-4BEC-A194-B0835B783F3D}" type="slidenum">
              <a:rPr lang="zh-CN" altLang="en-US"/>
              <a:pPr/>
              <a:t>‹#›</a:t>
            </a:fld>
            <a:endParaRPr lang="zh-CN" altLang="en-US"/>
          </a:p>
        </p:txBody>
      </p:sp>
    </p:spTree>
    <p:extLst>
      <p:ext uri="{BB962C8B-B14F-4D97-AF65-F5344CB8AC3E}">
        <p14:creationId xmlns:p14="http://schemas.microsoft.com/office/powerpoint/2010/main" val="3152423114"/>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CB2010-BD54-48B7-AE66-3FFAF0748122}"/>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1BAFF6A-8AC9-4336-B9F5-EA6079EFE79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4443F1D9-834F-442B-A882-6F2CA8AFDF4B}"/>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EA9DE260-2FB0-49AB-993E-000A846F665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A256926F-10A4-4C04-92B0-4C00389E703C}"/>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ABC6BF9C-E45E-4CBC-B3C4-9265F5C91E5C}"/>
              </a:ext>
            </a:extLst>
          </p:cNvPr>
          <p:cNvSpPr>
            <a:spLocks noGrp="1"/>
          </p:cNvSpPr>
          <p:nvPr>
            <p:ph type="dt" sz="half" idx="10"/>
          </p:nvPr>
        </p:nvSpPr>
        <p:spPr/>
        <p:txBody>
          <a:bodyPr/>
          <a:lstStyle>
            <a:lvl1pPr>
              <a:defRPr/>
            </a:lvl1pPr>
          </a:lstStyle>
          <a:p>
            <a:fld id="{6CF1BB4C-5EBA-41ED-9FFD-DEDB585F2314}" type="datetime1">
              <a:rPr lang="zh-CN" altLang="en-US"/>
              <a:pPr/>
              <a:t>2018/12/13</a:t>
            </a:fld>
            <a:endParaRPr lang="zh-CN" altLang="en-US"/>
          </a:p>
        </p:txBody>
      </p:sp>
      <p:sp>
        <p:nvSpPr>
          <p:cNvPr id="8" name="页脚占位符 7">
            <a:extLst>
              <a:ext uri="{FF2B5EF4-FFF2-40B4-BE49-F238E27FC236}">
                <a16:creationId xmlns:a16="http://schemas.microsoft.com/office/drawing/2014/main" id="{E327451E-12C3-434A-8903-53793707A6E4}"/>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F35C87FB-27BE-49D7-A551-BFF7B580C3BD}"/>
              </a:ext>
            </a:extLst>
          </p:cNvPr>
          <p:cNvSpPr>
            <a:spLocks noGrp="1"/>
          </p:cNvSpPr>
          <p:nvPr>
            <p:ph type="sldNum" sz="quarter" idx="12"/>
          </p:nvPr>
        </p:nvSpPr>
        <p:spPr/>
        <p:txBody>
          <a:bodyPr/>
          <a:lstStyle>
            <a:lvl1pPr>
              <a:defRPr/>
            </a:lvl1pPr>
          </a:lstStyle>
          <a:p>
            <a:fld id="{29E9D921-1151-45BF-ACB5-CA575BB05029}" type="slidenum">
              <a:rPr lang="zh-CN" altLang="en-US"/>
              <a:pPr/>
              <a:t>‹#›</a:t>
            </a:fld>
            <a:endParaRPr lang="zh-CN" altLang="en-US"/>
          </a:p>
        </p:txBody>
      </p:sp>
    </p:spTree>
    <p:extLst>
      <p:ext uri="{BB962C8B-B14F-4D97-AF65-F5344CB8AC3E}">
        <p14:creationId xmlns:p14="http://schemas.microsoft.com/office/powerpoint/2010/main" val="594867159"/>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11BFB9-AE17-4B07-B8D9-A6892A42D7F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F54D165-20D4-4023-AABF-3B33E07E88F6}"/>
              </a:ext>
            </a:extLst>
          </p:cNvPr>
          <p:cNvSpPr>
            <a:spLocks noGrp="1"/>
          </p:cNvSpPr>
          <p:nvPr>
            <p:ph type="dt" sz="half" idx="10"/>
          </p:nvPr>
        </p:nvSpPr>
        <p:spPr/>
        <p:txBody>
          <a:bodyPr/>
          <a:lstStyle>
            <a:lvl1pPr>
              <a:defRPr/>
            </a:lvl1pPr>
          </a:lstStyle>
          <a:p>
            <a:fld id="{6D8865EB-7A37-481A-A46F-9B5D1B7DBD9E}" type="datetime1">
              <a:rPr lang="zh-CN" altLang="en-US"/>
              <a:pPr/>
              <a:t>2018/12/13</a:t>
            </a:fld>
            <a:endParaRPr lang="zh-CN" altLang="en-US"/>
          </a:p>
        </p:txBody>
      </p:sp>
      <p:sp>
        <p:nvSpPr>
          <p:cNvPr id="4" name="页脚占位符 3">
            <a:extLst>
              <a:ext uri="{FF2B5EF4-FFF2-40B4-BE49-F238E27FC236}">
                <a16:creationId xmlns:a16="http://schemas.microsoft.com/office/drawing/2014/main" id="{E08E3883-44B8-4E48-A0E8-CCCC0C870F3F}"/>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C3FC27DC-D370-4DB2-A100-AEF1F46D2F4E}"/>
              </a:ext>
            </a:extLst>
          </p:cNvPr>
          <p:cNvSpPr>
            <a:spLocks noGrp="1"/>
          </p:cNvSpPr>
          <p:nvPr>
            <p:ph type="sldNum" sz="quarter" idx="12"/>
          </p:nvPr>
        </p:nvSpPr>
        <p:spPr/>
        <p:txBody>
          <a:bodyPr/>
          <a:lstStyle>
            <a:lvl1pPr>
              <a:defRPr/>
            </a:lvl1pPr>
          </a:lstStyle>
          <a:p>
            <a:fld id="{42734FE3-B1CC-4043-8913-F5E33CA3B345}" type="slidenum">
              <a:rPr lang="zh-CN" altLang="en-US"/>
              <a:pPr/>
              <a:t>‹#›</a:t>
            </a:fld>
            <a:endParaRPr lang="zh-CN" altLang="en-US"/>
          </a:p>
        </p:txBody>
      </p:sp>
    </p:spTree>
    <p:extLst>
      <p:ext uri="{BB962C8B-B14F-4D97-AF65-F5344CB8AC3E}">
        <p14:creationId xmlns:p14="http://schemas.microsoft.com/office/powerpoint/2010/main" val="2793506280"/>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3EB032D-DD26-4A03-815D-284BBD329211}"/>
              </a:ext>
            </a:extLst>
          </p:cNvPr>
          <p:cNvSpPr>
            <a:spLocks noGrp="1"/>
          </p:cNvSpPr>
          <p:nvPr>
            <p:ph type="dt" sz="half" idx="10"/>
          </p:nvPr>
        </p:nvSpPr>
        <p:spPr/>
        <p:txBody>
          <a:bodyPr/>
          <a:lstStyle>
            <a:lvl1pPr>
              <a:defRPr/>
            </a:lvl1pPr>
          </a:lstStyle>
          <a:p>
            <a:fld id="{2213310C-9E81-4711-9083-3F764C95F7A9}" type="datetime1">
              <a:rPr lang="zh-CN" altLang="en-US"/>
              <a:pPr/>
              <a:t>2018/12/13</a:t>
            </a:fld>
            <a:endParaRPr lang="zh-CN" altLang="en-US"/>
          </a:p>
        </p:txBody>
      </p:sp>
      <p:sp>
        <p:nvSpPr>
          <p:cNvPr id="3" name="页脚占位符 2">
            <a:extLst>
              <a:ext uri="{FF2B5EF4-FFF2-40B4-BE49-F238E27FC236}">
                <a16:creationId xmlns:a16="http://schemas.microsoft.com/office/drawing/2014/main" id="{603EE118-74AA-4143-B8E4-BD5D30B93AF7}"/>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F61D902D-4007-4185-AFD7-853AD87051B3}"/>
              </a:ext>
            </a:extLst>
          </p:cNvPr>
          <p:cNvSpPr>
            <a:spLocks noGrp="1"/>
          </p:cNvSpPr>
          <p:nvPr>
            <p:ph type="sldNum" sz="quarter" idx="12"/>
          </p:nvPr>
        </p:nvSpPr>
        <p:spPr/>
        <p:txBody>
          <a:bodyPr/>
          <a:lstStyle>
            <a:lvl1pPr>
              <a:defRPr/>
            </a:lvl1pPr>
          </a:lstStyle>
          <a:p>
            <a:fld id="{384B29AD-0204-46D7-97CD-9D79F0D6F068}" type="slidenum">
              <a:rPr lang="zh-CN" altLang="en-US"/>
              <a:pPr/>
              <a:t>‹#›</a:t>
            </a:fld>
            <a:endParaRPr lang="zh-CN" altLang="en-US"/>
          </a:p>
        </p:txBody>
      </p:sp>
    </p:spTree>
    <p:extLst>
      <p:ext uri="{BB962C8B-B14F-4D97-AF65-F5344CB8AC3E}">
        <p14:creationId xmlns:p14="http://schemas.microsoft.com/office/powerpoint/2010/main" val="52319708"/>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1E02B1-AF7D-484F-8110-57DB101E7AC3}"/>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73930D6-B570-4CC8-810F-69EADCAA6C5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321A4B52-6E2D-4734-9945-2543092942E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57F94B9-5ECD-4323-9A08-4C61B2AF50DD}"/>
              </a:ext>
            </a:extLst>
          </p:cNvPr>
          <p:cNvSpPr>
            <a:spLocks noGrp="1"/>
          </p:cNvSpPr>
          <p:nvPr>
            <p:ph type="dt" sz="half" idx="10"/>
          </p:nvPr>
        </p:nvSpPr>
        <p:spPr/>
        <p:txBody>
          <a:bodyPr/>
          <a:lstStyle>
            <a:lvl1pPr>
              <a:defRPr/>
            </a:lvl1pPr>
          </a:lstStyle>
          <a:p>
            <a:fld id="{9F3F3766-E930-441D-814E-778458A82D84}" type="datetime1">
              <a:rPr lang="zh-CN" altLang="en-US"/>
              <a:pPr/>
              <a:t>2018/12/13</a:t>
            </a:fld>
            <a:endParaRPr lang="zh-CN" altLang="en-US"/>
          </a:p>
        </p:txBody>
      </p:sp>
      <p:sp>
        <p:nvSpPr>
          <p:cNvPr id="6" name="页脚占位符 5">
            <a:extLst>
              <a:ext uri="{FF2B5EF4-FFF2-40B4-BE49-F238E27FC236}">
                <a16:creationId xmlns:a16="http://schemas.microsoft.com/office/drawing/2014/main" id="{9D782B28-1E4F-430C-BD37-F22B4F5069B8}"/>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6D8B4ED9-7A84-477D-8D5C-15793313854D}"/>
              </a:ext>
            </a:extLst>
          </p:cNvPr>
          <p:cNvSpPr>
            <a:spLocks noGrp="1"/>
          </p:cNvSpPr>
          <p:nvPr>
            <p:ph type="sldNum" sz="quarter" idx="12"/>
          </p:nvPr>
        </p:nvSpPr>
        <p:spPr/>
        <p:txBody>
          <a:bodyPr/>
          <a:lstStyle>
            <a:lvl1pPr>
              <a:defRPr/>
            </a:lvl1pPr>
          </a:lstStyle>
          <a:p>
            <a:fld id="{D2C7D51B-2C59-4A9E-BFD2-9D70ABBE887F}" type="slidenum">
              <a:rPr lang="zh-CN" altLang="en-US"/>
              <a:pPr/>
              <a:t>‹#›</a:t>
            </a:fld>
            <a:endParaRPr lang="zh-CN" altLang="en-US"/>
          </a:p>
        </p:txBody>
      </p:sp>
    </p:spTree>
    <p:extLst>
      <p:ext uri="{BB962C8B-B14F-4D97-AF65-F5344CB8AC3E}">
        <p14:creationId xmlns:p14="http://schemas.microsoft.com/office/powerpoint/2010/main" val="2285662462"/>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F338AB-E1A6-475E-BCDF-F8D2F9ECE358}"/>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2044C73-35E0-44D4-8D9E-C96540008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C1B33B01-0FD6-4F27-B32C-D6DDCCBC7F2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FBCF533-5141-4CD5-88B1-357E827E92C0}"/>
              </a:ext>
            </a:extLst>
          </p:cNvPr>
          <p:cNvSpPr>
            <a:spLocks noGrp="1"/>
          </p:cNvSpPr>
          <p:nvPr>
            <p:ph type="dt" sz="half" idx="10"/>
          </p:nvPr>
        </p:nvSpPr>
        <p:spPr/>
        <p:txBody>
          <a:bodyPr/>
          <a:lstStyle>
            <a:lvl1pPr>
              <a:defRPr/>
            </a:lvl1pPr>
          </a:lstStyle>
          <a:p>
            <a:fld id="{2A6836BD-FFA3-4E4A-A8C8-46D8019F0414}" type="datetime1">
              <a:rPr lang="zh-CN" altLang="en-US"/>
              <a:pPr/>
              <a:t>2018/12/13</a:t>
            </a:fld>
            <a:endParaRPr lang="zh-CN" altLang="en-US"/>
          </a:p>
        </p:txBody>
      </p:sp>
      <p:sp>
        <p:nvSpPr>
          <p:cNvPr id="6" name="页脚占位符 5">
            <a:extLst>
              <a:ext uri="{FF2B5EF4-FFF2-40B4-BE49-F238E27FC236}">
                <a16:creationId xmlns:a16="http://schemas.microsoft.com/office/drawing/2014/main" id="{3E8A2B49-0C81-4D43-9079-651603420BC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D30D4A7A-F44F-4569-B47A-8220ADE2A364}"/>
              </a:ext>
            </a:extLst>
          </p:cNvPr>
          <p:cNvSpPr>
            <a:spLocks noGrp="1"/>
          </p:cNvSpPr>
          <p:nvPr>
            <p:ph type="sldNum" sz="quarter" idx="12"/>
          </p:nvPr>
        </p:nvSpPr>
        <p:spPr/>
        <p:txBody>
          <a:bodyPr/>
          <a:lstStyle>
            <a:lvl1pPr>
              <a:defRPr/>
            </a:lvl1pPr>
          </a:lstStyle>
          <a:p>
            <a:fld id="{74A39F41-C813-4F21-AA84-69147A721156}" type="slidenum">
              <a:rPr lang="zh-CN" altLang="en-US"/>
              <a:pPr/>
              <a:t>‹#›</a:t>
            </a:fld>
            <a:endParaRPr lang="zh-CN" altLang="en-US"/>
          </a:p>
        </p:txBody>
      </p:sp>
    </p:spTree>
    <p:extLst>
      <p:ext uri="{BB962C8B-B14F-4D97-AF65-F5344CB8AC3E}">
        <p14:creationId xmlns:p14="http://schemas.microsoft.com/office/powerpoint/2010/main" val="996704215"/>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audio" Target="../media/audio1.wav"/><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1.jpe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D5C7940E-5429-4F2D-B662-38AE9C6EF5EB}"/>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5B087447-4E9F-4246-9250-EC8E87F7FD91}"/>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94B9DD38-7B5F-4583-A434-A71833614F34}"/>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D2116C85-7A13-40AD-844C-38822412B54D}" type="datetime1">
              <a:rPr lang="zh-CN" altLang="en-US"/>
              <a:pPr/>
              <a:t>2018/12/13</a:t>
            </a:fld>
            <a:endParaRPr lang="zh-CN" altLang="en-US"/>
          </a:p>
        </p:txBody>
      </p:sp>
      <p:sp>
        <p:nvSpPr>
          <p:cNvPr id="1029" name="页脚占位符 4">
            <a:extLst>
              <a:ext uri="{FF2B5EF4-FFF2-40B4-BE49-F238E27FC236}">
                <a16:creationId xmlns:a16="http://schemas.microsoft.com/office/drawing/2014/main" id="{25476AED-AEC8-4CEC-870B-43A2059C1EAD}"/>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A3AA1067-8F2F-4C80-8DAB-26846F97E1AC}"/>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F4E4CDA0-7359-4FFC-A751-F3F27E081DE1}"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86"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89CF6148-6229-46B2-9DBA-DA06CD6F8212}"/>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3DA2A693-6A60-490F-8A2A-9FE6FB226D93}"/>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16A15A3F-8B77-4BB2-97B9-3C30E01F535D}"/>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12909D7B-36DD-4374-B40A-14154265DE2A}" type="datetime1">
              <a:rPr lang="zh-CN" altLang="en-US"/>
              <a:pPr/>
              <a:t>2018/12/13</a:t>
            </a:fld>
            <a:endParaRPr lang="zh-CN" altLang="en-US"/>
          </a:p>
        </p:txBody>
      </p:sp>
      <p:sp>
        <p:nvSpPr>
          <p:cNvPr id="2053" name="页脚占位符 4">
            <a:extLst>
              <a:ext uri="{FF2B5EF4-FFF2-40B4-BE49-F238E27FC236}">
                <a16:creationId xmlns:a16="http://schemas.microsoft.com/office/drawing/2014/main" id="{C7BBC36B-98B6-45A7-8D35-76D14584AE0B}"/>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sldNum="0"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标题占位符 1">
            <a:extLst>
              <a:ext uri="{FF2B5EF4-FFF2-40B4-BE49-F238E27FC236}">
                <a16:creationId xmlns:a16="http://schemas.microsoft.com/office/drawing/2014/main" id="{8D8ACC82-9383-4B02-B4D6-72C1EDBFD685}"/>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3075" name="文本占位符 2">
            <a:extLst>
              <a:ext uri="{FF2B5EF4-FFF2-40B4-BE49-F238E27FC236}">
                <a16:creationId xmlns:a16="http://schemas.microsoft.com/office/drawing/2014/main" id="{D1C47E85-9D3F-4CED-92E1-6CBC6581C08B}"/>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3076" name="日期占位符 3">
            <a:extLst>
              <a:ext uri="{FF2B5EF4-FFF2-40B4-BE49-F238E27FC236}">
                <a16:creationId xmlns:a16="http://schemas.microsoft.com/office/drawing/2014/main" id="{44A6242B-F64F-43A1-8ED1-0DBD529B7A79}"/>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356786F7-86A8-4FA6-AE47-36D361A8157C}" type="datetime1">
              <a:rPr lang="zh-CN" altLang="en-US"/>
              <a:pPr/>
              <a:t>2018/12/13</a:t>
            </a:fld>
            <a:endParaRPr lang="zh-CN" altLang="en-US"/>
          </a:p>
        </p:txBody>
      </p:sp>
      <p:sp>
        <p:nvSpPr>
          <p:cNvPr id="3077" name="页脚占位符 4">
            <a:extLst>
              <a:ext uri="{FF2B5EF4-FFF2-40B4-BE49-F238E27FC236}">
                <a16:creationId xmlns:a16="http://schemas.microsoft.com/office/drawing/2014/main" id="{D473CC3C-202E-435A-A421-45F009B6E940}"/>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3078" name="灯片编号占位符 5">
            <a:extLst>
              <a:ext uri="{FF2B5EF4-FFF2-40B4-BE49-F238E27FC236}">
                <a16:creationId xmlns:a16="http://schemas.microsoft.com/office/drawing/2014/main" id="{363B19A0-4AC8-4D14-971F-A9E7D34AB8EA}"/>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1C7D78D1-6B5F-4DF1-870D-F4CC0A0AF13F}"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transition spd="slow">
    <p:random/>
    <p:sndAc>
      <p:stSnd>
        <p:snd r:embed="rId14"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ppt_x</p:attrName>
                                        </p:attrNameLst>
                                      </p:cBhvr>
                                      <p:tavLst>
                                        <p:tav tm="0">
                                          <p:val>
                                            <p:strVal val="#ppt_x-.2"/>
                                          </p:val>
                                        </p:tav>
                                        <p:tav tm="100000">
                                          <p:val>
                                            <p:strVal val="#ppt_x"/>
                                          </p:val>
                                        </p:tav>
                                      </p:tavLst>
                                    </p:anim>
                                    <p:anim calcmode="lin" valueType="num">
                                      <p:cBhvr>
                                        <p:cTn id="8" dur="1000" fill="hold"/>
                                        <p:tgtEl>
                                          <p:spTgt spid="307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075">
                                            <p:txEl>
                                              <p:pRg st="0" end="0"/>
                                            </p:txEl>
                                          </p:spTgt>
                                        </p:tgtEl>
                                        <p:attrNameLst>
                                          <p:attrName>style.visibility</p:attrName>
                                        </p:attrNameLst>
                                      </p:cBhvr>
                                      <p:to>
                                        <p:strVal val="visible"/>
                                      </p:to>
                                    </p:set>
                                    <p:animEffect transition="in" filter="fade">
                                      <p:cBhvr>
                                        <p:cTn id="14" dur="500"/>
                                        <p:tgtEl>
                                          <p:spTgt spid="3075">
                                            <p:txEl>
                                              <p:pRg st="0" end="0"/>
                                            </p:txEl>
                                          </p:spTgt>
                                        </p:tgtEl>
                                      </p:cBhvr>
                                    </p:animEffect>
                                    <p:anim calcmode="lin" valueType="num">
                                      <p:cBhvr>
                                        <p:cTn id="15"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75">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3075">
                                            <p:txEl>
                                              <p:pRg st="1" end="1"/>
                                            </p:txEl>
                                          </p:spTgt>
                                        </p:tgtEl>
                                        <p:attrNameLst>
                                          <p:attrName>style.visibility</p:attrName>
                                        </p:attrNameLst>
                                      </p:cBhvr>
                                      <p:to>
                                        <p:strVal val="visible"/>
                                      </p:to>
                                    </p:set>
                                    <p:animEffect transition="in" filter="fade">
                                      <p:cBhvr>
                                        <p:cTn id="19" dur="500"/>
                                        <p:tgtEl>
                                          <p:spTgt spid="3075">
                                            <p:txEl>
                                              <p:pRg st="1" end="1"/>
                                            </p:txEl>
                                          </p:spTgt>
                                        </p:tgtEl>
                                      </p:cBhvr>
                                    </p:animEffect>
                                    <p:anim calcmode="lin" valueType="num">
                                      <p:cBhvr>
                                        <p:cTn id="20"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3075">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3075">
                                            <p:txEl>
                                              <p:pRg st="2" end="2"/>
                                            </p:txEl>
                                          </p:spTgt>
                                        </p:tgtEl>
                                        <p:attrNameLst>
                                          <p:attrName>style.visibility</p:attrName>
                                        </p:attrNameLst>
                                      </p:cBhvr>
                                      <p:to>
                                        <p:strVal val="visible"/>
                                      </p:to>
                                    </p:set>
                                    <p:animEffect transition="in" filter="fade">
                                      <p:cBhvr>
                                        <p:cTn id="24" dur="500"/>
                                        <p:tgtEl>
                                          <p:spTgt spid="3075">
                                            <p:txEl>
                                              <p:pRg st="2" end="2"/>
                                            </p:txEl>
                                          </p:spTgt>
                                        </p:tgtEl>
                                      </p:cBhvr>
                                    </p:animEffect>
                                    <p:anim calcmode="lin" valueType="num">
                                      <p:cBhvr>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3075">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3075">
                                            <p:txEl>
                                              <p:pRg st="3" end="3"/>
                                            </p:txEl>
                                          </p:spTgt>
                                        </p:tgtEl>
                                        <p:attrNameLst>
                                          <p:attrName>style.visibility</p:attrName>
                                        </p:attrNameLst>
                                      </p:cBhvr>
                                      <p:to>
                                        <p:strVal val="visible"/>
                                      </p:to>
                                    </p:set>
                                    <p:animEffect transition="in" filter="fade">
                                      <p:cBhvr>
                                        <p:cTn id="29" dur="500"/>
                                        <p:tgtEl>
                                          <p:spTgt spid="3075">
                                            <p:txEl>
                                              <p:pRg st="3" end="3"/>
                                            </p:txEl>
                                          </p:spTgt>
                                        </p:tgtEl>
                                      </p:cBhvr>
                                    </p:animEffect>
                                    <p:anim calcmode="lin" valueType="num">
                                      <p:cBhvr>
                                        <p:cTn id="30"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3075">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3075">
                                            <p:txEl>
                                              <p:pRg st="4" end="4"/>
                                            </p:txEl>
                                          </p:spTgt>
                                        </p:tgtEl>
                                        <p:attrNameLst>
                                          <p:attrName>style.visibility</p:attrName>
                                        </p:attrNameLst>
                                      </p:cBhvr>
                                      <p:to>
                                        <p:strVal val="visible"/>
                                      </p:to>
                                    </p:set>
                                    <p:animEffect transition="in" filter="fade">
                                      <p:cBhvr>
                                        <p:cTn id="34" dur="500"/>
                                        <p:tgtEl>
                                          <p:spTgt spid="3075">
                                            <p:txEl>
                                              <p:pRg st="4" end="4"/>
                                            </p:txEl>
                                          </p:spTgt>
                                        </p:tgtEl>
                                      </p:cBhvr>
                                    </p:animEffect>
                                    <p:anim calcmode="lin" valueType="num">
                                      <p:cBhvr>
                                        <p:cTn id="35"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3075">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bldLvl="0" autoUpdateAnimBg="0"/>
      <p:bldP spid="3075" grpId="0" build="p" autoUpdateAnimBg="0">
        <p:tmplLst>
          <p:tmpl lvl="1">
            <p:tnLst>
              <p:par>
                <p:cTn presetID="36" presetClass="entr" presetSubtype="0" fill="hold" nodeType="click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3075"/>
                        </p:tgtEl>
                        <p:attrNameLst>
                          <p:attrName>style.visibility</p:attrName>
                        </p:attrNameLst>
                      </p:cBhvr>
                      <p:to>
                        <p:strVal val="visible"/>
                      </p:to>
                    </p:set>
                    <p:animEffect transition="in" filter="fade">
                      <p:cBhvr>
                        <p:cTn dur="500"/>
                        <p:tgtEl>
                          <p:spTgt spid="3075"/>
                        </p:tgtEl>
                      </p:cBhvr>
                    </p:animEffect>
                    <p:anim calcmode="lin" valueType="num">
                      <p:cBhvr>
                        <p:cTn dur="500" fill="hold"/>
                        <p:tgtEl>
                          <p:spTgt spid="3075"/>
                        </p:tgtEl>
                        <p:attrNameLst>
                          <p:attrName>ppt_x</p:attrName>
                        </p:attrNameLst>
                      </p:cBhvr>
                      <p:tavLst>
                        <p:tav tm="0">
                          <p:val>
                            <p:strVal val="#ppt_x"/>
                          </p:val>
                        </p:tav>
                        <p:tav tm="100000">
                          <p:val>
                            <p:strVal val="#ppt_x"/>
                          </p:val>
                        </p:tav>
                      </p:tavLst>
                    </p:anim>
                    <p:anim calcmode="lin" valueType="num">
                      <p:cBhvr>
                        <p:cTn dur="500" fill="hold"/>
                        <p:tgtEl>
                          <p:spTgt spid="3075"/>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3AA34632-83EC-47D0-88B3-DC0824A70F47}"/>
              </a:ext>
            </a:extLst>
          </p:cNvPr>
          <p:cNvSpPr>
            <a:spLocks noGrp="1"/>
          </p:cNvSpPr>
          <p:nvPr>
            <p:ph type="dt" sz="half" idx="10"/>
          </p:nvPr>
        </p:nvSpPr>
        <p:spPr/>
        <p:txBody>
          <a:bodyPr/>
          <a:lstStyle/>
          <a:p>
            <a:fld id="{4FEFAAE6-585C-483F-A16F-905FA726F8FE}" type="datetime1">
              <a:rPr lang="zh-CN" altLang="en-US"/>
              <a:pPr/>
              <a:t>2018/12/13</a:t>
            </a:fld>
            <a:endParaRPr lang="zh-CN" altLang="en-US"/>
          </a:p>
        </p:txBody>
      </p:sp>
      <p:sp>
        <p:nvSpPr>
          <p:cNvPr id="5122" name="Rectangle 9">
            <a:extLst>
              <a:ext uri="{FF2B5EF4-FFF2-40B4-BE49-F238E27FC236}">
                <a16:creationId xmlns:a16="http://schemas.microsoft.com/office/drawing/2014/main" id="{7FC4C5EB-3341-41E2-9D19-C05BD65CCF38}"/>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第七章、地方财政支出</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日期占位符 3">
            <a:extLst>
              <a:ext uri="{FF2B5EF4-FFF2-40B4-BE49-F238E27FC236}">
                <a16:creationId xmlns:a16="http://schemas.microsoft.com/office/drawing/2014/main" id="{6694427A-B334-4F29-A919-F6049F735F82}"/>
              </a:ext>
            </a:extLst>
          </p:cNvPr>
          <p:cNvSpPr>
            <a:spLocks noGrp="1"/>
          </p:cNvSpPr>
          <p:nvPr>
            <p:ph type="dt" sz="half" idx="10"/>
          </p:nvPr>
        </p:nvSpPr>
        <p:spPr/>
        <p:txBody>
          <a:bodyPr/>
          <a:lstStyle/>
          <a:p>
            <a:fld id="{07552435-2142-45BE-ACD4-59AC818AFC0B}" type="datetime1">
              <a:rPr lang="zh-CN" altLang="en-US"/>
              <a:pPr/>
              <a:t>2018/12/13</a:t>
            </a:fld>
            <a:endParaRPr lang="zh-CN" altLang="en-US"/>
          </a:p>
        </p:txBody>
      </p:sp>
      <p:sp>
        <p:nvSpPr>
          <p:cNvPr id="316" name="灯片编号占位符 5">
            <a:extLst>
              <a:ext uri="{FF2B5EF4-FFF2-40B4-BE49-F238E27FC236}">
                <a16:creationId xmlns:a16="http://schemas.microsoft.com/office/drawing/2014/main" id="{AB83FBC2-A068-4BAD-99D4-B738ADF33377}"/>
              </a:ext>
            </a:extLst>
          </p:cNvPr>
          <p:cNvSpPr>
            <a:spLocks noGrp="1"/>
          </p:cNvSpPr>
          <p:nvPr>
            <p:ph type="sldNum" sz="quarter" idx="12"/>
          </p:nvPr>
        </p:nvSpPr>
        <p:spPr/>
        <p:txBody>
          <a:bodyPr/>
          <a:lstStyle/>
          <a:p>
            <a:fld id="{EE2B97C0-B5DA-4B84-96A0-AD0268620042}" type="slidenum">
              <a:rPr lang="zh-CN" altLang="en-US"/>
              <a:pPr/>
              <a:t>10</a:t>
            </a:fld>
            <a:endParaRPr lang="zh-CN" altLang="en-US"/>
          </a:p>
        </p:txBody>
      </p:sp>
      <p:sp>
        <p:nvSpPr>
          <p:cNvPr id="14338" name="Rectangle 2">
            <a:extLst>
              <a:ext uri="{FF2B5EF4-FFF2-40B4-BE49-F238E27FC236}">
                <a16:creationId xmlns:a16="http://schemas.microsoft.com/office/drawing/2014/main" id="{F390EFC6-CF80-4A79-99AC-9663EE16A37D}"/>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7.2.1  我国的地方财政支出项目</a:t>
            </a:r>
          </a:p>
        </p:txBody>
      </p:sp>
      <p:graphicFrame>
        <p:nvGraphicFramePr>
          <p:cNvPr id="14339" name="Group 3">
            <a:extLst>
              <a:ext uri="{FF2B5EF4-FFF2-40B4-BE49-F238E27FC236}">
                <a16:creationId xmlns:a16="http://schemas.microsoft.com/office/drawing/2014/main" id="{38E9DEF1-1CD2-430C-8F1C-403C21947561}"/>
              </a:ext>
            </a:extLst>
          </p:cNvPr>
          <p:cNvGraphicFramePr>
            <a:graphicFrameLocks noGrp="1"/>
          </p:cNvGraphicFramePr>
          <p:nvPr/>
        </p:nvGraphicFramePr>
        <p:xfrm>
          <a:off x="252413" y="908050"/>
          <a:ext cx="8280400" cy="5870575"/>
        </p:xfrm>
        <a:graphic>
          <a:graphicData uri="http://schemas.openxmlformats.org/drawingml/2006/table">
            <a:tbl>
              <a:tblPr/>
              <a:tblGrid>
                <a:gridCol w="2390775">
                  <a:extLst>
                    <a:ext uri="{9D8B030D-6E8A-4147-A177-3AD203B41FA5}">
                      <a16:colId xmlns:a16="http://schemas.microsoft.com/office/drawing/2014/main" val="1302121035"/>
                    </a:ext>
                  </a:extLst>
                </a:gridCol>
                <a:gridCol w="1176337">
                  <a:extLst>
                    <a:ext uri="{9D8B030D-6E8A-4147-A177-3AD203B41FA5}">
                      <a16:colId xmlns:a16="http://schemas.microsoft.com/office/drawing/2014/main" val="4045139321"/>
                    </a:ext>
                  </a:extLst>
                </a:gridCol>
                <a:gridCol w="1179513">
                  <a:extLst>
                    <a:ext uri="{9D8B030D-6E8A-4147-A177-3AD203B41FA5}">
                      <a16:colId xmlns:a16="http://schemas.microsoft.com/office/drawing/2014/main" val="2157961701"/>
                    </a:ext>
                  </a:extLst>
                </a:gridCol>
                <a:gridCol w="1176337">
                  <a:extLst>
                    <a:ext uri="{9D8B030D-6E8A-4147-A177-3AD203B41FA5}">
                      <a16:colId xmlns:a16="http://schemas.microsoft.com/office/drawing/2014/main" val="1935282964"/>
                    </a:ext>
                  </a:extLst>
                </a:gridCol>
                <a:gridCol w="1179513">
                  <a:extLst>
                    <a:ext uri="{9D8B030D-6E8A-4147-A177-3AD203B41FA5}">
                      <a16:colId xmlns:a16="http://schemas.microsoft.com/office/drawing/2014/main" val="4281084167"/>
                    </a:ext>
                  </a:extLst>
                </a:gridCol>
                <a:gridCol w="1177925">
                  <a:extLst>
                    <a:ext uri="{9D8B030D-6E8A-4147-A177-3AD203B41FA5}">
                      <a16:colId xmlns:a16="http://schemas.microsoft.com/office/drawing/2014/main" val="3963998777"/>
                    </a:ext>
                  </a:extLst>
                </a:gridCol>
              </a:tblGrid>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地方财政支出项目</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4200056050"/>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一般公共服务支出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6 354.07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7 451.37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8 080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8 499.74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10 084.77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572528509"/>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外交支出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1.17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2.75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467350825"/>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国防支出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72.59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79.81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126.09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157.02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198.29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461364670"/>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公共安全支出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2 878.33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3 411.13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3 898.3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4 642.50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5 267.26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440890880"/>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教育支出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6 727.06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8 518.58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9 869.92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11 829.06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15 498.28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151760707"/>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科学技术支出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858.44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1 051.86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1 310.70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1 588.88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1 885.88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464558597"/>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文化体育与传媒支出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771.43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955.13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1 238.32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1 392.57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1 704.64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536947398"/>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社会保障和就业支出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5 104.53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6 460.01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7 152.31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8 680.32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10 606.92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93648335"/>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医疗卫生支出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1 955.75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2 710.26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3 930.69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4 730.62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6 358.19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377642526"/>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节能环保支出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961.23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1 385.15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1 896.13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2 372.50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2 566.79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533585937"/>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城乡社区事务支出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3 238.49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4 191.81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5 103.75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5 977.29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7 608.93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503309409"/>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农林水事务支出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3 091.00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4 235.63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6 401.71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7 741.69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9 520.99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53620197"/>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交通运输支出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1 133.13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1 440.80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3 578.37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3 998.89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7 166.69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178598199"/>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其它支出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5 191.74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7 355.38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8 456.62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12 272.18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14 263.30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886224588"/>
                  </a:ext>
                </a:extLst>
              </a:tr>
              <a:tr h="37465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地方财政支出合计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38 339.29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4 9248.49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61 044.14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73 884.43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92 733.68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668783492"/>
                  </a:ext>
                </a:extLst>
              </a:tr>
            </a:tbl>
          </a:graphicData>
        </a:graphic>
      </p:graphicFrame>
    </p:spTree>
  </p:cSld>
  <p:clrMapOvr>
    <a:masterClrMapping/>
  </p:clrMapOvr>
  <p:transition spd="slow">
    <p:random/>
    <p:sndAc>
      <p:stSnd>
        <p:snd r:embed="rId2" name="camera.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19E3B4C-2E46-4721-9EDD-74C2AA1DEC14}"/>
              </a:ext>
            </a:extLst>
          </p:cNvPr>
          <p:cNvSpPr>
            <a:spLocks noGrp="1"/>
          </p:cNvSpPr>
          <p:nvPr>
            <p:ph type="dt" sz="half" idx="10"/>
          </p:nvPr>
        </p:nvSpPr>
        <p:spPr/>
        <p:txBody>
          <a:bodyPr/>
          <a:lstStyle/>
          <a:p>
            <a:fld id="{38ECDE7D-5E73-4FDD-9778-95B31073F72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2CA84FD2-5EC5-4544-AF9A-51407340B2E3}"/>
              </a:ext>
            </a:extLst>
          </p:cNvPr>
          <p:cNvSpPr>
            <a:spLocks noGrp="1"/>
          </p:cNvSpPr>
          <p:nvPr>
            <p:ph type="sldNum" sz="quarter" idx="12"/>
          </p:nvPr>
        </p:nvSpPr>
        <p:spPr/>
        <p:txBody>
          <a:bodyPr/>
          <a:lstStyle/>
          <a:p>
            <a:fld id="{DD02C5E5-4222-4FAD-8A1E-097E7D133870}" type="slidenum">
              <a:rPr lang="zh-CN" altLang="en-US"/>
              <a:pPr/>
              <a:t>11</a:t>
            </a:fld>
            <a:endParaRPr lang="zh-CN" altLang="en-US"/>
          </a:p>
        </p:txBody>
      </p:sp>
      <p:sp>
        <p:nvSpPr>
          <p:cNvPr id="15362" name="Rectangle 2">
            <a:extLst>
              <a:ext uri="{FF2B5EF4-FFF2-40B4-BE49-F238E27FC236}">
                <a16:creationId xmlns:a16="http://schemas.microsoft.com/office/drawing/2014/main" id="{D5129716-7219-4B7E-BF3C-3003C2B3D281}"/>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7.2.2  我国地方财政支出的级次结构</a:t>
            </a:r>
          </a:p>
        </p:txBody>
      </p:sp>
      <p:pic>
        <p:nvPicPr>
          <p:cNvPr id="15363" name="Picture 3">
            <a:extLst>
              <a:ext uri="{FF2B5EF4-FFF2-40B4-BE49-F238E27FC236}">
                <a16:creationId xmlns:a16="http://schemas.microsoft.com/office/drawing/2014/main" id="{87C5C9E3-619C-46EA-B8C2-44A5B9BFDC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 y="1628775"/>
            <a:ext cx="8024813"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1828263-872B-4DC8-9C13-51F48B544F0C}"/>
              </a:ext>
            </a:extLst>
          </p:cNvPr>
          <p:cNvSpPr>
            <a:spLocks noGrp="1"/>
          </p:cNvSpPr>
          <p:nvPr>
            <p:ph type="dt" sz="half" idx="10"/>
          </p:nvPr>
        </p:nvSpPr>
        <p:spPr/>
        <p:txBody>
          <a:bodyPr/>
          <a:lstStyle/>
          <a:p>
            <a:fld id="{23F08BC7-128D-4B6E-B56F-B76FFEAF6E0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D300D7C-D39D-45C1-B579-0C3289BC8FAF}"/>
              </a:ext>
            </a:extLst>
          </p:cNvPr>
          <p:cNvSpPr>
            <a:spLocks noGrp="1"/>
          </p:cNvSpPr>
          <p:nvPr>
            <p:ph type="sldNum" sz="quarter" idx="12"/>
          </p:nvPr>
        </p:nvSpPr>
        <p:spPr/>
        <p:txBody>
          <a:bodyPr/>
          <a:lstStyle/>
          <a:p>
            <a:fld id="{340F3D31-3A26-485A-AC04-BFC2BE4C6B81}" type="slidenum">
              <a:rPr lang="zh-CN" altLang="en-US"/>
              <a:pPr/>
              <a:t>12</a:t>
            </a:fld>
            <a:endParaRPr lang="zh-CN" altLang="en-US"/>
          </a:p>
        </p:txBody>
      </p:sp>
      <p:sp>
        <p:nvSpPr>
          <p:cNvPr id="16386" name="Rectangle 2">
            <a:extLst>
              <a:ext uri="{FF2B5EF4-FFF2-40B4-BE49-F238E27FC236}">
                <a16:creationId xmlns:a16="http://schemas.microsoft.com/office/drawing/2014/main" id="{5C31FF94-4B6C-4769-A9C9-C8A4DF89747F}"/>
              </a:ext>
            </a:extLst>
          </p:cNvPr>
          <p:cNvSpPr>
            <a:spLocks noChangeArrowheads="1"/>
          </p:cNvSpPr>
          <p:nvPr>
            <p:ph type="title"/>
          </p:nvPr>
        </p:nvSpPr>
        <p:spPr>
          <a:xfrm>
            <a:off x="215900" y="214313"/>
            <a:ext cx="8604250" cy="725487"/>
          </a:xfrm>
        </p:spPr>
        <p:txBody>
          <a:bodyPr/>
          <a:lstStyle/>
          <a:p>
            <a:r>
              <a:rPr lang="zh-CN" altLang="zh-CN">
                <a:latin typeface="黑体" panose="02010609060101010101" pitchFamily="49" charset="-122"/>
                <a:ea typeface="黑体" panose="02010609060101010101" pitchFamily="49" charset="-122"/>
              </a:rPr>
              <a:t>7.2.3  我国地方财政支出中的强制性与自主性支出</a:t>
            </a:r>
          </a:p>
        </p:txBody>
      </p:sp>
      <p:sp>
        <p:nvSpPr>
          <p:cNvPr id="16387" name="Rectangle 3">
            <a:extLst>
              <a:ext uri="{FF2B5EF4-FFF2-40B4-BE49-F238E27FC236}">
                <a16:creationId xmlns:a16="http://schemas.microsoft.com/office/drawing/2014/main" id="{CDE36BD5-FA0E-4CB7-8E38-F89CE67F25A4}"/>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强制性支出（</a:t>
            </a:r>
            <a:r>
              <a:rPr lang="zh-CN" altLang="en-US">
                <a:latin typeface="Times New Roman" panose="02020603050405020304" pitchFamily="18" charset="0"/>
                <a:ea typeface="黑体" panose="02010609060101010101" pitchFamily="49" charset="-122"/>
              </a:rPr>
              <a:t>Mandatory Spending</a:t>
            </a:r>
            <a:r>
              <a:rPr lang="zh-CN" altLang="en-US">
                <a:latin typeface="黑体" panose="02010609060101010101" pitchFamily="49" charset="-122"/>
                <a:ea typeface="黑体" panose="02010609060101010101" pitchFamily="49" charset="-122"/>
              </a:rPr>
              <a:t>）：根据法律、契约的规定以及上级政府的政令必须确保的支出，而不能随意削减。</a:t>
            </a:r>
          </a:p>
          <a:p>
            <a:pPr>
              <a:lnSpc>
                <a:spcPct val="90000"/>
              </a:lnSpc>
            </a:pPr>
            <a:r>
              <a:rPr lang="zh-CN" altLang="en-US">
                <a:latin typeface="黑体" panose="02010609060101010101" pitchFamily="49" charset="-122"/>
                <a:ea typeface="黑体" panose="02010609060101010101" pitchFamily="49" charset="-122"/>
              </a:rPr>
              <a:t>凡列入强制性支出的项目大都是长期投入不足或不受重视、在一定时期必须加大投入的领域，相关的法律法规往往要求这些领域支出的增幅要高于财政支出的平均增幅。</a:t>
            </a:r>
          </a:p>
          <a:p>
            <a:pPr>
              <a:lnSpc>
                <a:spcPct val="90000"/>
              </a:lnSpc>
            </a:pPr>
            <a:r>
              <a:rPr lang="zh-CN" altLang="en-US">
                <a:latin typeface="黑体" panose="02010609060101010101" pitchFamily="49" charset="-122"/>
                <a:ea typeface="黑体" panose="02010609060101010101" pitchFamily="49" charset="-122"/>
              </a:rPr>
              <a:t>强制性支出有利于地方政府加大对相关项目的财政扶持力度，推进相关事业的发展。</a:t>
            </a:r>
          </a:p>
          <a:p>
            <a:pPr>
              <a:lnSpc>
                <a:spcPct val="90000"/>
              </a:lnSpc>
            </a:pPr>
            <a:r>
              <a:rPr lang="zh-CN" altLang="en-US">
                <a:latin typeface="黑体" panose="02010609060101010101" pitchFamily="49" charset="-122"/>
                <a:ea typeface="黑体" panose="02010609060101010101" pitchFamily="49" charset="-122"/>
              </a:rPr>
              <a:t>强制性支出在地方财政支出中所占的比重过高，也会使得地方预算平衡和调整的余地极小。</a:t>
            </a:r>
          </a:p>
        </p:txBody>
      </p:sp>
    </p:spTree>
  </p:cSld>
  <p:clrMapOvr>
    <a:masterClrMapping/>
  </p:clrMapOvr>
  <p:transition spd="slow">
    <p:random/>
    <p:sndAc>
      <p:stSnd>
        <p:snd r:embed="rId2" name="camera.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59E7E9D-DC1E-4624-879E-F651831121DD}"/>
              </a:ext>
            </a:extLst>
          </p:cNvPr>
          <p:cNvSpPr>
            <a:spLocks noGrp="1"/>
          </p:cNvSpPr>
          <p:nvPr>
            <p:ph type="dt" sz="half" idx="10"/>
          </p:nvPr>
        </p:nvSpPr>
        <p:spPr/>
        <p:txBody>
          <a:bodyPr/>
          <a:lstStyle/>
          <a:p>
            <a:fld id="{18641F6C-5444-4D70-8815-FAEF32E2C83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D507321-9540-475E-AD44-8A3DD21531BD}"/>
              </a:ext>
            </a:extLst>
          </p:cNvPr>
          <p:cNvSpPr>
            <a:spLocks noGrp="1"/>
          </p:cNvSpPr>
          <p:nvPr>
            <p:ph type="sldNum" sz="quarter" idx="12"/>
          </p:nvPr>
        </p:nvSpPr>
        <p:spPr/>
        <p:txBody>
          <a:bodyPr/>
          <a:lstStyle/>
          <a:p>
            <a:fld id="{4AEDDE71-E835-4B8B-A00A-B76EFD577E31}" type="slidenum">
              <a:rPr lang="zh-CN" altLang="en-US"/>
              <a:pPr/>
              <a:t>13</a:t>
            </a:fld>
            <a:endParaRPr lang="zh-CN" altLang="en-US"/>
          </a:p>
        </p:txBody>
      </p:sp>
      <p:sp>
        <p:nvSpPr>
          <p:cNvPr id="17410" name="Rectangle 2">
            <a:extLst>
              <a:ext uri="{FF2B5EF4-FFF2-40B4-BE49-F238E27FC236}">
                <a16:creationId xmlns:a16="http://schemas.microsoft.com/office/drawing/2014/main" id="{C054D2DE-87C6-4596-B634-C4E1A0452E46}"/>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7.2.4  我国地方财政支出结构的比较</a:t>
            </a:r>
          </a:p>
        </p:txBody>
      </p:sp>
      <p:pic>
        <p:nvPicPr>
          <p:cNvPr id="17411" name="Picture 3">
            <a:extLst>
              <a:ext uri="{FF2B5EF4-FFF2-40B4-BE49-F238E27FC236}">
                <a16:creationId xmlns:a16="http://schemas.microsoft.com/office/drawing/2014/main" id="{E82FF629-5064-41AB-961A-58711875D4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 y="1412875"/>
            <a:ext cx="81073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日期占位符 3">
            <a:extLst>
              <a:ext uri="{FF2B5EF4-FFF2-40B4-BE49-F238E27FC236}">
                <a16:creationId xmlns:a16="http://schemas.microsoft.com/office/drawing/2014/main" id="{8A9014F8-7F5D-4166-8422-593E65EC634B}"/>
              </a:ext>
            </a:extLst>
          </p:cNvPr>
          <p:cNvSpPr>
            <a:spLocks noGrp="1"/>
          </p:cNvSpPr>
          <p:nvPr>
            <p:ph type="dt" sz="half" idx="10"/>
          </p:nvPr>
        </p:nvSpPr>
        <p:spPr/>
        <p:txBody>
          <a:bodyPr/>
          <a:lstStyle/>
          <a:p>
            <a:fld id="{6EDF2D1E-FB5A-4A7F-A077-D53C12E3863D}" type="datetime1">
              <a:rPr lang="zh-CN" altLang="en-US"/>
              <a:pPr/>
              <a:t>2018/12/13</a:t>
            </a:fld>
            <a:endParaRPr lang="zh-CN" altLang="en-US"/>
          </a:p>
        </p:txBody>
      </p:sp>
      <p:sp>
        <p:nvSpPr>
          <p:cNvPr id="179" name="灯片编号占位符 5">
            <a:extLst>
              <a:ext uri="{FF2B5EF4-FFF2-40B4-BE49-F238E27FC236}">
                <a16:creationId xmlns:a16="http://schemas.microsoft.com/office/drawing/2014/main" id="{D70C003F-7E0E-4B72-AE37-632626CAAF95}"/>
              </a:ext>
            </a:extLst>
          </p:cNvPr>
          <p:cNvSpPr>
            <a:spLocks noGrp="1"/>
          </p:cNvSpPr>
          <p:nvPr>
            <p:ph type="sldNum" sz="quarter" idx="12"/>
          </p:nvPr>
        </p:nvSpPr>
        <p:spPr/>
        <p:txBody>
          <a:bodyPr/>
          <a:lstStyle/>
          <a:p>
            <a:fld id="{A034EEC8-9A1E-4164-B6B8-FB93D21E3C2F}" type="slidenum">
              <a:rPr lang="zh-CN" altLang="en-US"/>
              <a:pPr/>
              <a:t>14</a:t>
            </a:fld>
            <a:endParaRPr lang="zh-CN" altLang="en-US"/>
          </a:p>
        </p:txBody>
      </p:sp>
      <p:sp>
        <p:nvSpPr>
          <p:cNvPr id="18434" name="Rectangle 2">
            <a:extLst>
              <a:ext uri="{FF2B5EF4-FFF2-40B4-BE49-F238E27FC236}">
                <a16:creationId xmlns:a16="http://schemas.microsoft.com/office/drawing/2014/main" id="{CC7BD715-BA86-4562-8BC7-5F5CD787ECE4}"/>
              </a:ext>
            </a:extLst>
          </p:cNvPr>
          <p:cNvSpPr>
            <a:spLocks noChangeArrowheads="1"/>
          </p:cNvSpPr>
          <p:nvPr>
            <p:ph type="title"/>
          </p:nvPr>
        </p:nvSpPr>
        <p:spPr/>
        <p:txBody>
          <a:bodyPr/>
          <a:lstStyle/>
          <a:p>
            <a:r>
              <a:rPr lang="zh-CN" altLang="zh-CN">
                <a:ea typeface="黑体" panose="02010609060101010101" pitchFamily="49" charset="-122"/>
              </a:rPr>
              <a:t>我国地方财政支出结构的比较</a:t>
            </a:r>
          </a:p>
        </p:txBody>
      </p:sp>
      <p:graphicFrame>
        <p:nvGraphicFramePr>
          <p:cNvPr id="18435" name="Group 3">
            <a:extLst>
              <a:ext uri="{FF2B5EF4-FFF2-40B4-BE49-F238E27FC236}">
                <a16:creationId xmlns:a16="http://schemas.microsoft.com/office/drawing/2014/main" id="{5F2B5E44-DF98-46C8-8481-575E2675E674}"/>
              </a:ext>
            </a:extLst>
          </p:cNvPr>
          <p:cNvGraphicFramePr>
            <a:graphicFrameLocks noGrp="1"/>
          </p:cNvGraphicFramePr>
          <p:nvPr>
            <p:ph type="tbl" idx="1"/>
          </p:nvPr>
        </p:nvGraphicFramePr>
        <p:xfrm>
          <a:off x="457200" y="1371600"/>
          <a:ext cx="8229600" cy="4995863"/>
        </p:xfrm>
        <a:graphic>
          <a:graphicData uri="http://schemas.openxmlformats.org/drawingml/2006/table">
            <a:tbl>
              <a:tblPr/>
              <a:tblGrid>
                <a:gridCol w="4805363">
                  <a:extLst>
                    <a:ext uri="{9D8B030D-6E8A-4147-A177-3AD203B41FA5}">
                      <a16:colId xmlns:a16="http://schemas.microsoft.com/office/drawing/2014/main" val="3391809747"/>
                    </a:ext>
                  </a:extLst>
                </a:gridCol>
                <a:gridCol w="1141412">
                  <a:extLst>
                    <a:ext uri="{9D8B030D-6E8A-4147-A177-3AD203B41FA5}">
                      <a16:colId xmlns:a16="http://schemas.microsoft.com/office/drawing/2014/main" val="422868170"/>
                    </a:ext>
                  </a:extLst>
                </a:gridCol>
                <a:gridCol w="1141413">
                  <a:extLst>
                    <a:ext uri="{9D8B030D-6E8A-4147-A177-3AD203B41FA5}">
                      <a16:colId xmlns:a16="http://schemas.microsoft.com/office/drawing/2014/main" val="2294708398"/>
                    </a:ext>
                  </a:extLst>
                </a:gridCol>
                <a:gridCol w="1141412">
                  <a:extLst>
                    <a:ext uri="{9D8B030D-6E8A-4147-A177-3AD203B41FA5}">
                      <a16:colId xmlns:a16="http://schemas.microsoft.com/office/drawing/2014/main" val="3061273950"/>
                    </a:ext>
                  </a:extLst>
                </a:gridCol>
              </a:tblGrid>
              <a:tr h="3714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支出项目</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安徽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四川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上海</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153174288"/>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一般公共服务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594014287"/>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国防</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288365047"/>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公共安全</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863033994"/>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教育</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17.1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145674575"/>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科学技术</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870672477"/>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文化体育与传媒</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635320440"/>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社会保障和就业</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941394637"/>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医疗卫生</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66393675"/>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节能环保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255005283"/>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城乡社区事务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204444785"/>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农林水事务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241585361"/>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交通运输</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199463369"/>
                  </a:ext>
                </a:extLst>
              </a:tr>
            </a:tbl>
          </a:graphicData>
        </a:graphic>
      </p:graphicFrame>
    </p:spTree>
  </p:cSld>
  <p:clrMapOvr>
    <a:masterClrMapping/>
  </p:clrMapOvr>
  <p:transition spd="slow">
    <p:random/>
    <p:sndAc>
      <p:stSnd>
        <p:snd r:embed="rId2" name="camera.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6BE27F9-CC4E-4B19-BB09-1871B5AB0989}"/>
              </a:ext>
            </a:extLst>
          </p:cNvPr>
          <p:cNvSpPr>
            <a:spLocks noGrp="1"/>
          </p:cNvSpPr>
          <p:nvPr>
            <p:ph type="dt" sz="half" idx="10"/>
          </p:nvPr>
        </p:nvSpPr>
        <p:spPr/>
        <p:txBody>
          <a:bodyPr/>
          <a:lstStyle/>
          <a:p>
            <a:fld id="{1EBD7D17-1E18-4AB2-A1BF-C946D1362B7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22AD6E8C-99B1-481F-A7AD-477BDB2C947A}"/>
              </a:ext>
            </a:extLst>
          </p:cNvPr>
          <p:cNvSpPr>
            <a:spLocks noGrp="1"/>
          </p:cNvSpPr>
          <p:nvPr>
            <p:ph type="sldNum" sz="quarter" idx="12"/>
          </p:nvPr>
        </p:nvSpPr>
        <p:spPr/>
        <p:txBody>
          <a:bodyPr/>
          <a:lstStyle/>
          <a:p>
            <a:fld id="{B67A1EBA-8DBE-4A31-B75C-0510CDC15E2D}" type="slidenum">
              <a:rPr lang="zh-CN" altLang="en-US"/>
              <a:pPr/>
              <a:t>15</a:t>
            </a:fld>
            <a:endParaRPr lang="zh-CN" altLang="en-US"/>
          </a:p>
        </p:txBody>
      </p:sp>
      <p:sp>
        <p:nvSpPr>
          <p:cNvPr id="19458" name="Rectangle 2">
            <a:extLst>
              <a:ext uri="{FF2B5EF4-FFF2-40B4-BE49-F238E27FC236}">
                <a16:creationId xmlns:a16="http://schemas.microsoft.com/office/drawing/2014/main" id="{AF73769A-8C61-4238-B28B-5C5447104F1D}"/>
              </a:ext>
            </a:extLst>
          </p:cNvPr>
          <p:cNvSpPr>
            <a:spLocks noChangeArrowheads="1"/>
          </p:cNvSpPr>
          <p:nvPr>
            <p:ph type="title"/>
          </p:nvPr>
        </p:nvSpPr>
        <p:spPr/>
        <p:txBody>
          <a:bodyPr/>
          <a:lstStyle/>
          <a:p>
            <a:endParaRPr lang="zh-CN" altLang="zh-CN"/>
          </a:p>
        </p:txBody>
      </p:sp>
      <p:sp>
        <p:nvSpPr>
          <p:cNvPr id="19459" name="Rectangle 3">
            <a:extLst>
              <a:ext uri="{FF2B5EF4-FFF2-40B4-BE49-F238E27FC236}">
                <a16:creationId xmlns:a16="http://schemas.microsoft.com/office/drawing/2014/main" id="{EEEDF521-A588-425A-93B5-74FA7F0D011C}"/>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en-US" sz="3600">
              <a:latin typeface="楷体_GB2312" pitchFamily="1" charset="-122"/>
              <a:ea typeface="楷体_GB2312" pitchFamily="1" charset="-122"/>
            </a:endParaRPr>
          </a:p>
          <a:p>
            <a:pPr algn="ctr">
              <a:buFont typeface="Arial" panose="020B0604020202020204" pitchFamily="34" charset="0"/>
              <a:buNone/>
            </a:pPr>
            <a:r>
              <a:rPr lang="zh-CN" altLang="en-US" sz="5400">
                <a:ea typeface="黑体" panose="02010609060101010101" pitchFamily="49" charset="-122"/>
              </a:rPr>
              <a:t>7.3  中央政府对地方财政支出的控制</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ppt_w</p:attrName>
                                        </p:attrNameLst>
                                      </p:cBhvr>
                                      <p:tavLst>
                                        <p:tav tm="0">
                                          <p:val>
                                            <p:strVal val="#ppt_w+.3"/>
                                          </p:val>
                                        </p:tav>
                                        <p:tav tm="100000">
                                          <p:val>
                                            <p:strVal val="#ppt_w"/>
                                          </p:val>
                                        </p:tav>
                                      </p:tavLst>
                                    </p:anim>
                                    <p:anim calcmode="lin" valueType="num">
                                      <p:cBhvr>
                                        <p:cTn id="8" dur="1000" fill="hold"/>
                                        <p:tgtEl>
                                          <p:spTgt spid="19458"/>
                                        </p:tgtEl>
                                        <p:attrNameLst>
                                          <p:attrName>ppt_h</p:attrName>
                                        </p:attrNameLst>
                                      </p:cBhvr>
                                      <p:tavLst>
                                        <p:tav tm="0">
                                          <p:val>
                                            <p:strVal val="#ppt_h"/>
                                          </p:val>
                                        </p:tav>
                                        <p:tav tm="100000">
                                          <p:val>
                                            <p:strVal val="#ppt_h"/>
                                          </p:val>
                                        </p:tav>
                                      </p:tavLst>
                                    </p:anim>
                                    <p:animEffect transition="in" filter="fade">
                                      <p:cBhvr>
                                        <p:cTn id="9" dur="10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FD4A916-66AC-46E1-8A49-BFF04141435F}"/>
              </a:ext>
            </a:extLst>
          </p:cNvPr>
          <p:cNvSpPr>
            <a:spLocks noGrp="1"/>
          </p:cNvSpPr>
          <p:nvPr>
            <p:ph type="dt" sz="half" idx="10"/>
          </p:nvPr>
        </p:nvSpPr>
        <p:spPr/>
        <p:txBody>
          <a:bodyPr/>
          <a:lstStyle/>
          <a:p>
            <a:fld id="{85D5B63B-1C6C-45F3-9997-7EFADAE1EFE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EF83833-1DE2-42B7-8A73-9905062F26ED}"/>
              </a:ext>
            </a:extLst>
          </p:cNvPr>
          <p:cNvSpPr>
            <a:spLocks noGrp="1"/>
          </p:cNvSpPr>
          <p:nvPr>
            <p:ph type="sldNum" sz="quarter" idx="12"/>
          </p:nvPr>
        </p:nvSpPr>
        <p:spPr/>
        <p:txBody>
          <a:bodyPr/>
          <a:lstStyle/>
          <a:p>
            <a:fld id="{8F131BC5-18E5-41A1-932F-B170FB8AF188}" type="slidenum">
              <a:rPr lang="zh-CN" altLang="en-US"/>
              <a:pPr/>
              <a:t>16</a:t>
            </a:fld>
            <a:endParaRPr lang="zh-CN" altLang="en-US"/>
          </a:p>
        </p:txBody>
      </p:sp>
      <p:sp>
        <p:nvSpPr>
          <p:cNvPr id="20482" name="Rectangle 2">
            <a:extLst>
              <a:ext uri="{FF2B5EF4-FFF2-40B4-BE49-F238E27FC236}">
                <a16:creationId xmlns:a16="http://schemas.microsoft.com/office/drawing/2014/main" id="{5DAEE75C-EB82-4FF5-AB9E-FBDD955FB394}"/>
              </a:ext>
            </a:extLst>
          </p:cNvPr>
          <p:cNvSpPr>
            <a:spLocks noChangeArrowheads="1"/>
          </p:cNvSpPr>
          <p:nvPr>
            <p:ph type="title"/>
          </p:nvPr>
        </p:nvSpPr>
        <p:spPr>
          <a:xfrm>
            <a:off x="215900" y="214313"/>
            <a:ext cx="7885113" cy="725487"/>
          </a:xfrm>
        </p:spPr>
        <p:txBody>
          <a:bodyPr/>
          <a:lstStyle/>
          <a:p>
            <a:r>
              <a:rPr lang="zh-CN" altLang="zh-CN">
                <a:latin typeface="黑体" panose="02010609060101010101" pitchFamily="49" charset="-122"/>
                <a:ea typeface="黑体" panose="02010609060101010101" pitchFamily="49" charset="-122"/>
              </a:rPr>
              <a:t>7.3.1  中央政府对地方财政支出进行控制的原因</a:t>
            </a:r>
          </a:p>
        </p:txBody>
      </p:sp>
      <p:sp>
        <p:nvSpPr>
          <p:cNvPr id="20483" name="Rectangle 3">
            <a:extLst>
              <a:ext uri="{FF2B5EF4-FFF2-40B4-BE49-F238E27FC236}">
                <a16:creationId xmlns:a16="http://schemas.microsoft.com/office/drawing/2014/main" id="{0EF3F44E-5F66-4D3B-B79C-3ED1268EA623}"/>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经济方面的原因</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中央政府需要控制地方财政总支出来对各地区的总需求进行管理，以稳定国民经济运行。</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为了更好的在地方层次实现社会公平，中央政府往往会规定部分地方性公共产品和服务的最低标准。</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避免对规模庞大的地方财政支出提供财政支持将成为中央财政的沉重负担。</a:t>
            </a:r>
          </a:p>
          <a:p>
            <a:pPr>
              <a:lnSpc>
                <a:spcPct val="90000"/>
              </a:lnSpc>
            </a:pPr>
            <a:r>
              <a:rPr lang="zh-CN" altLang="en-US">
                <a:latin typeface="黑体" panose="02010609060101010101" pitchFamily="49" charset="-122"/>
                <a:ea typeface="黑体" panose="02010609060101010101" pitchFamily="49" charset="-122"/>
              </a:rPr>
              <a:t>政治和意识形态等方面的原因：中央政府通过干预来确保地方政府的支出政策及其运用与中央政府政治哲学的一致性。</a:t>
            </a:r>
          </a:p>
        </p:txBody>
      </p:sp>
    </p:spTree>
  </p:cSld>
  <p:clrMapOvr>
    <a:masterClrMapping/>
  </p:clrMapOvr>
  <p:transition spd="slow">
    <p:random/>
    <p:sndAc>
      <p:stSnd>
        <p:snd r:embed="rId2" name="camera.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386B5C2-53A3-4444-BD31-2FEA55D0ED46}"/>
              </a:ext>
            </a:extLst>
          </p:cNvPr>
          <p:cNvSpPr>
            <a:spLocks noGrp="1"/>
          </p:cNvSpPr>
          <p:nvPr>
            <p:ph type="dt" sz="half" idx="10"/>
          </p:nvPr>
        </p:nvSpPr>
        <p:spPr/>
        <p:txBody>
          <a:bodyPr/>
          <a:lstStyle/>
          <a:p>
            <a:fld id="{0EC17F0C-67DD-4B6C-A4C2-C66D00B9473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0FF8F8E-4095-4345-96BD-526DDD9163A2}"/>
              </a:ext>
            </a:extLst>
          </p:cNvPr>
          <p:cNvSpPr>
            <a:spLocks noGrp="1"/>
          </p:cNvSpPr>
          <p:nvPr>
            <p:ph type="sldNum" sz="quarter" idx="12"/>
          </p:nvPr>
        </p:nvSpPr>
        <p:spPr/>
        <p:txBody>
          <a:bodyPr/>
          <a:lstStyle/>
          <a:p>
            <a:fld id="{85F0E7DE-5F4F-4D66-ABA4-99B7C57877EB}" type="slidenum">
              <a:rPr lang="zh-CN" altLang="en-US"/>
              <a:pPr/>
              <a:t>17</a:t>
            </a:fld>
            <a:endParaRPr lang="zh-CN" altLang="en-US"/>
          </a:p>
        </p:txBody>
      </p:sp>
      <p:sp>
        <p:nvSpPr>
          <p:cNvPr id="21506" name="Rectangle 2">
            <a:extLst>
              <a:ext uri="{FF2B5EF4-FFF2-40B4-BE49-F238E27FC236}">
                <a16:creationId xmlns:a16="http://schemas.microsoft.com/office/drawing/2014/main" id="{47CB4279-EE1D-4694-A328-CB6633F4EE77}"/>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7.3.2  对地方财政支出进行控制的途径</a:t>
            </a:r>
          </a:p>
        </p:txBody>
      </p:sp>
      <p:sp>
        <p:nvSpPr>
          <p:cNvPr id="21507" name="Rectangle 3">
            <a:extLst>
              <a:ext uri="{FF2B5EF4-FFF2-40B4-BE49-F238E27FC236}">
                <a16:creationId xmlns:a16="http://schemas.microsoft.com/office/drawing/2014/main" id="{32598065-239D-4179-BEE5-4C3A74AC41B5}"/>
              </a:ext>
            </a:extLst>
          </p:cNvPr>
          <p:cNvSpPr>
            <a:spLocks noChangeArrowheads="1"/>
          </p:cNvSpPr>
          <p:nvPr>
            <p:ph type="body" idx="1"/>
          </p:nvPr>
        </p:nvSpPr>
        <p:spPr/>
        <p:txBody>
          <a:bodyPr/>
          <a:lstStyle/>
          <a:p>
            <a:pPr>
              <a:lnSpc>
                <a:spcPct val="80000"/>
              </a:lnSpc>
            </a:pPr>
            <a:r>
              <a:rPr lang="zh-CN" altLang="en-US">
                <a:latin typeface="黑体" panose="02010609060101010101" pitchFamily="49" charset="-122"/>
                <a:ea typeface="黑体" panose="02010609060101010101" pitchFamily="49" charset="-122"/>
              </a:rPr>
              <a:t>从收入层面对地方财政支出的控制</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中央政府往往不允许地方政府随意调整地方税的税率，地方政府开征新的地方税税种要经过复杂的报批程序。</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对地方政府的债务融资进行监管。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中央政府调整政府间财政转移支付的规模也会直接影响地方财政支出的规模。</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中央财政拨款规定拨款的用途或要求地方政府提供配套资金。</a:t>
            </a:r>
          </a:p>
        </p:txBody>
      </p:sp>
    </p:spTree>
  </p:cSld>
  <p:clrMapOvr>
    <a:masterClrMapping/>
  </p:clrMapOvr>
  <p:transition spd="slow">
    <p:random/>
    <p:sndAc>
      <p:stSnd>
        <p:snd r:embed="rId2" name="camera.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1BB244E-41E4-4DAD-A584-CE1B2BB76932}"/>
              </a:ext>
            </a:extLst>
          </p:cNvPr>
          <p:cNvSpPr>
            <a:spLocks noGrp="1"/>
          </p:cNvSpPr>
          <p:nvPr>
            <p:ph type="dt" sz="half" idx="10"/>
          </p:nvPr>
        </p:nvSpPr>
        <p:spPr/>
        <p:txBody>
          <a:bodyPr/>
          <a:lstStyle/>
          <a:p>
            <a:fld id="{D91C5681-5E96-426F-BC4D-3169E758BB4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EEDFF61-FCAC-4470-87E5-15A4E5501C9F}"/>
              </a:ext>
            </a:extLst>
          </p:cNvPr>
          <p:cNvSpPr>
            <a:spLocks noGrp="1"/>
          </p:cNvSpPr>
          <p:nvPr>
            <p:ph type="sldNum" sz="quarter" idx="12"/>
          </p:nvPr>
        </p:nvSpPr>
        <p:spPr/>
        <p:txBody>
          <a:bodyPr/>
          <a:lstStyle/>
          <a:p>
            <a:fld id="{953C15C5-0799-4C48-AC1A-CE3D582DAAA1}" type="slidenum">
              <a:rPr lang="zh-CN" altLang="en-US"/>
              <a:pPr/>
              <a:t>18</a:t>
            </a:fld>
            <a:endParaRPr lang="zh-CN" altLang="en-US"/>
          </a:p>
        </p:txBody>
      </p:sp>
      <p:sp>
        <p:nvSpPr>
          <p:cNvPr id="22530" name="Rectangle 2">
            <a:extLst>
              <a:ext uri="{FF2B5EF4-FFF2-40B4-BE49-F238E27FC236}">
                <a16:creationId xmlns:a16="http://schemas.microsoft.com/office/drawing/2014/main" id="{FCFA61E1-0990-4539-B5C8-184991A59FA0}"/>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对地方财政支出进行控制的途径</a:t>
            </a:r>
            <a:endParaRPr lang="zh-CN" altLang="zh-CN"/>
          </a:p>
        </p:txBody>
      </p:sp>
      <p:sp>
        <p:nvSpPr>
          <p:cNvPr id="22531" name="Rectangle 3">
            <a:extLst>
              <a:ext uri="{FF2B5EF4-FFF2-40B4-BE49-F238E27FC236}">
                <a16:creationId xmlns:a16="http://schemas.microsoft.com/office/drawing/2014/main" id="{4869CE45-273B-4165-A02A-FBA40EA26F8C}"/>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从支出层面对地方财政支出的控制</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要求地方政府预算经过中央政府审查、批准后才能交付实施</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通过相关的法律或政策来规定地方财政支出的目标、总量或标准以最终控制地方政府的财政支出。</a:t>
            </a:r>
          </a:p>
        </p:txBody>
      </p:sp>
    </p:spTree>
  </p:cSld>
  <p:clrMapOvr>
    <a:masterClrMapping/>
  </p:clrMapOvr>
  <p:transition spd="slow">
    <p:random/>
    <p:sndAc>
      <p:stSnd>
        <p:snd r:embed="rId2" name="camera.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BDF6BA0-FDD0-4AC5-B925-5DA1671DA6B8}"/>
              </a:ext>
            </a:extLst>
          </p:cNvPr>
          <p:cNvSpPr>
            <a:spLocks noGrp="1"/>
          </p:cNvSpPr>
          <p:nvPr>
            <p:ph type="dt" sz="half" idx="10"/>
          </p:nvPr>
        </p:nvSpPr>
        <p:spPr/>
        <p:txBody>
          <a:bodyPr/>
          <a:lstStyle/>
          <a:p>
            <a:fld id="{DFE75427-9559-4620-9CF6-8684D67B217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50F8FC9-CF82-4D45-99B1-AC63F81DA086}"/>
              </a:ext>
            </a:extLst>
          </p:cNvPr>
          <p:cNvSpPr>
            <a:spLocks noGrp="1"/>
          </p:cNvSpPr>
          <p:nvPr>
            <p:ph type="sldNum" sz="quarter" idx="12"/>
          </p:nvPr>
        </p:nvSpPr>
        <p:spPr/>
        <p:txBody>
          <a:bodyPr/>
          <a:lstStyle/>
          <a:p>
            <a:fld id="{0F8400E7-60BD-400C-AE16-EF03C6DE74C3}" type="slidenum">
              <a:rPr lang="zh-CN" altLang="en-US"/>
              <a:pPr/>
              <a:t>19</a:t>
            </a:fld>
            <a:endParaRPr lang="zh-CN" altLang="en-US"/>
          </a:p>
        </p:txBody>
      </p:sp>
      <p:sp>
        <p:nvSpPr>
          <p:cNvPr id="23554" name="Rectangle 2">
            <a:extLst>
              <a:ext uri="{FF2B5EF4-FFF2-40B4-BE49-F238E27FC236}">
                <a16:creationId xmlns:a16="http://schemas.microsoft.com/office/drawing/2014/main" id="{7C0FCEFC-9164-4FA5-8591-37CD9DCF0C5A}"/>
              </a:ext>
            </a:extLst>
          </p:cNvPr>
          <p:cNvSpPr>
            <a:spLocks noChangeArrowheads="1"/>
          </p:cNvSpPr>
          <p:nvPr>
            <p:ph type="title"/>
          </p:nvPr>
        </p:nvSpPr>
        <p:spPr/>
        <p:txBody>
          <a:bodyPr/>
          <a:lstStyle/>
          <a:p>
            <a:r>
              <a:rPr lang="zh-CN" altLang="en-US" b="1">
                <a:ea typeface="黑体" panose="02010609060101010101" pitchFamily="49" charset="-122"/>
              </a:rPr>
              <a:t>地方财政自主性</a:t>
            </a:r>
          </a:p>
        </p:txBody>
      </p:sp>
      <p:sp>
        <p:nvSpPr>
          <p:cNvPr id="23555" name="Rectangle 3">
            <a:extLst>
              <a:ext uri="{FF2B5EF4-FFF2-40B4-BE49-F238E27FC236}">
                <a16:creationId xmlns:a16="http://schemas.microsoft.com/office/drawing/2014/main" id="{75266707-1137-4CAC-A5B9-44247E3054C1}"/>
              </a:ext>
            </a:extLst>
          </p:cNvPr>
          <p:cNvSpPr>
            <a:spLocks noChangeArrowheads="1"/>
          </p:cNvSpPr>
          <p:nvPr>
            <p:ph type="body" idx="1"/>
          </p:nvPr>
        </p:nvSpPr>
        <p:spPr/>
        <p:txBody>
          <a:bodyPr/>
          <a:lstStyle/>
          <a:p>
            <a:r>
              <a:rPr lang="zh-CN" altLang="zh-CN">
                <a:ea typeface="黑体" panose="02010609060101010101" pitchFamily="49" charset="-122"/>
              </a:rPr>
              <a:t>地方政府在财政支出上具有完全的处置权，可以根据本地区的实际情况来自行安排。在这种情况下，中央政府基本没有对地方财政支出进行约束；</a:t>
            </a:r>
          </a:p>
          <a:p>
            <a:r>
              <a:rPr lang="zh-CN" altLang="zh-CN">
                <a:ea typeface="黑体" panose="02010609060101010101" pitchFamily="49" charset="-122"/>
              </a:rPr>
              <a:t>在中央政府规定的财政支出目标范围内，地方政府可以自行安排支出；</a:t>
            </a:r>
          </a:p>
          <a:p>
            <a:r>
              <a:rPr lang="zh-CN" altLang="zh-CN">
                <a:ea typeface="黑体" panose="02010609060101010101" pitchFamily="49" charset="-122"/>
              </a:rPr>
              <a:t>在中央政府限定的财政支出总量内，地方政府可以在各个财政支出目标之间分配资金；</a:t>
            </a:r>
          </a:p>
        </p:txBody>
      </p:sp>
    </p:spTree>
  </p:cSld>
  <p:clrMapOvr>
    <a:masterClrMapping/>
  </p:clrMapOvr>
  <p:transition spd="slow">
    <p:random/>
    <p:sndAc>
      <p:stSnd>
        <p:snd r:embed="rId2" name="camera.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A464DEE-7A8A-41AC-AE05-5F03ACAB2B8A}"/>
              </a:ext>
            </a:extLst>
          </p:cNvPr>
          <p:cNvSpPr>
            <a:spLocks noGrp="1"/>
          </p:cNvSpPr>
          <p:nvPr>
            <p:ph type="dt" sz="half" idx="10"/>
          </p:nvPr>
        </p:nvSpPr>
        <p:spPr/>
        <p:txBody>
          <a:bodyPr/>
          <a:lstStyle/>
          <a:p>
            <a:fld id="{F2011E40-F1F4-45B2-81FE-4514721E741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C5E488C-182C-43D0-809A-DB29BE6F8867}"/>
              </a:ext>
            </a:extLst>
          </p:cNvPr>
          <p:cNvSpPr>
            <a:spLocks noGrp="1"/>
          </p:cNvSpPr>
          <p:nvPr>
            <p:ph type="sldNum" sz="quarter" idx="12"/>
          </p:nvPr>
        </p:nvSpPr>
        <p:spPr/>
        <p:txBody>
          <a:bodyPr/>
          <a:lstStyle/>
          <a:p>
            <a:fld id="{B353D294-2AE8-4C30-B864-A8921B5CD20A}" type="slidenum">
              <a:rPr lang="zh-CN" altLang="en-US"/>
              <a:pPr/>
              <a:t>2</a:t>
            </a:fld>
            <a:endParaRPr lang="zh-CN" altLang="en-US"/>
          </a:p>
        </p:txBody>
      </p:sp>
      <p:sp>
        <p:nvSpPr>
          <p:cNvPr id="6146" name="Rectangle 2">
            <a:extLst>
              <a:ext uri="{FF2B5EF4-FFF2-40B4-BE49-F238E27FC236}">
                <a16:creationId xmlns:a16="http://schemas.microsoft.com/office/drawing/2014/main" id="{B1C3D101-6A81-4966-8864-C775A4939ED7}"/>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6147" name="Rectangle 3">
            <a:extLst>
              <a:ext uri="{FF2B5EF4-FFF2-40B4-BE49-F238E27FC236}">
                <a16:creationId xmlns:a16="http://schemas.microsoft.com/office/drawing/2014/main" id="{326348DF-3099-437A-975D-16173110F172}"/>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7.1  地方财政支出的规模</a:t>
            </a:r>
          </a:p>
          <a:p>
            <a:r>
              <a:rPr lang="zh-CN" altLang="zh-CN">
                <a:latin typeface="黑体" panose="02010609060101010101" pitchFamily="49" charset="-122"/>
                <a:ea typeface="黑体" panose="02010609060101010101" pitchFamily="49" charset="-122"/>
              </a:rPr>
              <a:t>7.2  地方财政支出的结构</a:t>
            </a:r>
          </a:p>
          <a:p>
            <a:r>
              <a:rPr lang="zh-CN" altLang="zh-CN">
                <a:latin typeface="黑体" panose="02010609060101010101" pitchFamily="49" charset="-122"/>
                <a:ea typeface="黑体" panose="02010609060101010101" pitchFamily="49" charset="-122"/>
              </a:rPr>
              <a:t>7.3  中央政府对地方财政支出的控制</a:t>
            </a:r>
          </a:p>
          <a:p>
            <a:r>
              <a:rPr lang="zh-CN" altLang="zh-CN">
                <a:latin typeface="黑体" panose="02010609060101010101" pitchFamily="49" charset="-122"/>
                <a:ea typeface="黑体" panose="02010609060101010101" pitchFamily="49" charset="-122"/>
              </a:rPr>
              <a:t>7.4  我国地方财政的主要支出项目</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9BF7474-28C7-4110-A926-23E156C14DD0}"/>
              </a:ext>
            </a:extLst>
          </p:cNvPr>
          <p:cNvSpPr>
            <a:spLocks noGrp="1"/>
          </p:cNvSpPr>
          <p:nvPr>
            <p:ph type="dt" sz="half" idx="10"/>
          </p:nvPr>
        </p:nvSpPr>
        <p:spPr/>
        <p:txBody>
          <a:bodyPr/>
          <a:lstStyle/>
          <a:p>
            <a:fld id="{6678C038-5529-4C2F-83FB-38B7883DD73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E015290-3ACA-4C8F-ABE2-A75D11F7A776}"/>
              </a:ext>
            </a:extLst>
          </p:cNvPr>
          <p:cNvSpPr>
            <a:spLocks noGrp="1"/>
          </p:cNvSpPr>
          <p:nvPr>
            <p:ph type="sldNum" sz="quarter" idx="12"/>
          </p:nvPr>
        </p:nvSpPr>
        <p:spPr/>
        <p:txBody>
          <a:bodyPr/>
          <a:lstStyle/>
          <a:p>
            <a:fld id="{D781BD7A-82C2-472B-BEDC-F8C3C54B4A08}" type="slidenum">
              <a:rPr lang="zh-CN" altLang="en-US"/>
              <a:pPr/>
              <a:t>20</a:t>
            </a:fld>
            <a:endParaRPr lang="zh-CN" altLang="en-US"/>
          </a:p>
        </p:txBody>
      </p:sp>
      <p:sp>
        <p:nvSpPr>
          <p:cNvPr id="24578" name="Rectangle 2">
            <a:extLst>
              <a:ext uri="{FF2B5EF4-FFF2-40B4-BE49-F238E27FC236}">
                <a16:creationId xmlns:a16="http://schemas.microsoft.com/office/drawing/2014/main" id="{6F53FF66-1084-4F69-9475-E06591440F89}"/>
              </a:ext>
            </a:extLst>
          </p:cNvPr>
          <p:cNvSpPr>
            <a:spLocks noChangeArrowheads="1"/>
          </p:cNvSpPr>
          <p:nvPr>
            <p:ph type="title"/>
          </p:nvPr>
        </p:nvSpPr>
        <p:spPr/>
        <p:txBody>
          <a:bodyPr/>
          <a:lstStyle/>
          <a:p>
            <a:r>
              <a:rPr lang="zh-CN" altLang="zh-CN">
                <a:ea typeface="黑体" panose="02010609060101010101" pitchFamily="49" charset="-122"/>
              </a:rPr>
              <a:t>地方财政自主性</a:t>
            </a:r>
          </a:p>
        </p:txBody>
      </p:sp>
      <p:sp>
        <p:nvSpPr>
          <p:cNvPr id="24579" name="Rectangle 3">
            <a:extLst>
              <a:ext uri="{FF2B5EF4-FFF2-40B4-BE49-F238E27FC236}">
                <a16:creationId xmlns:a16="http://schemas.microsoft.com/office/drawing/2014/main" id="{0322467E-9B02-4DBA-B873-1E9AC5CA2AC2}"/>
              </a:ext>
            </a:extLst>
          </p:cNvPr>
          <p:cNvSpPr>
            <a:spLocks noChangeArrowheads="1"/>
          </p:cNvSpPr>
          <p:nvPr>
            <p:ph type="body" idx="1"/>
          </p:nvPr>
        </p:nvSpPr>
        <p:spPr/>
        <p:txBody>
          <a:bodyPr/>
          <a:lstStyle/>
          <a:p>
            <a:r>
              <a:rPr lang="zh-CN" altLang="zh-CN">
                <a:ea typeface="黑体" panose="02010609060101010101" pitchFamily="49" charset="-122"/>
              </a:rPr>
              <a:t>除了中央政府所设定的强制性支出外，地方政府可以自主地在各支出目标之间分配资金。</a:t>
            </a:r>
          </a:p>
          <a:p>
            <a:r>
              <a:rPr lang="zh-CN" altLang="zh-CN">
                <a:ea typeface="黑体" panose="02010609060101010101" pitchFamily="49" charset="-122"/>
              </a:rPr>
              <a:t>在由中央政府为各项职能所规定的支出总额范围内，地方政府可以自行分配资金。</a:t>
            </a:r>
          </a:p>
          <a:p>
            <a:r>
              <a:rPr lang="zh-CN" altLang="zh-CN">
                <a:ea typeface="黑体" panose="02010609060101010101" pitchFamily="49" charset="-122"/>
              </a:rPr>
              <a:t>中央政府规定各项支出的水平和其中的分配细节，地方政府仅仅是执行中央政府制定的预算，只在一些细微的问题上才有选择权。</a:t>
            </a:r>
          </a:p>
        </p:txBody>
      </p:sp>
    </p:spTree>
  </p:cSld>
  <p:clrMapOvr>
    <a:masterClrMapping/>
  </p:clrMapOvr>
  <p:transition spd="slow">
    <p:random/>
    <p:sndAc>
      <p:stSnd>
        <p:snd r:embed="rId2" name="camera.wav"/>
      </p:stSnd>
    </p:sndAc>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2BA7A09-F1B0-43A2-B24E-8165650CF694}"/>
              </a:ext>
            </a:extLst>
          </p:cNvPr>
          <p:cNvSpPr>
            <a:spLocks noGrp="1"/>
          </p:cNvSpPr>
          <p:nvPr>
            <p:ph type="dt" sz="half" idx="10"/>
          </p:nvPr>
        </p:nvSpPr>
        <p:spPr/>
        <p:txBody>
          <a:bodyPr/>
          <a:lstStyle/>
          <a:p>
            <a:fld id="{C7F889ED-67F6-4E83-98DA-8A6F6E169DE6}"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269A9EB-2AFE-4F13-BEC2-927B8D924E7C}"/>
              </a:ext>
            </a:extLst>
          </p:cNvPr>
          <p:cNvSpPr>
            <a:spLocks noGrp="1"/>
          </p:cNvSpPr>
          <p:nvPr>
            <p:ph type="sldNum" sz="quarter" idx="12"/>
          </p:nvPr>
        </p:nvSpPr>
        <p:spPr/>
        <p:txBody>
          <a:bodyPr/>
          <a:lstStyle/>
          <a:p>
            <a:fld id="{0BC86EFE-EA83-4A6C-BD37-9632FB2DC0FB}" type="slidenum">
              <a:rPr lang="zh-CN" altLang="en-US"/>
              <a:pPr/>
              <a:t>21</a:t>
            </a:fld>
            <a:endParaRPr lang="zh-CN" altLang="en-US"/>
          </a:p>
        </p:txBody>
      </p:sp>
      <p:sp>
        <p:nvSpPr>
          <p:cNvPr id="25602" name="Rectangle 2">
            <a:extLst>
              <a:ext uri="{FF2B5EF4-FFF2-40B4-BE49-F238E27FC236}">
                <a16:creationId xmlns:a16="http://schemas.microsoft.com/office/drawing/2014/main" id="{840F5C5E-65B2-4025-B7A1-659570D192E7}"/>
              </a:ext>
            </a:extLst>
          </p:cNvPr>
          <p:cNvSpPr>
            <a:spLocks noChangeArrowheads="1"/>
          </p:cNvSpPr>
          <p:nvPr>
            <p:ph type="title"/>
          </p:nvPr>
        </p:nvSpPr>
        <p:spPr/>
        <p:txBody>
          <a:bodyPr/>
          <a:lstStyle/>
          <a:p>
            <a:endParaRPr lang="zh-CN" altLang="zh-CN"/>
          </a:p>
        </p:txBody>
      </p:sp>
      <p:sp>
        <p:nvSpPr>
          <p:cNvPr id="25603" name="Rectangle 3">
            <a:extLst>
              <a:ext uri="{FF2B5EF4-FFF2-40B4-BE49-F238E27FC236}">
                <a16:creationId xmlns:a16="http://schemas.microsoft.com/office/drawing/2014/main" id="{2DAA39DE-9D05-48CD-99F0-0409AD4D04A4}"/>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en-US" sz="3600">
              <a:latin typeface="楷体_GB2312" pitchFamily="1" charset="-122"/>
              <a:ea typeface="楷体_GB2312" pitchFamily="1" charset="-122"/>
            </a:endParaRPr>
          </a:p>
          <a:p>
            <a:pPr algn="ctr">
              <a:buFont typeface="Arial" panose="020B0604020202020204" pitchFamily="34" charset="0"/>
              <a:buNone/>
            </a:pPr>
            <a:r>
              <a:rPr lang="zh-CN" altLang="en-US" sz="5400">
                <a:ea typeface="黑体" panose="02010609060101010101" pitchFamily="49" charset="-122"/>
              </a:rPr>
              <a:t>7.4  我国地方财政的主要支出项目</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25602"/>
                                        </p:tgtEl>
                                        <p:attrNameLst>
                                          <p:attrName>style.visibility</p:attrName>
                                        </p:attrNameLst>
                                      </p:cBhvr>
                                      <p:to>
                                        <p:strVal val="visible"/>
                                      </p:to>
                                    </p:set>
                                    <p:anim calcmode="lin" valueType="num">
                                      <p:cBhvr>
                                        <p:cTn id="7" dur="1000" fill="hold"/>
                                        <p:tgtEl>
                                          <p:spTgt spid="25602"/>
                                        </p:tgtEl>
                                        <p:attrNameLst>
                                          <p:attrName>ppt_w</p:attrName>
                                        </p:attrNameLst>
                                      </p:cBhvr>
                                      <p:tavLst>
                                        <p:tav tm="0">
                                          <p:val>
                                            <p:strVal val="#ppt_w+.3"/>
                                          </p:val>
                                        </p:tav>
                                        <p:tav tm="100000">
                                          <p:val>
                                            <p:strVal val="#ppt_w"/>
                                          </p:val>
                                        </p:tav>
                                      </p:tavLst>
                                    </p:anim>
                                    <p:anim calcmode="lin" valueType="num">
                                      <p:cBhvr>
                                        <p:cTn id="8" dur="1000" fill="hold"/>
                                        <p:tgtEl>
                                          <p:spTgt spid="25602"/>
                                        </p:tgtEl>
                                        <p:attrNameLst>
                                          <p:attrName>ppt_h</p:attrName>
                                        </p:attrNameLst>
                                      </p:cBhvr>
                                      <p:tavLst>
                                        <p:tav tm="0">
                                          <p:val>
                                            <p:strVal val="#ppt_h"/>
                                          </p:val>
                                        </p:tav>
                                        <p:tav tm="100000">
                                          <p:val>
                                            <p:strVal val="#ppt_h"/>
                                          </p:val>
                                        </p:tav>
                                      </p:tavLst>
                                    </p:anim>
                                    <p:animEffect transition="in" filter="fade">
                                      <p:cBhvr>
                                        <p:cTn id="9" dur="10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日期占位符 3">
            <a:extLst>
              <a:ext uri="{FF2B5EF4-FFF2-40B4-BE49-F238E27FC236}">
                <a16:creationId xmlns:a16="http://schemas.microsoft.com/office/drawing/2014/main" id="{915CB371-9D48-4AF0-840C-89FCDFE84A6B}"/>
              </a:ext>
            </a:extLst>
          </p:cNvPr>
          <p:cNvSpPr>
            <a:spLocks noGrp="1"/>
          </p:cNvSpPr>
          <p:nvPr>
            <p:ph type="dt" sz="half" idx="10"/>
          </p:nvPr>
        </p:nvSpPr>
        <p:spPr/>
        <p:txBody>
          <a:bodyPr/>
          <a:lstStyle/>
          <a:p>
            <a:fld id="{CD4DBA0F-CF12-4579-8EC7-C2FF75FC2316}" type="datetime1">
              <a:rPr lang="zh-CN" altLang="en-US"/>
              <a:pPr/>
              <a:t>2018/12/13</a:t>
            </a:fld>
            <a:endParaRPr lang="zh-CN" altLang="en-US"/>
          </a:p>
        </p:txBody>
      </p:sp>
      <p:sp>
        <p:nvSpPr>
          <p:cNvPr id="196" name="灯片编号占位符 5">
            <a:extLst>
              <a:ext uri="{FF2B5EF4-FFF2-40B4-BE49-F238E27FC236}">
                <a16:creationId xmlns:a16="http://schemas.microsoft.com/office/drawing/2014/main" id="{0002D064-662F-40E5-8E12-9444E3FCE4E6}"/>
              </a:ext>
            </a:extLst>
          </p:cNvPr>
          <p:cNvSpPr>
            <a:spLocks noGrp="1"/>
          </p:cNvSpPr>
          <p:nvPr>
            <p:ph type="sldNum" sz="quarter" idx="12"/>
          </p:nvPr>
        </p:nvSpPr>
        <p:spPr/>
        <p:txBody>
          <a:bodyPr/>
          <a:lstStyle/>
          <a:p>
            <a:fld id="{67C1D751-C14A-4BD7-BF94-2BBDF9DCF53A}" type="slidenum">
              <a:rPr lang="zh-CN" altLang="en-US"/>
              <a:pPr/>
              <a:t>22</a:t>
            </a:fld>
            <a:endParaRPr lang="zh-CN" altLang="en-US"/>
          </a:p>
        </p:txBody>
      </p:sp>
      <p:sp>
        <p:nvSpPr>
          <p:cNvPr id="26626" name="Rectangle 2">
            <a:extLst>
              <a:ext uri="{FF2B5EF4-FFF2-40B4-BE49-F238E27FC236}">
                <a16:creationId xmlns:a16="http://schemas.microsoft.com/office/drawing/2014/main" id="{29F1A754-CBD6-4498-A745-111391F32702}"/>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7.4.1  地方一般公共服务支出</a:t>
            </a:r>
          </a:p>
        </p:txBody>
      </p:sp>
      <p:graphicFrame>
        <p:nvGraphicFramePr>
          <p:cNvPr id="26627" name="Group 3">
            <a:extLst>
              <a:ext uri="{FF2B5EF4-FFF2-40B4-BE49-F238E27FC236}">
                <a16:creationId xmlns:a16="http://schemas.microsoft.com/office/drawing/2014/main" id="{9A30BA08-3E39-4D02-AC5D-5436A68A766C}"/>
              </a:ext>
            </a:extLst>
          </p:cNvPr>
          <p:cNvGraphicFramePr>
            <a:graphicFrameLocks noGrp="1"/>
          </p:cNvGraphicFramePr>
          <p:nvPr>
            <p:ph type="tbl" idx="1"/>
          </p:nvPr>
        </p:nvGraphicFramePr>
        <p:xfrm>
          <a:off x="107950" y="1917700"/>
          <a:ext cx="8858250" cy="3776663"/>
        </p:xfrm>
        <a:graphic>
          <a:graphicData uri="http://schemas.openxmlformats.org/drawingml/2006/table">
            <a:tbl>
              <a:tblPr/>
              <a:tblGrid>
                <a:gridCol w="746125">
                  <a:extLst>
                    <a:ext uri="{9D8B030D-6E8A-4147-A177-3AD203B41FA5}">
                      <a16:colId xmlns:a16="http://schemas.microsoft.com/office/drawing/2014/main" val="1526935348"/>
                    </a:ext>
                  </a:extLst>
                </a:gridCol>
                <a:gridCol w="2573338">
                  <a:extLst>
                    <a:ext uri="{9D8B030D-6E8A-4147-A177-3AD203B41FA5}">
                      <a16:colId xmlns:a16="http://schemas.microsoft.com/office/drawing/2014/main" val="199310423"/>
                    </a:ext>
                  </a:extLst>
                </a:gridCol>
                <a:gridCol w="990600">
                  <a:extLst>
                    <a:ext uri="{9D8B030D-6E8A-4147-A177-3AD203B41FA5}">
                      <a16:colId xmlns:a16="http://schemas.microsoft.com/office/drawing/2014/main" val="2119650943"/>
                    </a:ext>
                  </a:extLst>
                </a:gridCol>
                <a:gridCol w="1058862">
                  <a:extLst>
                    <a:ext uri="{9D8B030D-6E8A-4147-A177-3AD203B41FA5}">
                      <a16:colId xmlns:a16="http://schemas.microsoft.com/office/drawing/2014/main" val="509691756"/>
                    </a:ext>
                  </a:extLst>
                </a:gridCol>
                <a:gridCol w="1060450">
                  <a:extLst>
                    <a:ext uri="{9D8B030D-6E8A-4147-A177-3AD203B41FA5}">
                      <a16:colId xmlns:a16="http://schemas.microsoft.com/office/drawing/2014/main" val="2907240117"/>
                    </a:ext>
                  </a:extLst>
                </a:gridCol>
                <a:gridCol w="1044575">
                  <a:extLst>
                    <a:ext uri="{9D8B030D-6E8A-4147-A177-3AD203B41FA5}">
                      <a16:colId xmlns:a16="http://schemas.microsoft.com/office/drawing/2014/main" val="3085536186"/>
                    </a:ext>
                  </a:extLst>
                </a:gridCol>
                <a:gridCol w="1384300">
                  <a:extLst>
                    <a:ext uri="{9D8B030D-6E8A-4147-A177-3AD203B41FA5}">
                      <a16:colId xmlns:a16="http://schemas.microsoft.com/office/drawing/2014/main" val="4172811577"/>
                    </a:ext>
                  </a:extLst>
                </a:gridCol>
              </a:tblGrid>
              <a:tr h="454025">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地方一般公共服务支出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Times New Roman" panose="02020603050405020304" pitchFamily="18" charset="0"/>
                          <a:ea typeface="黑体" panose="02010609060101010101" pitchFamily="49" charset="-122"/>
                        </a:rPr>
                        <a:t>2007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Times New Roman" panose="02020603050405020304" pitchFamily="18" charset="0"/>
                          <a:ea typeface="黑体" panose="02010609060101010101" pitchFamily="49" charset="-122"/>
                        </a:rPr>
                        <a:t>2008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Times New Roman" panose="02020603050405020304" pitchFamily="18" charset="0"/>
                          <a:ea typeface="黑体" panose="02010609060101010101" pitchFamily="49" charset="-122"/>
                        </a:rPr>
                        <a:t>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Times New Roman" panose="02020603050405020304" pitchFamily="18" charset="0"/>
                          <a:ea typeface="黑体" panose="02010609060101010101" pitchFamily="49" charset="-122"/>
                        </a:rPr>
                        <a:t>2010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4111998163"/>
                  </a:ext>
                </a:extLst>
              </a:tr>
              <a:tr h="414338">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6 354.07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7 451.37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8 080.00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8 499.74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10 084.77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109442485"/>
                  </a:ext>
                </a:extLst>
              </a:tr>
              <a:tr h="400050">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16.6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15.1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409374701"/>
                  </a:ext>
                </a:extLst>
              </a:tr>
              <a:tr h="461963">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上海</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182.61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198.71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206.68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226.02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236.11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476576033"/>
                  </a:ext>
                </a:extLst>
              </a:tr>
              <a:tr h="392113">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814611146"/>
                  </a:ext>
                </a:extLst>
              </a:tr>
              <a:tr h="433388">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安徽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195.95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234.15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267.50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273.72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345.34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054470300"/>
                  </a:ext>
                </a:extLst>
              </a:tr>
              <a:tr h="392113">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15.8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155565206"/>
                  </a:ext>
                </a:extLst>
              </a:tr>
              <a:tr h="433388">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四川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321.37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363.78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353.18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407.31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485.10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25935022"/>
                  </a:ext>
                </a:extLst>
              </a:tr>
              <a:tr h="395288">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18.3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550968489"/>
                  </a:ext>
                </a:extLst>
              </a:tr>
            </a:tbl>
          </a:graphicData>
        </a:graphic>
      </p:graphicFrame>
    </p:spTree>
  </p:cSld>
  <p:clrMapOvr>
    <a:masterClrMapping/>
  </p:clrMapOvr>
  <p:transition spd="slow">
    <p:random/>
    <p:sndAc>
      <p:stSnd>
        <p:snd r:embed="rId2" name="camera.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日期占位符 3">
            <a:extLst>
              <a:ext uri="{FF2B5EF4-FFF2-40B4-BE49-F238E27FC236}">
                <a16:creationId xmlns:a16="http://schemas.microsoft.com/office/drawing/2014/main" id="{7EA2D6A1-6510-4010-B9C3-C39D1C9FF32B}"/>
              </a:ext>
            </a:extLst>
          </p:cNvPr>
          <p:cNvSpPr>
            <a:spLocks noGrp="1"/>
          </p:cNvSpPr>
          <p:nvPr>
            <p:ph type="dt" sz="half" idx="10"/>
          </p:nvPr>
        </p:nvSpPr>
        <p:spPr/>
        <p:txBody>
          <a:bodyPr/>
          <a:lstStyle/>
          <a:p>
            <a:fld id="{870E498E-5C16-4291-80DA-A162E110C5AE}" type="datetime1">
              <a:rPr lang="zh-CN" altLang="en-US"/>
              <a:pPr/>
              <a:t>2018/12/13</a:t>
            </a:fld>
            <a:endParaRPr lang="zh-CN" altLang="en-US"/>
          </a:p>
        </p:txBody>
      </p:sp>
      <p:sp>
        <p:nvSpPr>
          <p:cNvPr id="196" name="灯片编号占位符 5">
            <a:extLst>
              <a:ext uri="{FF2B5EF4-FFF2-40B4-BE49-F238E27FC236}">
                <a16:creationId xmlns:a16="http://schemas.microsoft.com/office/drawing/2014/main" id="{D82893DB-275C-477A-BB46-F1BDF830A863}"/>
              </a:ext>
            </a:extLst>
          </p:cNvPr>
          <p:cNvSpPr>
            <a:spLocks noGrp="1"/>
          </p:cNvSpPr>
          <p:nvPr>
            <p:ph type="sldNum" sz="quarter" idx="12"/>
          </p:nvPr>
        </p:nvSpPr>
        <p:spPr/>
        <p:txBody>
          <a:bodyPr/>
          <a:lstStyle/>
          <a:p>
            <a:fld id="{DA616E72-84C2-48A9-8055-BF6D2DDB6739}" type="slidenum">
              <a:rPr lang="zh-CN" altLang="en-US"/>
              <a:pPr/>
              <a:t>23</a:t>
            </a:fld>
            <a:endParaRPr lang="zh-CN" altLang="en-US"/>
          </a:p>
        </p:txBody>
      </p:sp>
      <p:sp>
        <p:nvSpPr>
          <p:cNvPr id="27650" name="Rectangle 2">
            <a:extLst>
              <a:ext uri="{FF2B5EF4-FFF2-40B4-BE49-F238E27FC236}">
                <a16:creationId xmlns:a16="http://schemas.microsoft.com/office/drawing/2014/main" id="{4A69FBE3-FE4D-462F-B89A-B516956F31DA}"/>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7.4.2  地方教育支出</a:t>
            </a:r>
          </a:p>
        </p:txBody>
      </p:sp>
      <p:graphicFrame>
        <p:nvGraphicFramePr>
          <p:cNvPr id="27651" name="Group 3">
            <a:extLst>
              <a:ext uri="{FF2B5EF4-FFF2-40B4-BE49-F238E27FC236}">
                <a16:creationId xmlns:a16="http://schemas.microsoft.com/office/drawing/2014/main" id="{7AD2A2F0-ACD9-4BBA-8899-09815A117A23}"/>
              </a:ext>
            </a:extLst>
          </p:cNvPr>
          <p:cNvGraphicFramePr>
            <a:graphicFrameLocks noGrp="1"/>
          </p:cNvGraphicFramePr>
          <p:nvPr>
            <p:ph type="tbl" idx="1"/>
          </p:nvPr>
        </p:nvGraphicFramePr>
        <p:xfrm>
          <a:off x="179388" y="1412875"/>
          <a:ext cx="8629650" cy="3586163"/>
        </p:xfrm>
        <a:graphic>
          <a:graphicData uri="http://schemas.openxmlformats.org/drawingml/2006/table">
            <a:tbl>
              <a:tblPr/>
              <a:tblGrid>
                <a:gridCol w="679450">
                  <a:extLst>
                    <a:ext uri="{9D8B030D-6E8A-4147-A177-3AD203B41FA5}">
                      <a16:colId xmlns:a16="http://schemas.microsoft.com/office/drawing/2014/main" val="1642619194"/>
                    </a:ext>
                  </a:extLst>
                </a:gridCol>
                <a:gridCol w="2540000">
                  <a:extLst>
                    <a:ext uri="{9D8B030D-6E8A-4147-A177-3AD203B41FA5}">
                      <a16:colId xmlns:a16="http://schemas.microsoft.com/office/drawing/2014/main" val="292924798"/>
                    </a:ext>
                  </a:extLst>
                </a:gridCol>
                <a:gridCol w="1003300">
                  <a:extLst>
                    <a:ext uri="{9D8B030D-6E8A-4147-A177-3AD203B41FA5}">
                      <a16:colId xmlns:a16="http://schemas.microsoft.com/office/drawing/2014/main" val="2871840743"/>
                    </a:ext>
                  </a:extLst>
                </a:gridCol>
                <a:gridCol w="1006475">
                  <a:extLst>
                    <a:ext uri="{9D8B030D-6E8A-4147-A177-3AD203B41FA5}">
                      <a16:colId xmlns:a16="http://schemas.microsoft.com/office/drawing/2014/main" val="419579816"/>
                    </a:ext>
                  </a:extLst>
                </a:gridCol>
                <a:gridCol w="1117600">
                  <a:extLst>
                    <a:ext uri="{9D8B030D-6E8A-4147-A177-3AD203B41FA5}">
                      <a16:colId xmlns:a16="http://schemas.microsoft.com/office/drawing/2014/main" val="1266330002"/>
                    </a:ext>
                  </a:extLst>
                </a:gridCol>
                <a:gridCol w="1114425">
                  <a:extLst>
                    <a:ext uri="{9D8B030D-6E8A-4147-A177-3AD203B41FA5}">
                      <a16:colId xmlns:a16="http://schemas.microsoft.com/office/drawing/2014/main" val="3792039650"/>
                    </a:ext>
                  </a:extLst>
                </a:gridCol>
                <a:gridCol w="1168400">
                  <a:extLst>
                    <a:ext uri="{9D8B030D-6E8A-4147-A177-3AD203B41FA5}">
                      <a16:colId xmlns:a16="http://schemas.microsoft.com/office/drawing/2014/main" val="1098613901"/>
                    </a:ext>
                  </a:extLst>
                </a:gridCol>
              </a:tblGrid>
              <a:tr h="406400">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地方财政教育支出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Calibri" panose="020F0502020204030204" pitchFamily="34" charset="0"/>
                          <a:ea typeface="宋体" panose="02010600030101010101" pitchFamily="2" charset="-122"/>
                        </a:rPr>
                        <a:t>2011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3510938451"/>
                  </a:ext>
                </a:extLst>
              </a:tr>
              <a:tr h="393700">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6 727.06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8 518.58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9 869.92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11 829.06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15 498.28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136883381"/>
                  </a:ext>
                </a:extLst>
              </a:tr>
              <a:tr h="434975">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17.5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17.3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16.2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16.0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16.7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720316957"/>
                  </a:ext>
                </a:extLst>
              </a:tr>
              <a:tr h="420688">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上海</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283.33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326.06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346.95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417.28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549.24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126141188"/>
                  </a:ext>
                </a:extLst>
              </a:tr>
              <a:tr h="393700">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11.6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14.0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105412615"/>
                  </a:ext>
                </a:extLst>
              </a:tr>
              <a:tr h="368300">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安徽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212.97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286.26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323.79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386.31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564.71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522866061"/>
                  </a:ext>
                </a:extLst>
              </a:tr>
              <a:tr h="406400">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17.1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17.4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17.1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680997928"/>
                  </a:ext>
                </a:extLst>
              </a:tr>
              <a:tr h="393700">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四川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绝对额</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292.86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369.28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451.44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540.65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665.08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96964958"/>
                  </a:ext>
                </a:extLst>
              </a:tr>
              <a:tr h="368300">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占地方财政支出的比重</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16.6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12.7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宋体" panose="02010600030101010101" pitchFamily="2" charset="-122"/>
                        </a:rPr>
                        <a:t>15.6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024864267"/>
                  </a:ext>
                </a:extLst>
              </a:tr>
            </a:tbl>
          </a:graphicData>
        </a:graphic>
      </p:graphicFrame>
    </p:spTree>
  </p:cSld>
  <p:clrMapOvr>
    <a:masterClrMapping/>
  </p:clrMapOvr>
  <p:transition spd="slow">
    <p:random/>
    <p:sndAc>
      <p:stSnd>
        <p:snd r:embed="rId2" name="camera.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9D4C76B9-81BE-4469-89FD-2FB8272D6EE6}"/>
              </a:ext>
            </a:extLst>
          </p:cNvPr>
          <p:cNvSpPr>
            <a:spLocks noGrp="1"/>
          </p:cNvSpPr>
          <p:nvPr>
            <p:ph type="dt" sz="half" idx="10"/>
          </p:nvPr>
        </p:nvSpPr>
        <p:spPr/>
        <p:txBody>
          <a:bodyPr/>
          <a:lstStyle/>
          <a:p>
            <a:fld id="{A79B8181-17E0-47CF-B9A2-BFE3E60C2402}" type="datetime1">
              <a:rPr lang="zh-CN" altLang="en-US"/>
              <a:pPr/>
              <a:t>2018/12/13</a:t>
            </a:fld>
            <a:endParaRPr lang="zh-CN" altLang="en-US"/>
          </a:p>
        </p:txBody>
      </p:sp>
      <p:sp>
        <p:nvSpPr>
          <p:cNvPr id="28674" name="Rectangle 5">
            <a:extLst>
              <a:ext uri="{FF2B5EF4-FFF2-40B4-BE49-F238E27FC236}">
                <a16:creationId xmlns:a16="http://schemas.microsoft.com/office/drawing/2014/main" id="{F601C18E-BADA-4E25-B86C-680707FCCBA3}"/>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D2D72CC-3439-49A2-AB47-DBEF2D3F88BD}"/>
              </a:ext>
            </a:extLst>
          </p:cNvPr>
          <p:cNvSpPr>
            <a:spLocks noGrp="1"/>
          </p:cNvSpPr>
          <p:nvPr>
            <p:ph type="dt" sz="half" idx="10"/>
          </p:nvPr>
        </p:nvSpPr>
        <p:spPr/>
        <p:txBody>
          <a:bodyPr/>
          <a:lstStyle/>
          <a:p>
            <a:fld id="{7EE6C807-42C9-48AA-B3C7-B1C88B176418}"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B4051B8-61D1-44E2-BC26-569889A3731B}"/>
              </a:ext>
            </a:extLst>
          </p:cNvPr>
          <p:cNvSpPr>
            <a:spLocks noGrp="1"/>
          </p:cNvSpPr>
          <p:nvPr>
            <p:ph type="sldNum" sz="quarter" idx="12"/>
          </p:nvPr>
        </p:nvSpPr>
        <p:spPr/>
        <p:txBody>
          <a:bodyPr/>
          <a:lstStyle/>
          <a:p>
            <a:fld id="{D2333791-1E7D-4DD8-83CA-1142E635B1B6}" type="slidenum">
              <a:rPr lang="zh-CN" altLang="en-US"/>
              <a:pPr/>
              <a:t>3</a:t>
            </a:fld>
            <a:endParaRPr lang="zh-CN" altLang="en-US"/>
          </a:p>
        </p:txBody>
      </p:sp>
      <p:sp>
        <p:nvSpPr>
          <p:cNvPr id="7170" name="Rectangle 2">
            <a:extLst>
              <a:ext uri="{FF2B5EF4-FFF2-40B4-BE49-F238E27FC236}">
                <a16:creationId xmlns:a16="http://schemas.microsoft.com/office/drawing/2014/main" id="{A78F15C2-994A-4291-89FC-CC281839C825}"/>
              </a:ext>
            </a:extLst>
          </p:cNvPr>
          <p:cNvSpPr>
            <a:spLocks noChangeArrowheads="1"/>
          </p:cNvSpPr>
          <p:nvPr>
            <p:ph type="title"/>
          </p:nvPr>
        </p:nvSpPr>
        <p:spPr/>
        <p:txBody>
          <a:bodyPr/>
          <a:lstStyle/>
          <a:p>
            <a:endParaRPr lang="zh-CN" altLang="zh-CN"/>
          </a:p>
        </p:txBody>
      </p:sp>
      <p:sp>
        <p:nvSpPr>
          <p:cNvPr id="7171" name="Rectangle 3">
            <a:extLst>
              <a:ext uri="{FF2B5EF4-FFF2-40B4-BE49-F238E27FC236}">
                <a16:creationId xmlns:a16="http://schemas.microsoft.com/office/drawing/2014/main" id="{23B2E593-A93C-4B4A-BE5E-9CECD443D4F4}"/>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zh-CN" sz="3600">
              <a:latin typeface="楷体_GB2312" pitchFamily="1" charset="-122"/>
              <a:ea typeface="楷体_GB2312" pitchFamily="1" charset="-122"/>
            </a:endParaRPr>
          </a:p>
          <a:p>
            <a:pPr algn="ctr">
              <a:buFont typeface="Arial" panose="020B0604020202020204" pitchFamily="34" charset="0"/>
              <a:buNone/>
            </a:pPr>
            <a:r>
              <a:rPr lang="zh-CN" altLang="zh-CN" sz="5400">
                <a:ea typeface="黑体" panose="02010609060101010101" pitchFamily="49" charset="-122"/>
              </a:rPr>
              <a:t>7.1  地方财政支出的规模</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strVal val="#ppt_w+.3"/>
                                          </p:val>
                                        </p:tav>
                                        <p:tav tm="100000">
                                          <p:val>
                                            <p:strVal val="#ppt_w"/>
                                          </p:val>
                                        </p:tav>
                                      </p:tavLst>
                                    </p:anim>
                                    <p:anim calcmode="lin" valueType="num">
                                      <p:cBhvr>
                                        <p:cTn id="8" dur="1000" fill="hold"/>
                                        <p:tgtEl>
                                          <p:spTgt spid="7170"/>
                                        </p:tgtEl>
                                        <p:attrNameLst>
                                          <p:attrName>ppt_h</p:attrName>
                                        </p:attrNameLst>
                                      </p:cBhvr>
                                      <p:tavLst>
                                        <p:tav tm="0">
                                          <p:val>
                                            <p:strVal val="#ppt_h"/>
                                          </p:val>
                                        </p:tav>
                                        <p:tav tm="100000">
                                          <p:val>
                                            <p:strVal val="#ppt_h"/>
                                          </p:val>
                                        </p:tav>
                                      </p:tavLst>
                                    </p:anim>
                                    <p:animEffect transition="in" filter="fade">
                                      <p:cBhvr>
                                        <p:cTn id="9" dur="1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日期占位符 3">
            <a:extLst>
              <a:ext uri="{FF2B5EF4-FFF2-40B4-BE49-F238E27FC236}">
                <a16:creationId xmlns:a16="http://schemas.microsoft.com/office/drawing/2014/main" id="{12C18421-5E69-4647-947C-A9A4B5B35B48}"/>
              </a:ext>
            </a:extLst>
          </p:cNvPr>
          <p:cNvSpPr>
            <a:spLocks noGrp="1"/>
          </p:cNvSpPr>
          <p:nvPr>
            <p:ph type="dt" sz="half" idx="10"/>
          </p:nvPr>
        </p:nvSpPr>
        <p:spPr/>
        <p:txBody>
          <a:bodyPr/>
          <a:lstStyle/>
          <a:p>
            <a:fld id="{0646FCCA-18F6-4BF5-BDF4-8928E54EF2AE}" type="datetime1">
              <a:rPr lang="zh-CN" altLang="en-US"/>
              <a:pPr/>
              <a:t>2018/12/13</a:t>
            </a:fld>
            <a:endParaRPr lang="zh-CN" altLang="en-US"/>
          </a:p>
        </p:txBody>
      </p:sp>
      <p:sp>
        <p:nvSpPr>
          <p:cNvPr id="192" name="灯片编号占位符 5">
            <a:extLst>
              <a:ext uri="{FF2B5EF4-FFF2-40B4-BE49-F238E27FC236}">
                <a16:creationId xmlns:a16="http://schemas.microsoft.com/office/drawing/2014/main" id="{730B5C2E-B32C-48F3-84F5-EC987785094A}"/>
              </a:ext>
            </a:extLst>
          </p:cNvPr>
          <p:cNvSpPr>
            <a:spLocks noGrp="1"/>
          </p:cNvSpPr>
          <p:nvPr>
            <p:ph type="sldNum" sz="quarter" idx="12"/>
          </p:nvPr>
        </p:nvSpPr>
        <p:spPr/>
        <p:txBody>
          <a:bodyPr/>
          <a:lstStyle/>
          <a:p>
            <a:fld id="{D7C15A22-34D4-403A-925D-D432BDBDF4A5}" type="slidenum">
              <a:rPr lang="zh-CN" altLang="en-US"/>
              <a:pPr/>
              <a:t>4</a:t>
            </a:fld>
            <a:endParaRPr lang="zh-CN" altLang="en-US"/>
          </a:p>
        </p:txBody>
      </p:sp>
      <p:sp>
        <p:nvSpPr>
          <p:cNvPr id="8194" name="Rectangle 2">
            <a:extLst>
              <a:ext uri="{FF2B5EF4-FFF2-40B4-BE49-F238E27FC236}">
                <a16:creationId xmlns:a16="http://schemas.microsoft.com/office/drawing/2014/main" id="{74E1C646-C207-4790-9C93-B454F0DFD7C8}"/>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7.1.1  我国地方财政支出的绝对规模</a:t>
            </a:r>
          </a:p>
        </p:txBody>
      </p:sp>
      <p:graphicFrame>
        <p:nvGraphicFramePr>
          <p:cNvPr id="8195" name="Group 3">
            <a:extLst>
              <a:ext uri="{FF2B5EF4-FFF2-40B4-BE49-F238E27FC236}">
                <a16:creationId xmlns:a16="http://schemas.microsoft.com/office/drawing/2014/main" id="{376B7216-19F7-447C-BD41-5EB800652E2D}"/>
              </a:ext>
            </a:extLst>
          </p:cNvPr>
          <p:cNvGraphicFramePr>
            <a:graphicFrameLocks noGrp="1"/>
          </p:cNvGraphicFramePr>
          <p:nvPr/>
        </p:nvGraphicFramePr>
        <p:xfrm>
          <a:off x="396875" y="1412875"/>
          <a:ext cx="7921625" cy="5160963"/>
        </p:xfrm>
        <a:graphic>
          <a:graphicData uri="http://schemas.openxmlformats.org/drawingml/2006/table">
            <a:tbl>
              <a:tblPr/>
              <a:tblGrid>
                <a:gridCol w="701675">
                  <a:extLst>
                    <a:ext uri="{9D8B030D-6E8A-4147-A177-3AD203B41FA5}">
                      <a16:colId xmlns:a16="http://schemas.microsoft.com/office/drawing/2014/main" val="3553989744"/>
                    </a:ext>
                  </a:extLst>
                </a:gridCol>
                <a:gridCol w="1690688">
                  <a:extLst>
                    <a:ext uri="{9D8B030D-6E8A-4147-A177-3AD203B41FA5}">
                      <a16:colId xmlns:a16="http://schemas.microsoft.com/office/drawing/2014/main" val="497758785"/>
                    </a:ext>
                  </a:extLst>
                </a:gridCol>
                <a:gridCol w="3284537">
                  <a:extLst>
                    <a:ext uri="{9D8B030D-6E8A-4147-A177-3AD203B41FA5}">
                      <a16:colId xmlns:a16="http://schemas.microsoft.com/office/drawing/2014/main" val="72699656"/>
                    </a:ext>
                  </a:extLst>
                </a:gridCol>
                <a:gridCol w="2244725">
                  <a:extLst>
                    <a:ext uri="{9D8B030D-6E8A-4147-A177-3AD203B41FA5}">
                      <a16:colId xmlns:a16="http://schemas.microsoft.com/office/drawing/2014/main" val="906977516"/>
                    </a:ext>
                  </a:extLst>
                </a:gridCol>
              </a:tblGrid>
              <a:tr h="393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地方财政支出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地方财政支出/全国财政支出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地方财政支出/GDP</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891709738"/>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589.97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16.3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004245810"/>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1980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562.02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45.7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12.4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352260224"/>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1 209.00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60.3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584949434"/>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2 079.12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67.4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137729163"/>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2 295.81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67.8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287185259"/>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2 571.76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002337945"/>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3 330.24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71.7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86863595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4 038.19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69.7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078041826"/>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4 828.33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16871970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5 786.28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319495081"/>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6 701.06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72.6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93394947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7 672.58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7850549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1999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9 035.34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597059530"/>
                  </a:ext>
                </a:extLst>
              </a:tr>
            </a:tbl>
          </a:graphicData>
        </a:graphic>
      </p:graphicFrame>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日期占位符 3">
            <a:extLst>
              <a:ext uri="{FF2B5EF4-FFF2-40B4-BE49-F238E27FC236}">
                <a16:creationId xmlns:a16="http://schemas.microsoft.com/office/drawing/2014/main" id="{51A7186E-7500-46DF-9575-09D1029AECA3}"/>
              </a:ext>
            </a:extLst>
          </p:cNvPr>
          <p:cNvSpPr>
            <a:spLocks noGrp="1"/>
          </p:cNvSpPr>
          <p:nvPr>
            <p:ph type="dt" sz="half" idx="10"/>
          </p:nvPr>
        </p:nvSpPr>
        <p:spPr/>
        <p:txBody>
          <a:bodyPr/>
          <a:lstStyle/>
          <a:p>
            <a:fld id="{7E9F4380-6570-4C3B-B4EB-69CF637F2646}" type="datetime1">
              <a:rPr lang="zh-CN" altLang="en-US"/>
              <a:pPr/>
              <a:t>2018/12/13</a:t>
            </a:fld>
            <a:endParaRPr lang="zh-CN" altLang="en-US"/>
          </a:p>
        </p:txBody>
      </p:sp>
      <p:sp>
        <p:nvSpPr>
          <p:cNvPr id="192" name="灯片编号占位符 5">
            <a:extLst>
              <a:ext uri="{FF2B5EF4-FFF2-40B4-BE49-F238E27FC236}">
                <a16:creationId xmlns:a16="http://schemas.microsoft.com/office/drawing/2014/main" id="{462CC09A-D611-4EF1-B92F-9333F68A03B3}"/>
              </a:ext>
            </a:extLst>
          </p:cNvPr>
          <p:cNvSpPr>
            <a:spLocks noGrp="1"/>
          </p:cNvSpPr>
          <p:nvPr>
            <p:ph type="sldNum" sz="quarter" idx="12"/>
          </p:nvPr>
        </p:nvSpPr>
        <p:spPr/>
        <p:txBody>
          <a:bodyPr/>
          <a:lstStyle/>
          <a:p>
            <a:fld id="{2A004B34-BC14-46F4-9CCD-F1FF3D46BA4B}" type="slidenum">
              <a:rPr lang="zh-CN" altLang="en-US"/>
              <a:pPr/>
              <a:t>5</a:t>
            </a:fld>
            <a:endParaRPr lang="zh-CN" altLang="en-US"/>
          </a:p>
        </p:txBody>
      </p:sp>
      <p:sp>
        <p:nvSpPr>
          <p:cNvPr id="9218" name="Rectangle 2">
            <a:extLst>
              <a:ext uri="{FF2B5EF4-FFF2-40B4-BE49-F238E27FC236}">
                <a16:creationId xmlns:a16="http://schemas.microsoft.com/office/drawing/2014/main" id="{6F0CF0BF-2C2C-48D6-A174-5FE25E30E29A}"/>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我国地方财政支出的绝对规模</a:t>
            </a:r>
          </a:p>
        </p:txBody>
      </p:sp>
      <p:graphicFrame>
        <p:nvGraphicFramePr>
          <p:cNvPr id="9219" name="Group 3">
            <a:extLst>
              <a:ext uri="{FF2B5EF4-FFF2-40B4-BE49-F238E27FC236}">
                <a16:creationId xmlns:a16="http://schemas.microsoft.com/office/drawing/2014/main" id="{8A140671-70FD-427E-B716-3E7807E177F3}"/>
              </a:ext>
            </a:extLst>
          </p:cNvPr>
          <p:cNvGraphicFramePr>
            <a:graphicFrameLocks noGrp="1"/>
          </p:cNvGraphicFramePr>
          <p:nvPr>
            <p:ph type="tbl" idx="1"/>
          </p:nvPr>
        </p:nvGraphicFramePr>
        <p:xfrm>
          <a:off x="457200" y="1357313"/>
          <a:ext cx="8229600" cy="5395912"/>
        </p:xfrm>
        <a:graphic>
          <a:graphicData uri="http://schemas.openxmlformats.org/drawingml/2006/table">
            <a:tbl>
              <a:tblPr/>
              <a:tblGrid>
                <a:gridCol w="730250">
                  <a:extLst>
                    <a:ext uri="{9D8B030D-6E8A-4147-A177-3AD203B41FA5}">
                      <a16:colId xmlns:a16="http://schemas.microsoft.com/office/drawing/2014/main" val="3457132159"/>
                    </a:ext>
                  </a:extLst>
                </a:gridCol>
                <a:gridCol w="1754188">
                  <a:extLst>
                    <a:ext uri="{9D8B030D-6E8A-4147-A177-3AD203B41FA5}">
                      <a16:colId xmlns:a16="http://schemas.microsoft.com/office/drawing/2014/main" val="3121075826"/>
                    </a:ext>
                  </a:extLst>
                </a:gridCol>
                <a:gridCol w="3413125">
                  <a:extLst>
                    <a:ext uri="{9D8B030D-6E8A-4147-A177-3AD203B41FA5}">
                      <a16:colId xmlns:a16="http://schemas.microsoft.com/office/drawing/2014/main" val="397207634"/>
                    </a:ext>
                  </a:extLst>
                </a:gridCol>
                <a:gridCol w="2332037">
                  <a:extLst>
                    <a:ext uri="{9D8B030D-6E8A-4147-A177-3AD203B41FA5}">
                      <a16:colId xmlns:a16="http://schemas.microsoft.com/office/drawing/2014/main" val="2676404280"/>
                    </a:ext>
                  </a:extLst>
                </a:gridCol>
              </a:tblGrid>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地方财政支出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地方财政支出/全国财政支出</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地方财政支出/GDP</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123190945"/>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10 366.65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65.3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11.6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4272571427"/>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13 134.56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69.5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073625512"/>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15 281.45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69.3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736716818"/>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17 229.85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69.9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705435125"/>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20 592.81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72.3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994648681"/>
                  </a:ext>
                </a:extLst>
              </a:tr>
              <a:tr h="38735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25 154.31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74.1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948650508"/>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30 431.33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75.3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574173509"/>
                  </a:ext>
                </a:extLst>
              </a:tr>
              <a:tr h="38735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38 339.29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77.0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14.4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61079171"/>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49 248.49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15.7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656848505"/>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61 044.14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17.9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861340089"/>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2010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73 884.43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82.2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18.4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720116898"/>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2011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92 733.68</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84.9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19.6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4170300731"/>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2012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106 947.45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85.1</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20.6</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232076810"/>
                  </a:ext>
                </a:extLst>
              </a:tr>
            </a:tbl>
          </a:graphicData>
        </a:graphic>
      </p:graphicFrame>
    </p:spTree>
  </p:cSld>
  <p:clrMapOvr>
    <a:masterClrMapping/>
  </p:clrMapOvr>
  <p:transition spd="slow">
    <p:random/>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F296F2E0-2581-49D1-9B80-BB72CD5EFE87}"/>
              </a:ext>
            </a:extLst>
          </p:cNvPr>
          <p:cNvSpPr>
            <a:spLocks noGrp="1"/>
          </p:cNvSpPr>
          <p:nvPr>
            <p:ph type="dt" sz="half" idx="10"/>
          </p:nvPr>
        </p:nvSpPr>
        <p:spPr/>
        <p:txBody>
          <a:bodyPr/>
          <a:lstStyle/>
          <a:p>
            <a:fld id="{255E8567-B74A-4455-8C4B-EDFA6E7F7B66}"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E21B9545-8C1B-43F0-909D-F02010BE95A4}"/>
              </a:ext>
            </a:extLst>
          </p:cNvPr>
          <p:cNvSpPr>
            <a:spLocks noGrp="1"/>
          </p:cNvSpPr>
          <p:nvPr>
            <p:ph type="sldNum" sz="quarter" idx="12"/>
          </p:nvPr>
        </p:nvSpPr>
        <p:spPr/>
        <p:txBody>
          <a:bodyPr/>
          <a:lstStyle/>
          <a:p>
            <a:fld id="{D2DA373E-652F-4AD6-A120-A3FCF7107922}" type="slidenum">
              <a:rPr lang="zh-CN" altLang="en-US"/>
              <a:pPr/>
              <a:t>6</a:t>
            </a:fld>
            <a:endParaRPr lang="zh-CN" altLang="en-US"/>
          </a:p>
        </p:txBody>
      </p:sp>
      <p:sp>
        <p:nvSpPr>
          <p:cNvPr id="10242" name="Rectangle 2">
            <a:extLst>
              <a:ext uri="{FF2B5EF4-FFF2-40B4-BE49-F238E27FC236}">
                <a16:creationId xmlns:a16="http://schemas.microsoft.com/office/drawing/2014/main" id="{C659A9C9-A425-4C03-8201-B434A0F1E8C5}"/>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7.1.2  我国地方财政支出的相对规模</a:t>
            </a:r>
          </a:p>
        </p:txBody>
      </p:sp>
      <p:pic>
        <p:nvPicPr>
          <p:cNvPr id="10243" name="Picture 3">
            <a:extLst>
              <a:ext uri="{FF2B5EF4-FFF2-40B4-BE49-F238E27FC236}">
                <a16:creationId xmlns:a16="http://schemas.microsoft.com/office/drawing/2014/main" id="{3ADDEC07-C7E9-49E5-9F0A-F095FE5398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1917700"/>
            <a:ext cx="8442325" cy="386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Text Box 4">
            <a:extLst>
              <a:ext uri="{FF2B5EF4-FFF2-40B4-BE49-F238E27FC236}">
                <a16:creationId xmlns:a16="http://schemas.microsoft.com/office/drawing/2014/main" id="{C39F48E2-75E7-4FA0-970D-50F3A709CAB3}"/>
              </a:ext>
            </a:extLst>
          </p:cNvPr>
          <p:cNvSpPr txBox="1">
            <a:spLocks noChangeArrowheads="1"/>
          </p:cNvSpPr>
          <p:nvPr/>
        </p:nvSpPr>
        <p:spPr bwMode="auto">
          <a:xfrm>
            <a:off x="2268538" y="6021388"/>
            <a:ext cx="39925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ea typeface="黑体" panose="02010609060101010101" pitchFamily="49" charset="-122"/>
              </a:rPr>
              <a:t>地方财政支出/全部财政支出</a:t>
            </a:r>
          </a:p>
        </p:txBody>
      </p:sp>
    </p:spTree>
  </p:cSld>
  <p:clrMapOvr>
    <a:masterClrMapping/>
  </p:clrMapOvr>
  <p:transition spd="slow">
    <p:random/>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4C60B700-D5BB-439C-8D4B-3305177AB7D5}"/>
              </a:ext>
            </a:extLst>
          </p:cNvPr>
          <p:cNvSpPr>
            <a:spLocks noGrp="1"/>
          </p:cNvSpPr>
          <p:nvPr>
            <p:ph type="dt" sz="half" idx="10"/>
          </p:nvPr>
        </p:nvSpPr>
        <p:spPr/>
        <p:txBody>
          <a:bodyPr/>
          <a:lstStyle/>
          <a:p>
            <a:fld id="{B696EB35-108F-4469-980F-0A6BCF9AFF49}"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972C3CA5-980E-468C-9AF8-1FD77307B75B}"/>
              </a:ext>
            </a:extLst>
          </p:cNvPr>
          <p:cNvSpPr>
            <a:spLocks noGrp="1"/>
          </p:cNvSpPr>
          <p:nvPr>
            <p:ph type="sldNum" sz="quarter" idx="12"/>
          </p:nvPr>
        </p:nvSpPr>
        <p:spPr/>
        <p:txBody>
          <a:bodyPr/>
          <a:lstStyle/>
          <a:p>
            <a:fld id="{F674830A-8F2B-46A8-AD70-F973F70DD4AB}" type="slidenum">
              <a:rPr lang="zh-CN" altLang="en-US"/>
              <a:pPr/>
              <a:t>7</a:t>
            </a:fld>
            <a:endParaRPr lang="zh-CN" altLang="en-US"/>
          </a:p>
        </p:txBody>
      </p:sp>
      <p:sp>
        <p:nvSpPr>
          <p:cNvPr id="11266" name="Rectangle 2">
            <a:extLst>
              <a:ext uri="{FF2B5EF4-FFF2-40B4-BE49-F238E27FC236}">
                <a16:creationId xmlns:a16="http://schemas.microsoft.com/office/drawing/2014/main" id="{1EC463AA-78BC-4256-A4E9-F9A64265A01E}"/>
              </a:ext>
            </a:extLst>
          </p:cNvPr>
          <p:cNvSpPr>
            <a:spLocks noChangeArrowheads="1"/>
          </p:cNvSpPr>
          <p:nvPr>
            <p:ph type="title"/>
          </p:nvPr>
        </p:nvSpPr>
        <p:spPr/>
        <p:txBody>
          <a:bodyPr/>
          <a:lstStyle/>
          <a:p>
            <a:r>
              <a:rPr lang="zh-CN" altLang="zh-CN">
                <a:ea typeface="黑体" panose="02010609060101010101" pitchFamily="49" charset="-122"/>
              </a:rPr>
              <a:t>我国地方财政支出的相对规模</a:t>
            </a:r>
          </a:p>
        </p:txBody>
      </p:sp>
      <p:pic>
        <p:nvPicPr>
          <p:cNvPr id="11267" name="Picture 3">
            <a:extLst>
              <a:ext uri="{FF2B5EF4-FFF2-40B4-BE49-F238E27FC236}">
                <a16:creationId xmlns:a16="http://schemas.microsoft.com/office/drawing/2014/main" id="{75F8080C-C98D-489B-8606-283AD6C676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75" y="1701800"/>
            <a:ext cx="7416800" cy="422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4">
            <a:extLst>
              <a:ext uri="{FF2B5EF4-FFF2-40B4-BE49-F238E27FC236}">
                <a16:creationId xmlns:a16="http://schemas.microsoft.com/office/drawing/2014/main" id="{DDA6B382-253E-4F81-9D4B-C38793413FCA}"/>
              </a:ext>
            </a:extLst>
          </p:cNvPr>
          <p:cNvSpPr txBox="1">
            <a:spLocks noChangeArrowheads="1"/>
          </p:cNvSpPr>
          <p:nvPr/>
        </p:nvSpPr>
        <p:spPr bwMode="auto">
          <a:xfrm>
            <a:off x="2268538" y="6021388"/>
            <a:ext cx="26209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400">
                <a:ea typeface="黑体" panose="02010609060101010101" pitchFamily="49" charset="-122"/>
              </a:rPr>
              <a:t>地方财政支出/GDP</a:t>
            </a:r>
          </a:p>
        </p:txBody>
      </p:sp>
    </p:spTree>
  </p:cSld>
  <p:clrMapOvr>
    <a:masterClrMapping/>
  </p:clrMapOvr>
  <p:transition spd="slow">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54EAA7A9-3FC6-483E-B50A-50553B6D006B}"/>
              </a:ext>
            </a:extLst>
          </p:cNvPr>
          <p:cNvSpPr>
            <a:spLocks noGrp="1"/>
          </p:cNvSpPr>
          <p:nvPr>
            <p:ph type="dt" sz="half" idx="10"/>
          </p:nvPr>
        </p:nvSpPr>
        <p:spPr/>
        <p:txBody>
          <a:bodyPr/>
          <a:lstStyle/>
          <a:p>
            <a:fld id="{23AEE1C3-6566-4B0B-BA24-BA23135F3956}"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0929CA89-31D6-485F-B2E4-F84A861497FF}"/>
              </a:ext>
            </a:extLst>
          </p:cNvPr>
          <p:cNvSpPr>
            <a:spLocks noGrp="1"/>
          </p:cNvSpPr>
          <p:nvPr>
            <p:ph type="sldNum" sz="quarter" idx="12"/>
          </p:nvPr>
        </p:nvSpPr>
        <p:spPr/>
        <p:txBody>
          <a:bodyPr/>
          <a:lstStyle/>
          <a:p>
            <a:fld id="{B531999D-74F8-44B5-B2AA-DA79E51AA933}" type="slidenum">
              <a:rPr lang="zh-CN" altLang="en-US"/>
              <a:pPr/>
              <a:t>8</a:t>
            </a:fld>
            <a:endParaRPr lang="zh-CN" altLang="en-US"/>
          </a:p>
        </p:txBody>
      </p:sp>
      <p:sp>
        <p:nvSpPr>
          <p:cNvPr id="12290" name="Rectangle 2">
            <a:extLst>
              <a:ext uri="{FF2B5EF4-FFF2-40B4-BE49-F238E27FC236}">
                <a16:creationId xmlns:a16="http://schemas.microsoft.com/office/drawing/2014/main" id="{E5DBE0DA-02CD-4954-8039-6E66D8D2E9D1}"/>
              </a:ext>
            </a:extLst>
          </p:cNvPr>
          <p:cNvSpPr>
            <a:spLocks noChangeArrowheads="1"/>
          </p:cNvSpPr>
          <p:nvPr>
            <p:ph type="title"/>
          </p:nvPr>
        </p:nvSpPr>
        <p:spPr/>
        <p:txBody>
          <a:bodyPr/>
          <a:lstStyle/>
          <a:p>
            <a:r>
              <a:rPr lang="zh-CN" altLang="zh-CN">
                <a:ea typeface="黑体" panose="02010609060101010101" pitchFamily="49" charset="-122"/>
              </a:rPr>
              <a:t>我国地方财政支出的相对规模</a:t>
            </a:r>
          </a:p>
        </p:txBody>
      </p:sp>
      <p:pic>
        <p:nvPicPr>
          <p:cNvPr id="12291" name="Picture 3">
            <a:extLst>
              <a:ext uri="{FF2B5EF4-FFF2-40B4-BE49-F238E27FC236}">
                <a16:creationId xmlns:a16="http://schemas.microsoft.com/office/drawing/2014/main" id="{750279FD-B78F-45D7-A05F-0A8762C6C7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875" y="1773238"/>
            <a:ext cx="8248650" cy="378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Text Box 4">
            <a:extLst>
              <a:ext uri="{FF2B5EF4-FFF2-40B4-BE49-F238E27FC236}">
                <a16:creationId xmlns:a16="http://schemas.microsoft.com/office/drawing/2014/main" id="{CD6CFA7E-E5DA-403C-96CD-67BE8A17670C}"/>
              </a:ext>
            </a:extLst>
          </p:cNvPr>
          <p:cNvSpPr txBox="1">
            <a:spLocks noChangeArrowheads="1"/>
          </p:cNvSpPr>
          <p:nvPr/>
        </p:nvSpPr>
        <p:spPr bwMode="auto">
          <a:xfrm>
            <a:off x="1403350" y="5805488"/>
            <a:ext cx="5516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zh-CN" sz="2400">
                <a:ea typeface="黑体" panose="02010609060101010101" pitchFamily="49" charset="-122"/>
              </a:rPr>
              <a:t>我国部分地区地方财政支出占GDP的比重</a:t>
            </a:r>
          </a:p>
        </p:txBody>
      </p:sp>
    </p:spTree>
  </p:cSld>
  <p:clrMapOvr>
    <a:masterClrMapping/>
  </p:clrMapOvr>
  <p:transition spd="slow">
    <p:random/>
    <p:sndAc>
      <p:stSnd>
        <p:snd r:embed="rId2"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42ACB53-5D2A-4131-8290-65171C31D182}"/>
              </a:ext>
            </a:extLst>
          </p:cNvPr>
          <p:cNvSpPr>
            <a:spLocks noGrp="1"/>
          </p:cNvSpPr>
          <p:nvPr>
            <p:ph type="dt" sz="half" idx="10"/>
          </p:nvPr>
        </p:nvSpPr>
        <p:spPr/>
        <p:txBody>
          <a:bodyPr/>
          <a:lstStyle/>
          <a:p>
            <a:fld id="{AF00E7C7-461B-4C3D-95B8-1375A9AE6E76}"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D482B83-ED48-42E8-ACB6-20A28197E1E7}"/>
              </a:ext>
            </a:extLst>
          </p:cNvPr>
          <p:cNvSpPr>
            <a:spLocks noGrp="1"/>
          </p:cNvSpPr>
          <p:nvPr>
            <p:ph type="sldNum" sz="quarter" idx="12"/>
          </p:nvPr>
        </p:nvSpPr>
        <p:spPr/>
        <p:txBody>
          <a:bodyPr/>
          <a:lstStyle/>
          <a:p>
            <a:fld id="{A78E49EE-C866-455F-A9AA-2074FF096330}" type="slidenum">
              <a:rPr lang="zh-CN" altLang="en-US"/>
              <a:pPr/>
              <a:t>9</a:t>
            </a:fld>
            <a:endParaRPr lang="zh-CN" altLang="en-US"/>
          </a:p>
        </p:txBody>
      </p:sp>
      <p:sp>
        <p:nvSpPr>
          <p:cNvPr id="13314" name="Rectangle 2">
            <a:extLst>
              <a:ext uri="{FF2B5EF4-FFF2-40B4-BE49-F238E27FC236}">
                <a16:creationId xmlns:a16="http://schemas.microsoft.com/office/drawing/2014/main" id="{7AE0F6E7-995D-4220-A1F3-D4A26A3CC0E5}"/>
              </a:ext>
            </a:extLst>
          </p:cNvPr>
          <p:cNvSpPr>
            <a:spLocks noChangeArrowheads="1"/>
          </p:cNvSpPr>
          <p:nvPr>
            <p:ph type="title"/>
          </p:nvPr>
        </p:nvSpPr>
        <p:spPr/>
        <p:txBody>
          <a:bodyPr/>
          <a:lstStyle/>
          <a:p>
            <a:endParaRPr lang="zh-CN" altLang="zh-CN"/>
          </a:p>
        </p:txBody>
      </p:sp>
      <p:sp>
        <p:nvSpPr>
          <p:cNvPr id="13315" name="Rectangle 3">
            <a:extLst>
              <a:ext uri="{FF2B5EF4-FFF2-40B4-BE49-F238E27FC236}">
                <a16:creationId xmlns:a16="http://schemas.microsoft.com/office/drawing/2014/main" id="{37EA524D-43EC-46D2-AF21-2ED6B26FA62B}"/>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en-US" sz="3600">
              <a:latin typeface="楷体_GB2312" pitchFamily="1" charset="-122"/>
              <a:ea typeface="楷体_GB2312" pitchFamily="1" charset="-122"/>
            </a:endParaRPr>
          </a:p>
          <a:p>
            <a:pPr algn="ctr">
              <a:buFont typeface="Arial" panose="020B0604020202020204" pitchFamily="34" charset="0"/>
              <a:buNone/>
            </a:pPr>
            <a:r>
              <a:rPr lang="zh-CN" altLang="en-US" sz="5400">
                <a:ea typeface="黑体" panose="02010609060101010101" pitchFamily="49" charset="-122"/>
              </a:rPr>
              <a:t>7.2  地方财政支出的结构</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endCondLst>
                                    <p:cond evt="begin" delay="0">
                                      <p:tn val="5"/>
                                    </p:cond>
                                  </p:endCondLst>
                                  <p:childTnLst>
                                    <p:set>
                                      <p:cBhvr>
                                        <p:cTn id="6" dur="0"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ppt_w</p:attrName>
                                        </p:attrNameLst>
                                      </p:cBhvr>
                                      <p:tavLst>
                                        <p:tav tm="0">
                                          <p:val>
                                            <p:strVal val="#ppt_w+.3"/>
                                          </p:val>
                                        </p:tav>
                                        <p:tav tm="100000">
                                          <p:val>
                                            <p:strVal val="#ppt_w"/>
                                          </p:val>
                                        </p:tav>
                                      </p:tavLst>
                                    </p:anim>
                                    <p:anim calcmode="lin" valueType="num">
                                      <p:cBhvr>
                                        <p:cTn id="8" dur="1000" fill="hold"/>
                                        <p:tgtEl>
                                          <p:spTgt spid="13314"/>
                                        </p:tgtEl>
                                        <p:attrNameLst>
                                          <p:attrName>ppt_h</p:attrName>
                                        </p:attrNameLst>
                                      </p:cBhvr>
                                      <p:tavLst>
                                        <p:tav tm="0">
                                          <p:val>
                                            <p:strVal val="#ppt_h"/>
                                          </p:val>
                                        </p:tav>
                                        <p:tav tm="100000">
                                          <p:val>
                                            <p:strVal val="#ppt_h"/>
                                          </p:val>
                                        </p:tav>
                                      </p:tavLst>
                                    </p:anim>
                                    <p:animEffect transition="in" filter="fade">
                                      <p:cBhvr>
                                        <p:cTn id="9" dur="10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Lst>
  </p:timing>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Show Time_2">
  <a:themeElements>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_2">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2_Show Time_2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157255200</TotalTime>
  <Pages>0</Pages>
  <Words>1723</Words>
  <Characters>0</Characters>
  <Application>Microsoft Office PowerPoint</Application>
  <DocSecurity>0</DocSecurity>
  <PresentationFormat>全屏显示(4:3)</PresentationFormat>
  <Lines>0</Lines>
  <Paragraphs>480</Paragraphs>
  <Slides>24</Slides>
  <Notes>0</Notes>
  <HiddenSlides>0</HiddenSlides>
  <MMClips>0</MMClips>
  <ScaleCrop>false</ScaleCrop>
  <HeadingPairs>
    <vt:vector size="6" baseType="variant">
      <vt:variant>
        <vt:lpstr>已用的字体</vt:lpstr>
      </vt:variant>
      <vt:variant>
        <vt:i4>56</vt:i4>
      </vt:variant>
      <vt:variant>
        <vt:lpstr>主题</vt:lpstr>
      </vt:variant>
      <vt:variant>
        <vt:i4>3</vt:i4>
      </vt:variant>
      <vt:variant>
        <vt:lpstr>幻灯片标题</vt:lpstr>
      </vt:variant>
      <vt:variant>
        <vt:i4>24</vt:i4>
      </vt:variant>
    </vt:vector>
  </HeadingPairs>
  <TitlesOfParts>
    <vt:vector size="83"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Segoe Print</vt:lpstr>
      <vt:lpstr>Segoe Print</vt:lpstr>
      <vt:lpstr>Segoe Print</vt:lpstr>
      <vt:lpstr>Segoe Print</vt:lpstr>
      <vt:lpstr>2_Show Time</vt:lpstr>
      <vt:lpstr>1_Show Time</vt:lpstr>
      <vt:lpstr>2_Show Time_2</vt:lpstr>
      <vt:lpstr>PowerPoint 演示文稿</vt:lpstr>
      <vt:lpstr>本章主要内容</vt:lpstr>
      <vt:lpstr>PowerPoint 演示文稿</vt:lpstr>
      <vt:lpstr>7.1.1  我国地方财政支出的绝对规模</vt:lpstr>
      <vt:lpstr>我国地方财政支出的绝对规模</vt:lpstr>
      <vt:lpstr>7.1.2  我国地方财政支出的相对规模</vt:lpstr>
      <vt:lpstr>我国地方财政支出的相对规模</vt:lpstr>
      <vt:lpstr>我国地方财政支出的相对规模</vt:lpstr>
      <vt:lpstr>PowerPoint 演示文稿</vt:lpstr>
      <vt:lpstr>7.2.1  我国的地方财政支出项目</vt:lpstr>
      <vt:lpstr>7.2.2  我国地方财政支出的级次结构</vt:lpstr>
      <vt:lpstr>7.2.3  我国地方财政支出中的强制性与自主性支出</vt:lpstr>
      <vt:lpstr>7.2.4  我国地方财政支出结构的比较</vt:lpstr>
      <vt:lpstr>我国地方财政支出结构的比较</vt:lpstr>
      <vt:lpstr>PowerPoint 演示文稿</vt:lpstr>
      <vt:lpstr>7.3.1  中央政府对地方财政支出进行控制的原因</vt:lpstr>
      <vt:lpstr>7.3.2  对地方财政支出进行控制的途径</vt:lpstr>
      <vt:lpstr>对地方财政支出进行控制的途径</vt:lpstr>
      <vt:lpstr>地方财政自主性</vt:lpstr>
      <vt:lpstr>地方财政自主性</vt:lpstr>
      <vt:lpstr>PowerPoint 演示文稿</vt:lpstr>
      <vt:lpstr>7.4.1  地方一般公共服务支出</vt:lpstr>
      <vt:lpstr>7.4.2  地方教育支出</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2018-12-13T00:39:07Z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