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sldIdLst>
    <p:sldId id="769" r:id="rId4"/>
    <p:sldId id="767" r:id="rId5"/>
    <p:sldId id="505" r:id="rId6"/>
    <p:sldId id="506" r:id="rId7"/>
    <p:sldId id="849" r:id="rId8"/>
    <p:sldId id="850" r:id="rId9"/>
    <p:sldId id="590" r:id="rId10"/>
    <p:sldId id="633" r:id="rId11"/>
    <p:sldId id="838" r:id="rId12"/>
    <p:sldId id="839" r:id="rId13"/>
    <p:sldId id="840" r:id="rId14"/>
    <p:sldId id="841" r:id="rId15"/>
    <p:sldId id="855" r:id="rId16"/>
    <p:sldId id="862" r:id="rId17"/>
    <p:sldId id="863" r:id="rId18"/>
    <p:sldId id="851" r:id="rId19"/>
    <p:sldId id="852" r:id="rId20"/>
    <p:sldId id="853" r:id="rId21"/>
    <p:sldId id="866" r:id="rId22"/>
    <p:sldId id="867" r:id="rId23"/>
    <p:sldId id="864" r:id="rId24"/>
    <p:sldId id="865" r:id="rId25"/>
    <p:sldId id="768" r:id="rId26"/>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5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8" d="100"/>
          <a:sy n="108" d="100"/>
        </p:scale>
        <p:origin x="1704" y="102"/>
      </p:cViewPr>
      <p:guideLst>
        <p:guide orient="horz" pos="215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64154A28-07D6-4956-9F87-C19ECAE09F9A}"/>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4E1D6DB8-9E82-4882-BBAE-CB3F3C2CA096}"/>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B663B120-0273-4065-B4F0-B4BE7463F1B3}"/>
              </a:ext>
            </a:extLst>
          </p:cNvPr>
          <p:cNvSpPr>
            <a:spLocks noGrp="1"/>
          </p:cNvSpPr>
          <p:nvPr>
            <p:ph type="sldNum" sz="quarter" idx="12"/>
          </p:nvPr>
        </p:nvSpPr>
        <p:spPr>
          <a:ln/>
        </p:spPr>
        <p:txBody>
          <a:bodyPr/>
          <a:lstStyle>
            <a:lvl1pPr>
              <a:defRPr/>
            </a:lvl1pPr>
          </a:lstStyle>
          <a:p>
            <a:fld id="{261D17AC-8699-41EB-865A-764237E07F28}" type="slidenum">
              <a:rPr lang="zh-CN" altLang="en-US"/>
              <a:pPr/>
              <a:t>‹#›</a:t>
            </a:fld>
            <a:endParaRPr lang="zh-CN" altLang="en-US"/>
          </a:p>
        </p:txBody>
      </p:sp>
    </p:spTree>
    <p:extLst>
      <p:ext uri="{BB962C8B-B14F-4D97-AF65-F5344CB8AC3E}">
        <p14:creationId xmlns:p14="http://schemas.microsoft.com/office/powerpoint/2010/main" val="2375766373"/>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686A2E4A-9606-4F76-8FF6-E1C86BA891E1}"/>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2578E577-C181-4F35-9C2B-3F2D18100D2C}"/>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61B4891F-23C2-4B35-A7AA-E5B977DE7AED}"/>
              </a:ext>
            </a:extLst>
          </p:cNvPr>
          <p:cNvSpPr>
            <a:spLocks noGrp="1"/>
          </p:cNvSpPr>
          <p:nvPr>
            <p:ph type="sldNum" sz="quarter" idx="12"/>
          </p:nvPr>
        </p:nvSpPr>
        <p:spPr>
          <a:ln/>
        </p:spPr>
        <p:txBody>
          <a:bodyPr/>
          <a:lstStyle>
            <a:lvl1pPr>
              <a:defRPr/>
            </a:lvl1pPr>
          </a:lstStyle>
          <a:p>
            <a:fld id="{664C4380-16F3-49FA-B71B-B9B0575BD1F8}" type="slidenum">
              <a:rPr lang="zh-CN" altLang="en-US"/>
              <a:pPr/>
              <a:t>‹#›</a:t>
            </a:fld>
            <a:endParaRPr lang="zh-CN" altLang="en-US"/>
          </a:p>
        </p:txBody>
      </p:sp>
    </p:spTree>
    <p:extLst>
      <p:ext uri="{BB962C8B-B14F-4D97-AF65-F5344CB8AC3E}">
        <p14:creationId xmlns:p14="http://schemas.microsoft.com/office/powerpoint/2010/main" val="2104009878"/>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D9BDA363-4C94-4B60-A943-80A27B06BD06}"/>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7E07BBBF-B179-45D7-8260-1DCA85BE6D01}"/>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4B03B546-F61E-4AA3-AE1A-E0799099285B}"/>
              </a:ext>
            </a:extLst>
          </p:cNvPr>
          <p:cNvSpPr>
            <a:spLocks noGrp="1"/>
          </p:cNvSpPr>
          <p:nvPr>
            <p:ph type="sldNum" sz="quarter" idx="12"/>
          </p:nvPr>
        </p:nvSpPr>
        <p:spPr>
          <a:ln/>
        </p:spPr>
        <p:txBody>
          <a:bodyPr/>
          <a:lstStyle>
            <a:lvl1pPr>
              <a:defRPr/>
            </a:lvl1pPr>
          </a:lstStyle>
          <a:p>
            <a:fld id="{1C8C46AC-36E1-479D-A9D0-580165FEF2DB}" type="slidenum">
              <a:rPr lang="zh-CN" altLang="en-US"/>
              <a:pPr/>
              <a:t>‹#›</a:t>
            </a:fld>
            <a:endParaRPr lang="zh-CN" altLang="en-US"/>
          </a:p>
        </p:txBody>
      </p:sp>
    </p:spTree>
    <p:extLst>
      <p:ext uri="{BB962C8B-B14F-4D97-AF65-F5344CB8AC3E}">
        <p14:creationId xmlns:p14="http://schemas.microsoft.com/office/powerpoint/2010/main" val="7063951"/>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文本占位符 2"/>
          <p:cNvSpPr>
            <a:spLocks noGrp="1"/>
          </p:cNvSpPr>
          <p:nvPr>
            <p:ph type="body" sz="half" idx="1"/>
          </p:nvPr>
        </p:nvSpPr>
        <p:spPr>
          <a:xfrm>
            <a:off x="628650" y="1825625"/>
            <a:ext cx="38862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29150" y="1825625"/>
            <a:ext cx="38862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03A9A52A-FE7E-4C1D-BCB6-A98A290DA6B4}"/>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7A7F74E8-748E-4677-AF2A-48448269B2C5}"/>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83033FCF-6EDC-47FC-9118-80FD9F8B9699}"/>
              </a:ext>
            </a:extLst>
          </p:cNvPr>
          <p:cNvSpPr>
            <a:spLocks noGrp="1"/>
          </p:cNvSpPr>
          <p:nvPr>
            <p:ph type="sldNum" sz="quarter" idx="12"/>
          </p:nvPr>
        </p:nvSpPr>
        <p:spPr>
          <a:ln/>
        </p:spPr>
        <p:txBody>
          <a:bodyPr/>
          <a:lstStyle>
            <a:lvl1pPr>
              <a:defRPr/>
            </a:lvl1pPr>
          </a:lstStyle>
          <a:p>
            <a:fld id="{EA3B33EC-AA00-4A05-91B8-E6B92132C002}" type="slidenum">
              <a:rPr lang="zh-CN" altLang="en-US"/>
              <a:pPr/>
              <a:t>‹#›</a:t>
            </a:fld>
            <a:endParaRPr lang="zh-CN" altLang="en-US"/>
          </a:p>
        </p:txBody>
      </p:sp>
    </p:spTree>
    <p:extLst>
      <p:ext uri="{BB962C8B-B14F-4D97-AF65-F5344CB8AC3E}">
        <p14:creationId xmlns:p14="http://schemas.microsoft.com/office/powerpoint/2010/main" val="545905854"/>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75D237C8-FD7C-417F-9FC1-2B2E3C861CB0}"/>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1B183565-D71B-4E27-9A4D-84ABB2EFD58E}"/>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375556119"/>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07A9A2C7-17C7-4162-A9BD-CDF6760CB36E}"/>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97F1F21C-51F5-415D-91FF-B439D6A9C26D}"/>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075489921"/>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40648849-F895-4B4C-9851-ADD1094FDD1B}"/>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33BC44FF-1DAF-4E27-B3B2-B9C4C27F2BF5}"/>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526760729"/>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335F9EA7-73F4-450B-839C-C30787D055BF}"/>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BA734301-0B96-43BB-A101-08FDC4E71785}"/>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651065104"/>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8D1B84BA-66EF-4609-9FFD-89DB36040C62}"/>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8" name="页脚占位符 4">
            <a:extLst>
              <a:ext uri="{FF2B5EF4-FFF2-40B4-BE49-F238E27FC236}">
                <a16:creationId xmlns:a16="http://schemas.microsoft.com/office/drawing/2014/main" id="{547BA67D-BB87-4570-9679-B78E30EDA4EE}"/>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179971848"/>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0BE6DD73-0678-48D6-A924-8F885B0BF5E3}"/>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4" name="页脚占位符 4">
            <a:extLst>
              <a:ext uri="{FF2B5EF4-FFF2-40B4-BE49-F238E27FC236}">
                <a16:creationId xmlns:a16="http://schemas.microsoft.com/office/drawing/2014/main" id="{D25FC76F-5370-4E3D-87A9-D13012B6AEE5}"/>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857895898"/>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FB92334D-6D35-43E1-ACDB-8E41611C02BC}"/>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3" name="页脚占位符 4">
            <a:extLst>
              <a:ext uri="{FF2B5EF4-FFF2-40B4-BE49-F238E27FC236}">
                <a16:creationId xmlns:a16="http://schemas.microsoft.com/office/drawing/2014/main" id="{2FBF20F1-8EB6-4B67-977B-076695D110C4}"/>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610693299"/>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32B20441-9E4A-4D9F-9509-0AC78EB8A90B}"/>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79E19AC3-5F46-47D7-B966-419675BC4619}"/>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65A6A742-E824-4848-BAD6-45535485EEC3}"/>
              </a:ext>
            </a:extLst>
          </p:cNvPr>
          <p:cNvSpPr>
            <a:spLocks noGrp="1"/>
          </p:cNvSpPr>
          <p:nvPr>
            <p:ph type="sldNum" sz="quarter" idx="12"/>
          </p:nvPr>
        </p:nvSpPr>
        <p:spPr>
          <a:ln/>
        </p:spPr>
        <p:txBody>
          <a:bodyPr/>
          <a:lstStyle>
            <a:lvl1pPr>
              <a:defRPr/>
            </a:lvl1pPr>
          </a:lstStyle>
          <a:p>
            <a:fld id="{3F579FF8-F9A7-408C-A4EC-DD1E211FF733}" type="slidenum">
              <a:rPr lang="zh-CN" altLang="en-US"/>
              <a:pPr/>
              <a:t>‹#›</a:t>
            </a:fld>
            <a:endParaRPr lang="zh-CN" altLang="en-US"/>
          </a:p>
        </p:txBody>
      </p:sp>
    </p:spTree>
    <p:extLst>
      <p:ext uri="{BB962C8B-B14F-4D97-AF65-F5344CB8AC3E}">
        <p14:creationId xmlns:p14="http://schemas.microsoft.com/office/powerpoint/2010/main" val="1695792892"/>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93584D1A-C834-4FA3-93EF-A54BF0ADB00E}"/>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16971BE3-2F81-4E74-99EB-365A5A778F3B}"/>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977032452"/>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E0740CB7-C6DD-4623-894F-027E33E45B02}"/>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FAEDF3D5-C8C7-4F07-ABAE-0AEB7DEC6C1E}"/>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183438717"/>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6D8C6BA2-5A2E-4413-8055-7F2779827E2D}"/>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85D65BF7-8960-4A52-A70B-CA78F0D1A126}"/>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168780741"/>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FCCF4678-F6E3-4664-AE9D-7BCB9A7EBD3A}"/>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39BD3A00-94A3-439D-8982-279157ED80C9}"/>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905388426"/>
      </p:ext>
    </p:extLst>
  </p:cSld>
  <p:clrMapOvr>
    <a:masterClrMapping/>
  </p:clrMapOvr>
  <p:transition spd="slow">
    <p:random/>
    <p:sndAc>
      <p:stSnd>
        <p:snd r:embed="rId1"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87AA88AD-E40F-4554-AF6E-AA845F6A4933}"/>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AD905E31-EA15-4FF6-A1D0-21BC29B3B2E4}"/>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58CFFEE-7792-4AD8-AA63-45C95EE4F939}"/>
              </a:ext>
            </a:extLst>
          </p:cNvPr>
          <p:cNvSpPr>
            <a:spLocks noGrp="1"/>
          </p:cNvSpPr>
          <p:nvPr>
            <p:ph type="sldNum" sz="quarter" idx="12"/>
          </p:nvPr>
        </p:nvSpPr>
        <p:spPr>
          <a:ln/>
        </p:spPr>
        <p:txBody>
          <a:bodyPr/>
          <a:lstStyle>
            <a:lvl1pPr>
              <a:defRPr/>
            </a:lvl1pPr>
          </a:lstStyle>
          <a:p>
            <a:fld id="{59DAE685-BD77-4446-A86F-9D4334B8CEB0}" type="slidenum">
              <a:rPr lang="zh-CN" altLang="en-US"/>
              <a:pPr/>
              <a:t>‹#›</a:t>
            </a:fld>
            <a:endParaRPr lang="zh-CN" altLang="en-US"/>
          </a:p>
        </p:txBody>
      </p:sp>
    </p:spTree>
    <p:extLst>
      <p:ext uri="{BB962C8B-B14F-4D97-AF65-F5344CB8AC3E}">
        <p14:creationId xmlns:p14="http://schemas.microsoft.com/office/powerpoint/2010/main" val="740537421"/>
      </p:ext>
    </p:extLst>
  </p:cSld>
  <p:clrMapOvr>
    <a:masterClrMapping/>
  </p:clrMapOvr>
  <p:transition spd="slow">
    <p:random/>
    <p:sndAc>
      <p:stSnd>
        <p:snd r:embed="rId1" name="camera.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69E1CB50-695D-44F6-979E-8C039AD4A4EF}"/>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3BB8A5B6-835B-40E3-B9A4-0D8E0BED02AD}"/>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FE8558F1-04DF-404D-A1B5-6896D2177E46}"/>
              </a:ext>
            </a:extLst>
          </p:cNvPr>
          <p:cNvSpPr>
            <a:spLocks noGrp="1"/>
          </p:cNvSpPr>
          <p:nvPr>
            <p:ph type="sldNum" sz="quarter" idx="12"/>
          </p:nvPr>
        </p:nvSpPr>
        <p:spPr>
          <a:ln/>
        </p:spPr>
        <p:txBody>
          <a:bodyPr/>
          <a:lstStyle>
            <a:lvl1pPr>
              <a:defRPr/>
            </a:lvl1pPr>
          </a:lstStyle>
          <a:p>
            <a:fld id="{C0CBF5A6-484C-4B72-B8B2-F5A33BF092CF}" type="slidenum">
              <a:rPr lang="zh-CN" altLang="en-US"/>
              <a:pPr/>
              <a:t>‹#›</a:t>
            </a:fld>
            <a:endParaRPr lang="zh-CN" altLang="en-US"/>
          </a:p>
        </p:txBody>
      </p:sp>
    </p:spTree>
    <p:extLst>
      <p:ext uri="{BB962C8B-B14F-4D97-AF65-F5344CB8AC3E}">
        <p14:creationId xmlns:p14="http://schemas.microsoft.com/office/powerpoint/2010/main" val="2475733680"/>
      </p:ext>
    </p:extLst>
  </p:cSld>
  <p:clrMapOvr>
    <a:masterClrMapping/>
  </p:clrMapOvr>
  <p:transition spd="slow">
    <p:random/>
    <p:sndAc>
      <p:stSnd>
        <p:snd r:embed="rId1" name="camera.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E1569E5C-352E-4695-8CEC-6B4F7F51430C}"/>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7C1CAE1C-F7EA-472D-9C04-68B1748B6971}"/>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5295C21B-A388-43D8-A7E4-C34E25924746}"/>
              </a:ext>
            </a:extLst>
          </p:cNvPr>
          <p:cNvSpPr>
            <a:spLocks noGrp="1"/>
          </p:cNvSpPr>
          <p:nvPr>
            <p:ph type="sldNum" sz="quarter" idx="12"/>
          </p:nvPr>
        </p:nvSpPr>
        <p:spPr>
          <a:ln/>
        </p:spPr>
        <p:txBody>
          <a:bodyPr/>
          <a:lstStyle>
            <a:lvl1pPr>
              <a:defRPr/>
            </a:lvl1pPr>
          </a:lstStyle>
          <a:p>
            <a:fld id="{229B2865-BEF2-402B-AE11-EF1A4D46B5B9}" type="slidenum">
              <a:rPr lang="zh-CN" altLang="en-US"/>
              <a:pPr/>
              <a:t>‹#›</a:t>
            </a:fld>
            <a:endParaRPr lang="zh-CN" altLang="en-US"/>
          </a:p>
        </p:txBody>
      </p:sp>
    </p:spTree>
    <p:extLst>
      <p:ext uri="{BB962C8B-B14F-4D97-AF65-F5344CB8AC3E}">
        <p14:creationId xmlns:p14="http://schemas.microsoft.com/office/powerpoint/2010/main" val="1468147948"/>
      </p:ext>
    </p:extLst>
  </p:cSld>
  <p:clrMapOvr>
    <a:masterClrMapping/>
  </p:clrMapOvr>
  <p:transition spd="slow">
    <p:random/>
    <p:sndAc>
      <p:stSnd>
        <p:snd r:embed="rId1" name="camera.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86990F1E-7BD4-4862-96D1-0EE466E76095}"/>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4A2DD3C9-3387-435D-B6B8-21D7C9ECEB10}"/>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89FF9A44-FAE7-4E3F-BA89-504B0C0E983F}"/>
              </a:ext>
            </a:extLst>
          </p:cNvPr>
          <p:cNvSpPr>
            <a:spLocks noGrp="1"/>
          </p:cNvSpPr>
          <p:nvPr>
            <p:ph type="sldNum" sz="quarter" idx="12"/>
          </p:nvPr>
        </p:nvSpPr>
        <p:spPr>
          <a:ln/>
        </p:spPr>
        <p:txBody>
          <a:bodyPr/>
          <a:lstStyle>
            <a:lvl1pPr>
              <a:defRPr/>
            </a:lvl1pPr>
          </a:lstStyle>
          <a:p>
            <a:fld id="{82B31E51-F112-4C67-B17B-E6D8D0983DC2}" type="slidenum">
              <a:rPr lang="zh-CN" altLang="en-US"/>
              <a:pPr/>
              <a:t>‹#›</a:t>
            </a:fld>
            <a:endParaRPr lang="zh-CN" altLang="en-US"/>
          </a:p>
        </p:txBody>
      </p:sp>
    </p:spTree>
    <p:extLst>
      <p:ext uri="{BB962C8B-B14F-4D97-AF65-F5344CB8AC3E}">
        <p14:creationId xmlns:p14="http://schemas.microsoft.com/office/powerpoint/2010/main" val="2772751460"/>
      </p:ext>
    </p:extLst>
  </p:cSld>
  <p:clrMapOvr>
    <a:masterClrMapping/>
  </p:clrMapOvr>
  <p:transition spd="slow">
    <p:random/>
    <p:sndAc>
      <p:stSnd>
        <p:snd r:embed="rId1" name="camera.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9FDE679F-491A-4645-8EBB-647313C7DFC2}"/>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8" name="页脚占位符 4">
            <a:extLst>
              <a:ext uri="{FF2B5EF4-FFF2-40B4-BE49-F238E27FC236}">
                <a16:creationId xmlns:a16="http://schemas.microsoft.com/office/drawing/2014/main" id="{62A779E8-B001-4755-8946-7618401A9253}"/>
              </a:ext>
            </a:extLst>
          </p:cNvPr>
          <p:cNvSpPr>
            <a:spLocks noGrp="1"/>
          </p:cNvSpPr>
          <p:nvPr>
            <p:ph type="ftr" sz="quarter" idx="11"/>
          </p:nvPr>
        </p:nvSpPr>
        <p:spPr>
          <a:ln/>
        </p:spPr>
        <p:txBody>
          <a:bodyPr/>
          <a:lstStyle>
            <a:lvl1pPr>
              <a:defRPr/>
            </a:lvl1pPr>
          </a:lstStyle>
          <a:p>
            <a:endParaRPr lang="zh-CN" altLang="en-US"/>
          </a:p>
        </p:txBody>
      </p:sp>
      <p:sp>
        <p:nvSpPr>
          <p:cNvPr id="9" name="灯片编号占位符 5">
            <a:extLst>
              <a:ext uri="{FF2B5EF4-FFF2-40B4-BE49-F238E27FC236}">
                <a16:creationId xmlns:a16="http://schemas.microsoft.com/office/drawing/2014/main" id="{69BA5E80-92D0-48AC-8487-D9BF3780CAD4}"/>
              </a:ext>
            </a:extLst>
          </p:cNvPr>
          <p:cNvSpPr>
            <a:spLocks noGrp="1"/>
          </p:cNvSpPr>
          <p:nvPr>
            <p:ph type="sldNum" sz="quarter" idx="12"/>
          </p:nvPr>
        </p:nvSpPr>
        <p:spPr>
          <a:ln/>
        </p:spPr>
        <p:txBody>
          <a:bodyPr/>
          <a:lstStyle>
            <a:lvl1pPr>
              <a:defRPr/>
            </a:lvl1pPr>
          </a:lstStyle>
          <a:p>
            <a:fld id="{DEFCF678-F66B-4A55-8008-6153A5097B85}" type="slidenum">
              <a:rPr lang="zh-CN" altLang="en-US"/>
              <a:pPr/>
              <a:t>‹#›</a:t>
            </a:fld>
            <a:endParaRPr lang="zh-CN" altLang="en-US"/>
          </a:p>
        </p:txBody>
      </p:sp>
    </p:spTree>
    <p:extLst>
      <p:ext uri="{BB962C8B-B14F-4D97-AF65-F5344CB8AC3E}">
        <p14:creationId xmlns:p14="http://schemas.microsoft.com/office/powerpoint/2010/main" val="4201283233"/>
      </p:ext>
    </p:extLst>
  </p:cSld>
  <p:clrMapOvr>
    <a:masterClrMapping/>
  </p:clrMapOvr>
  <p:transition spd="slow">
    <p:random/>
    <p:sndAc>
      <p:stSnd>
        <p:snd r:embed="rId1" name="camera.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70EF40E5-5948-45F2-A4F7-D79CF859E922}"/>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4" name="页脚占位符 4">
            <a:extLst>
              <a:ext uri="{FF2B5EF4-FFF2-40B4-BE49-F238E27FC236}">
                <a16:creationId xmlns:a16="http://schemas.microsoft.com/office/drawing/2014/main" id="{EDA11325-105B-4BBE-B999-FE88B47F115C}"/>
              </a:ext>
            </a:extLst>
          </p:cNvPr>
          <p:cNvSpPr>
            <a:spLocks noGrp="1"/>
          </p:cNvSpPr>
          <p:nvPr>
            <p:ph type="ftr" sz="quarter" idx="11"/>
          </p:nvPr>
        </p:nvSpPr>
        <p:spPr>
          <a:ln/>
        </p:spPr>
        <p:txBody>
          <a:bodyPr/>
          <a:lstStyle>
            <a:lvl1pPr>
              <a:defRPr/>
            </a:lvl1pPr>
          </a:lstStyle>
          <a:p>
            <a:endParaRPr lang="zh-CN" altLang="en-US"/>
          </a:p>
        </p:txBody>
      </p:sp>
      <p:sp>
        <p:nvSpPr>
          <p:cNvPr id="5" name="灯片编号占位符 5">
            <a:extLst>
              <a:ext uri="{FF2B5EF4-FFF2-40B4-BE49-F238E27FC236}">
                <a16:creationId xmlns:a16="http://schemas.microsoft.com/office/drawing/2014/main" id="{3D3F7491-435F-47C6-A10F-EE00BA0E6491}"/>
              </a:ext>
            </a:extLst>
          </p:cNvPr>
          <p:cNvSpPr>
            <a:spLocks noGrp="1"/>
          </p:cNvSpPr>
          <p:nvPr>
            <p:ph type="sldNum" sz="quarter" idx="12"/>
          </p:nvPr>
        </p:nvSpPr>
        <p:spPr>
          <a:ln/>
        </p:spPr>
        <p:txBody>
          <a:bodyPr/>
          <a:lstStyle>
            <a:lvl1pPr>
              <a:defRPr/>
            </a:lvl1pPr>
          </a:lstStyle>
          <a:p>
            <a:fld id="{227FC91F-E590-4B3B-8786-2F162F614894}" type="slidenum">
              <a:rPr lang="zh-CN" altLang="en-US"/>
              <a:pPr/>
              <a:t>‹#›</a:t>
            </a:fld>
            <a:endParaRPr lang="zh-CN" altLang="en-US"/>
          </a:p>
        </p:txBody>
      </p:sp>
    </p:spTree>
    <p:extLst>
      <p:ext uri="{BB962C8B-B14F-4D97-AF65-F5344CB8AC3E}">
        <p14:creationId xmlns:p14="http://schemas.microsoft.com/office/powerpoint/2010/main" val="1997066275"/>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C27D8ADB-153C-4C8D-8C89-CC92BB38BCDF}"/>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8498A91B-0794-4377-BE13-6EBA1E67EAE2}"/>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006D128B-40AB-4782-A29D-05B46CAB866E}"/>
              </a:ext>
            </a:extLst>
          </p:cNvPr>
          <p:cNvSpPr>
            <a:spLocks noGrp="1"/>
          </p:cNvSpPr>
          <p:nvPr>
            <p:ph type="sldNum" sz="quarter" idx="12"/>
          </p:nvPr>
        </p:nvSpPr>
        <p:spPr>
          <a:ln/>
        </p:spPr>
        <p:txBody>
          <a:bodyPr/>
          <a:lstStyle>
            <a:lvl1pPr>
              <a:defRPr/>
            </a:lvl1pPr>
          </a:lstStyle>
          <a:p>
            <a:fld id="{3FE5CB10-1DC7-4F8B-9FF8-F4E0147EE6F6}" type="slidenum">
              <a:rPr lang="zh-CN" altLang="en-US"/>
              <a:pPr/>
              <a:t>‹#›</a:t>
            </a:fld>
            <a:endParaRPr lang="zh-CN" altLang="en-US"/>
          </a:p>
        </p:txBody>
      </p:sp>
    </p:spTree>
    <p:extLst>
      <p:ext uri="{BB962C8B-B14F-4D97-AF65-F5344CB8AC3E}">
        <p14:creationId xmlns:p14="http://schemas.microsoft.com/office/powerpoint/2010/main" val="3561165109"/>
      </p:ext>
    </p:extLst>
  </p:cSld>
  <p:clrMapOvr>
    <a:masterClrMapping/>
  </p:clrMapOvr>
  <p:transition spd="slow">
    <p:random/>
    <p:sndAc>
      <p:stSnd>
        <p:snd r:embed="rId1" name="camera.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7D268E79-7A1F-4F41-B10B-BB157928162A}"/>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3" name="页脚占位符 4">
            <a:extLst>
              <a:ext uri="{FF2B5EF4-FFF2-40B4-BE49-F238E27FC236}">
                <a16:creationId xmlns:a16="http://schemas.microsoft.com/office/drawing/2014/main" id="{D2D127AB-5785-4734-9EA2-C15661335CF5}"/>
              </a:ext>
            </a:extLst>
          </p:cNvPr>
          <p:cNvSpPr>
            <a:spLocks noGrp="1"/>
          </p:cNvSpPr>
          <p:nvPr>
            <p:ph type="ftr" sz="quarter" idx="11"/>
          </p:nvPr>
        </p:nvSpPr>
        <p:spPr>
          <a:ln/>
        </p:spPr>
        <p:txBody>
          <a:bodyPr/>
          <a:lstStyle>
            <a:lvl1pPr>
              <a:defRPr/>
            </a:lvl1pPr>
          </a:lstStyle>
          <a:p>
            <a:endParaRPr lang="zh-CN" altLang="en-US"/>
          </a:p>
        </p:txBody>
      </p:sp>
      <p:sp>
        <p:nvSpPr>
          <p:cNvPr id="4" name="灯片编号占位符 5">
            <a:extLst>
              <a:ext uri="{FF2B5EF4-FFF2-40B4-BE49-F238E27FC236}">
                <a16:creationId xmlns:a16="http://schemas.microsoft.com/office/drawing/2014/main" id="{94F37A5A-EB44-4853-B152-426922C70E0A}"/>
              </a:ext>
            </a:extLst>
          </p:cNvPr>
          <p:cNvSpPr>
            <a:spLocks noGrp="1"/>
          </p:cNvSpPr>
          <p:nvPr>
            <p:ph type="sldNum" sz="quarter" idx="12"/>
          </p:nvPr>
        </p:nvSpPr>
        <p:spPr>
          <a:ln/>
        </p:spPr>
        <p:txBody>
          <a:bodyPr/>
          <a:lstStyle>
            <a:lvl1pPr>
              <a:defRPr/>
            </a:lvl1pPr>
          </a:lstStyle>
          <a:p>
            <a:fld id="{C06B646B-063A-4C3C-81AE-67CAEF9237C4}" type="slidenum">
              <a:rPr lang="zh-CN" altLang="en-US"/>
              <a:pPr/>
              <a:t>‹#›</a:t>
            </a:fld>
            <a:endParaRPr lang="zh-CN" altLang="en-US"/>
          </a:p>
        </p:txBody>
      </p:sp>
    </p:spTree>
    <p:extLst>
      <p:ext uri="{BB962C8B-B14F-4D97-AF65-F5344CB8AC3E}">
        <p14:creationId xmlns:p14="http://schemas.microsoft.com/office/powerpoint/2010/main" val="119925596"/>
      </p:ext>
    </p:extLst>
  </p:cSld>
  <p:clrMapOvr>
    <a:masterClrMapping/>
  </p:clrMapOvr>
  <p:transition spd="slow">
    <p:random/>
    <p:sndAc>
      <p:stSnd>
        <p:snd r:embed="rId1" name="camera.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2FC79085-BBE8-425A-AE25-2A8A1C4A5788}"/>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0743F6D8-2783-4955-A901-A202D3D6A6DF}"/>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D2437964-7C0A-4B2F-A399-CE8A774DE1AC}"/>
              </a:ext>
            </a:extLst>
          </p:cNvPr>
          <p:cNvSpPr>
            <a:spLocks noGrp="1"/>
          </p:cNvSpPr>
          <p:nvPr>
            <p:ph type="sldNum" sz="quarter" idx="12"/>
          </p:nvPr>
        </p:nvSpPr>
        <p:spPr>
          <a:ln/>
        </p:spPr>
        <p:txBody>
          <a:bodyPr/>
          <a:lstStyle>
            <a:lvl1pPr>
              <a:defRPr/>
            </a:lvl1pPr>
          </a:lstStyle>
          <a:p>
            <a:fld id="{3DB60454-E026-48C2-B474-9B81CB90F429}" type="slidenum">
              <a:rPr lang="zh-CN" altLang="en-US"/>
              <a:pPr/>
              <a:t>‹#›</a:t>
            </a:fld>
            <a:endParaRPr lang="zh-CN" altLang="en-US"/>
          </a:p>
        </p:txBody>
      </p:sp>
    </p:spTree>
    <p:extLst>
      <p:ext uri="{BB962C8B-B14F-4D97-AF65-F5344CB8AC3E}">
        <p14:creationId xmlns:p14="http://schemas.microsoft.com/office/powerpoint/2010/main" val="2761986682"/>
      </p:ext>
    </p:extLst>
  </p:cSld>
  <p:clrMapOvr>
    <a:masterClrMapping/>
  </p:clrMapOvr>
  <p:transition spd="slow">
    <p:random/>
    <p:sndAc>
      <p:stSnd>
        <p:snd r:embed="rId1" name="camera.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535D2D46-BC35-4160-A52F-BCDA671D14E7}"/>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0BB7A185-4FFC-478E-A5D2-5E3FC5BBA4C6}"/>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CE8AE3A2-35A1-4E64-8C8F-434BCFDC49BF}"/>
              </a:ext>
            </a:extLst>
          </p:cNvPr>
          <p:cNvSpPr>
            <a:spLocks noGrp="1"/>
          </p:cNvSpPr>
          <p:nvPr>
            <p:ph type="sldNum" sz="quarter" idx="12"/>
          </p:nvPr>
        </p:nvSpPr>
        <p:spPr>
          <a:ln/>
        </p:spPr>
        <p:txBody>
          <a:bodyPr/>
          <a:lstStyle>
            <a:lvl1pPr>
              <a:defRPr/>
            </a:lvl1pPr>
          </a:lstStyle>
          <a:p>
            <a:fld id="{03961D4B-78DA-4DCC-A18F-176270B09B98}" type="slidenum">
              <a:rPr lang="zh-CN" altLang="en-US"/>
              <a:pPr/>
              <a:t>‹#›</a:t>
            </a:fld>
            <a:endParaRPr lang="zh-CN" altLang="en-US"/>
          </a:p>
        </p:txBody>
      </p:sp>
    </p:spTree>
    <p:extLst>
      <p:ext uri="{BB962C8B-B14F-4D97-AF65-F5344CB8AC3E}">
        <p14:creationId xmlns:p14="http://schemas.microsoft.com/office/powerpoint/2010/main" val="222277089"/>
      </p:ext>
    </p:extLst>
  </p:cSld>
  <p:clrMapOvr>
    <a:masterClrMapping/>
  </p:clrMapOvr>
  <p:transition spd="slow">
    <p:random/>
    <p:sndAc>
      <p:stSnd>
        <p:snd r:embed="rId1" name="camera.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BE305663-7783-4B4E-A4AF-9B06A264142A}"/>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7F0E84BD-D5DA-4FFB-91E0-7F071135C0AC}"/>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446E1F4B-D137-4C1F-9335-F9C2AA570A17}"/>
              </a:ext>
            </a:extLst>
          </p:cNvPr>
          <p:cNvSpPr>
            <a:spLocks noGrp="1"/>
          </p:cNvSpPr>
          <p:nvPr>
            <p:ph type="sldNum" sz="quarter" idx="12"/>
          </p:nvPr>
        </p:nvSpPr>
        <p:spPr>
          <a:ln/>
        </p:spPr>
        <p:txBody>
          <a:bodyPr/>
          <a:lstStyle>
            <a:lvl1pPr>
              <a:defRPr/>
            </a:lvl1pPr>
          </a:lstStyle>
          <a:p>
            <a:fld id="{A407D0BB-2A93-4A97-9057-655E85F7AD7C}" type="slidenum">
              <a:rPr lang="zh-CN" altLang="en-US"/>
              <a:pPr/>
              <a:t>‹#›</a:t>
            </a:fld>
            <a:endParaRPr lang="zh-CN" altLang="en-US"/>
          </a:p>
        </p:txBody>
      </p:sp>
    </p:spTree>
    <p:extLst>
      <p:ext uri="{BB962C8B-B14F-4D97-AF65-F5344CB8AC3E}">
        <p14:creationId xmlns:p14="http://schemas.microsoft.com/office/powerpoint/2010/main" val="3863366658"/>
      </p:ext>
    </p:extLst>
  </p:cSld>
  <p:clrMapOvr>
    <a:masterClrMapping/>
  </p:clrMapOvr>
  <p:transition spd="slow">
    <p:random/>
    <p:sndAc>
      <p:stSnd>
        <p:snd r:embed="rId1" name="camera.wav"/>
      </p:stSnd>
    </p:sndAc>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85D488B6-8F1D-46D7-AFFB-9327AD33525E}"/>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5" name="页脚占位符 4">
            <a:extLst>
              <a:ext uri="{FF2B5EF4-FFF2-40B4-BE49-F238E27FC236}">
                <a16:creationId xmlns:a16="http://schemas.microsoft.com/office/drawing/2014/main" id="{57072B57-E541-4218-9094-BD6090A2904D}"/>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5FCBD3E0-05BC-4DB8-8E05-2B8E73E9289A}"/>
              </a:ext>
            </a:extLst>
          </p:cNvPr>
          <p:cNvSpPr>
            <a:spLocks noGrp="1"/>
          </p:cNvSpPr>
          <p:nvPr>
            <p:ph type="sldNum" sz="quarter" idx="12"/>
          </p:nvPr>
        </p:nvSpPr>
        <p:spPr>
          <a:ln/>
        </p:spPr>
        <p:txBody>
          <a:bodyPr/>
          <a:lstStyle>
            <a:lvl1pPr>
              <a:defRPr/>
            </a:lvl1pPr>
          </a:lstStyle>
          <a:p>
            <a:fld id="{CEF0E5DD-C8B9-4317-ACE2-11E3AEFF05B2}" type="slidenum">
              <a:rPr lang="zh-CN" altLang="en-US"/>
              <a:pPr/>
              <a:t>‹#›</a:t>
            </a:fld>
            <a:endParaRPr lang="zh-CN" altLang="en-US"/>
          </a:p>
        </p:txBody>
      </p:sp>
    </p:spTree>
    <p:extLst>
      <p:ext uri="{BB962C8B-B14F-4D97-AF65-F5344CB8AC3E}">
        <p14:creationId xmlns:p14="http://schemas.microsoft.com/office/powerpoint/2010/main" val="2883679316"/>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ADBC9FEC-6CEE-4C76-8577-0DA1FC912C9F}"/>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BCCB5F13-FACF-4F39-8AE7-5A6D281347C6}"/>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444C458E-7FAA-4D7B-822B-0FDE8B2D0CB6}"/>
              </a:ext>
            </a:extLst>
          </p:cNvPr>
          <p:cNvSpPr>
            <a:spLocks noGrp="1"/>
          </p:cNvSpPr>
          <p:nvPr>
            <p:ph type="sldNum" sz="quarter" idx="12"/>
          </p:nvPr>
        </p:nvSpPr>
        <p:spPr>
          <a:ln/>
        </p:spPr>
        <p:txBody>
          <a:bodyPr/>
          <a:lstStyle>
            <a:lvl1pPr>
              <a:defRPr/>
            </a:lvl1pPr>
          </a:lstStyle>
          <a:p>
            <a:fld id="{FB427B12-8B04-4345-86A5-4EA9DD4D4246}" type="slidenum">
              <a:rPr lang="zh-CN" altLang="en-US"/>
              <a:pPr/>
              <a:t>‹#›</a:t>
            </a:fld>
            <a:endParaRPr lang="zh-CN" altLang="en-US"/>
          </a:p>
        </p:txBody>
      </p:sp>
    </p:spTree>
    <p:extLst>
      <p:ext uri="{BB962C8B-B14F-4D97-AF65-F5344CB8AC3E}">
        <p14:creationId xmlns:p14="http://schemas.microsoft.com/office/powerpoint/2010/main" val="2214724876"/>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5F04B7D3-3060-4FFD-A511-0B1840EE25E8}"/>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8" name="页脚占位符 4">
            <a:extLst>
              <a:ext uri="{FF2B5EF4-FFF2-40B4-BE49-F238E27FC236}">
                <a16:creationId xmlns:a16="http://schemas.microsoft.com/office/drawing/2014/main" id="{800E893A-BC94-40D8-9614-7CE8E8487F2E}"/>
              </a:ext>
            </a:extLst>
          </p:cNvPr>
          <p:cNvSpPr>
            <a:spLocks noGrp="1"/>
          </p:cNvSpPr>
          <p:nvPr>
            <p:ph type="ftr" sz="quarter" idx="11"/>
          </p:nvPr>
        </p:nvSpPr>
        <p:spPr>
          <a:ln/>
        </p:spPr>
        <p:txBody>
          <a:bodyPr/>
          <a:lstStyle>
            <a:lvl1pPr>
              <a:defRPr/>
            </a:lvl1pPr>
          </a:lstStyle>
          <a:p>
            <a:endParaRPr lang="zh-CN" altLang="en-US"/>
          </a:p>
        </p:txBody>
      </p:sp>
      <p:sp>
        <p:nvSpPr>
          <p:cNvPr id="9" name="灯片编号占位符 5">
            <a:extLst>
              <a:ext uri="{FF2B5EF4-FFF2-40B4-BE49-F238E27FC236}">
                <a16:creationId xmlns:a16="http://schemas.microsoft.com/office/drawing/2014/main" id="{E073D184-AA66-4EF0-9EEE-E37833B07D29}"/>
              </a:ext>
            </a:extLst>
          </p:cNvPr>
          <p:cNvSpPr>
            <a:spLocks noGrp="1"/>
          </p:cNvSpPr>
          <p:nvPr>
            <p:ph type="sldNum" sz="quarter" idx="12"/>
          </p:nvPr>
        </p:nvSpPr>
        <p:spPr>
          <a:ln/>
        </p:spPr>
        <p:txBody>
          <a:bodyPr/>
          <a:lstStyle>
            <a:lvl1pPr>
              <a:defRPr/>
            </a:lvl1pPr>
          </a:lstStyle>
          <a:p>
            <a:fld id="{4129E84C-262B-4E17-9A6A-592D9D33F3CB}" type="slidenum">
              <a:rPr lang="zh-CN" altLang="en-US"/>
              <a:pPr/>
              <a:t>‹#›</a:t>
            </a:fld>
            <a:endParaRPr lang="zh-CN" altLang="en-US"/>
          </a:p>
        </p:txBody>
      </p:sp>
    </p:spTree>
    <p:extLst>
      <p:ext uri="{BB962C8B-B14F-4D97-AF65-F5344CB8AC3E}">
        <p14:creationId xmlns:p14="http://schemas.microsoft.com/office/powerpoint/2010/main" val="1813193879"/>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2FD0C4B2-2EE5-4F68-B031-2AAF702A4F1D}"/>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4" name="页脚占位符 4">
            <a:extLst>
              <a:ext uri="{FF2B5EF4-FFF2-40B4-BE49-F238E27FC236}">
                <a16:creationId xmlns:a16="http://schemas.microsoft.com/office/drawing/2014/main" id="{6D3B623F-9DBB-4733-8116-6AC03C1B0AEC}"/>
              </a:ext>
            </a:extLst>
          </p:cNvPr>
          <p:cNvSpPr>
            <a:spLocks noGrp="1"/>
          </p:cNvSpPr>
          <p:nvPr>
            <p:ph type="ftr" sz="quarter" idx="11"/>
          </p:nvPr>
        </p:nvSpPr>
        <p:spPr>
          <a:ln/>
        </p:spPr>
        <p:txBody>
          <a:bodyPr/>
          <a:lstStyle>
            <a:lvl1pPr>
              <a:defRPr/>
            </a:lvl1pPr>
          </a:lstStyle>
          <a:p>
            <a:endParaRPr lang="zh-CN" altLang="en-US"/>
          </a:p>
        </p:txBody>
      </p:sp>
      <p:sp>
        <p:nvSpPr>
          <p:cNvPr id="5" name="灯片编号占位符 5">
            <a:extLst>
              <a:ext uri="{FF2B5EF4-FFF2-40B4-BE49-F238E27FC236}">
                <a16:creationId xmlns:a16="http://schemas.microsoft.com/office/drawing/2014/main" id="{4253E69D-A527-4A97-9C01-DE386C866249}"/>
              </a:ext>
            </a:extLst>
          </p:cNvPr>
          <p:cNvSpPr>
            <a:spLocks noGrp="1"/>
          </p:cNvSpPr>
          <p:nvPr>
            <p:ph type="sldNum" sz="quarter" idx="12"/>
          </p:nvPr>
        </p:nvSpPr>
        <p:spPr>
          <a:ln/>
        </p:spPr>
        <p:txBody>
          <a:bodyPr/>
          <a:lstStyle>
            <a:lvl1pPr>
              <a:defRPr/>
            </a:lvl1pPr>
          </a:lstStyle>
          <a:p>
            <a:fld id="{20E27EB0-5976-4CAF-A0E0-0E8F5CBCC4B9}" type="slidenum">
              <a:rPr lang="zh-CN" altLang="en-US"/>
              <a:pPr/>
              <a:t>‹#›</a:t>
            </a:fld>
            <a:endParaRPr lang="zh-CN" altLang="en-US"/>
          </a:p>
        </p:txBody>
      </p:sp>
    </p:spTree>
    <p:extLst>
      <p:ext uri="{BB962C8B-B14F-4D97-AF65-F5344CB8AC3E}">
        <p14:creationId xmlns:p14="http://schemas.microsoft.com/office/powerpoint/2010/main" val="2341892120"/>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D1064878-9D22-4C74-8DC7-0290981D1C1E}"/>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3" name="页脚占位符 4">
            <a:extLst>
              <a:ext uri="{FF2B5EF4-FFF2-40B4-BE49-F238E27FC236}">
                <a16:creationId xmlns:a16="http://schemas.microsoft.com/office/drawing/2014/main" id="{20A741F5-9613-4F8E-9C0A-F4CE588C52B0}"/>
              </a:ext>
            </a:extLst>
          </p:cNvPr>
          <p:cNvSpPr>
            <a:spLocks noGrp="1"/>
          </p:cNvSpPr>
          <p:nvPr>
            <p:ph type="ftr" sz="quarter" idx="11"/>
          </p:nvPr>
        </p:nvSpPr>
        <p:spPr>
          <a:ln/>
        </p:spPr>
        <p:txBody>
          <a:bodyPr/>
          <a:lstStyle>
            <a:lvl1pPr>
              <a:defRPr/>
            </a:lvl1pPr>
          </a:lstStyle>
          <a:p>
            <a:endParaRPr lang="zh-CN" altLang="en-US"/>
          </a:p>
        </p:txBody>
      </p:sp>
      <p:sp>
        <p:nvSpPr>
          <p:cNvPr id="4" name="灯片编号占位符 5">
            <a:extLst>
              <a:ext uri="{FF2B5EF4-FFF2-40B4-BE49-F238E27FC236}">
                <a16:creationId xmlns:a16="http://schemas.microsoft.com/office/drawing/2014/main" id="{9F7A9252-3D27-4AC7-BEC4-74E93169008D}"/>
              </a:ext>
            </a:extLst>
          </p:cNvPr>
          <p:cNvSpPr>
            <a:spLocks noGrp="1"/>
          </p:cNvSpPr>
          <p:nvPr>
            <p:ph type="sldNum" sz="quarter" idx="12"/>
          </p:nvPr>
        </p:nvSpPr>
        <p:spPr>
          <a:ln/>
        </p:spPr>
        <p:txBody>
          <a:bodyPr/>
          <a:lstStyle>
            <a:lvl1pPr>
              <a:defRPr/>
            </a:lvl1pPr>
          </a:lstStyle>
          <a:p>
            <a:fld id="{9B7F2363-FCB8-40F6-98FE-694B082C7D1C}" type="slidenum">
              <a:rPr lang="zh-CN" altLang="en-US"/>
              <a:pPr/>
              <a:t>‹#›</a:t>
            </a:fld>
            <a:endParaRPr lang="zh-CN" altLang="en-US"/>
          </a:p>
        </p:txBody>
      </p:sp>
    </p:spTree>
    <p:extLst>
      <p:ext uri="{BB962C8B-B14F-4D97-AF65-F5344CB8AC3E}">
        <p14:creationId xmlns:p14="http://schemas.microsoft.com/office/powerpoint/2010/main" val="2705323429"/>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4A696EE4-4A24-4BA2-9FA8-00D66C3739C5}"/>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403BD47E-C838-4E5C-B96D-28AB2672805A}"/>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AA66F9F3-FC25-4818-A9F3-3D34F78A4692}"/>
              </a:ext>
            </a:extLst>
          </p:cNvPr>
          <p:cNvSpPr>
            <a:spLocks noGrp="1"/>
          </p:cNvSpPr>
          <p:nvPr>
            <p:ph type="sldNum" sz="quarter" idx="12"/>
          </p:nvPr>
        </p:nvSpPr>
        <p:spPr>
          <a:ln/>
        </p:spPr>
        <p:txBody>
          <a:bodyPr/>
          <a:lstStyle>
            <a:lvl1pPr>
              <a:defRPr/>
            </a:lvl1pPr>
          </a:lstStyle>
          <a:p>
            <a:fld id="{6EFBC5F5-C445-4E8F-B0FD-455F392E83BA}" type="slidenum">
              <a:rPr lang="zh-CN" altLang="en-US"/>
              <a:pPr/>
              <a:t>‹#›</a:t>
            </a:fld>
            <a:endParaRPr lang="zh-CN" altLang="en-US"/>
          </a:p>
        </p:txBody>
      </p:sp>
    </p:spTree>
    <p:extLst>
      <p:ext uri="{BB962C8B-B14F-4D97-AF65-F5344CB8AC3E}">
        <p14:creationId xmlns:p14="http://schemas.microsoft.com/office/powerpoint/2010/main" val="1821746314"/>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443B59EF-BAFE-4A7C-BC36-1FEC55035FC9}"/>
              </a:ext>
            </a:extLst>
          </p:cNvPr>
          <p:cNvSpPr>
            <a:spLocks noGrp="1"/>
          </p:cNvSpPr>
          <p:nvPr>
            <p:ph type="dt" sz="half" idx="10"/>
          </p:nvPr>
        </p:nvSpPr>
        <p:spPr>
          <a:ln/>
        </p:spPr>
        <p:txBody>
          <a:bodyPr/>
          <a:lstStyle>
            <a:lvl1pPr>
              <a:defRPr/>
            </a:lvl1pPr>
          </a:lstStyle>
          <a:p>
            <a:fld id="{BB962C8B-B14F-4D97-AF65-F5344CB8AC3E}" type="datetimeFigureOut">
              <a:rPr lang="zh-CN" altLang="en-US"/>
              <a:pPr/>
              <a:t>2018/12/13</a:t>
            </a:fld>
            <a:endParaRPr lang="zh-CN" altLang="en-US"/>
          </a:p>
        </p:txBody>
      </p:sp>
      <p:sp>
        <p:nvSpPr>
          <p:cNvPr id="6" name="页脚占位符 4">
            <a:extLst>
              <a:ext uri="{FF2B5EF4-FFF2-40B4-BE49-F238E27FC236}">
                <a16:creationId xmlns:a16="http://schemas.microsoft.com/office/drawing/2014/main" id="{41E97FBE-26E4-4FD6-A9E6-E6FD659E5DC0}"/>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2976566B-75AB-40B7-88B8-2623D5AFC033}"/>
              </a:ext>
            </a:extLst>
          </p:cNvPr>
          <p:cNvSpPr>
            <a:spLocks noGrp="1"/>
          </p:cNvSpPr>
          <p:nvPr>
            <p:ph type="sldNum" sz="quarter" idx="12"/>
          </p:nvPr>
        </p:nvSpPr>
        <p:spPr>
          <a:ln/>
        </p:spPr>
        <p:txBody>
          <a:bodyPr/>
          <a:lstStyle>
            <a:lvl1pPr>
              <a:defRPr/>
            </a:lvl1pPr>
          </a:lstStyle>
          <a:p>
            <a:fld id="{1EE4CD06-E0FB-4D2C-9FE9-2EDE9D235318}" type="slidenum">
              <a:rPr lang="zh-CN" altLang="en-US"/>
              <a:pPr/>
              <a:t>‹#›</a:t>
            </a:fld>
            <a:endParaRPr lang="zh-CN" altLang="en-US"/>
          </a:p>
        </p:txBody>
      </p:sp>
    </p:spTree>
    <p:extLst>
      <p:ext uri="{BB962C8B-B14F-4D97-AF65-F5344CB8AC3E}">
        <p14:creationId xmlns:p14="http://schemas.microsoft.com/office/powerpoint/2010/main" val="794042821"/>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audio" Target="../media/audio1.wav"/><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audio" Target="../media/audio1.wav"/><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1D4BFBE5-94C2-4CDB-8111-B63F1FCD4539}"/>
              </a:ext>
            </a:extLst>
          </p:cNvPr>
          <p:cNvSpPr>
            <a:spLocks noChangeArrowheads="1"/>
          </p:cNvSpPr>
          <p:nvPr>
            <p:ph type="title" idx="4294967295"/>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id="{39D0641E-AAC9-406B-81AF-09637E51C4B3}"/>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3">
            <a:extLst>
              <a:ext uri="{FF2B5EF4-FFF2-40B4-BE49-F238E27FC236}">
                <a16:creationId xmlns:a16="http://schemas.microsoft.com/office/drawing/2014/main" id="{22DC8A4D-0660-4ECE-AF76-DBF9B268E6B8}"/>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latin typeface="Arial" charset="0"/>
                <a:ea typeface="宋体" charset="-122"/>
                <a:cs typeface="+mn-ea"/>
              </a:defRPr>
            </a:lvl1pPr>
          </a:lstStyle>
          <a:p>
            <a:fld id="{BB962C8B-B14F-4D97-AF65-F5344CB8AC3E}" type="datetimeFigureOut">
              <a:rPr lang="zh-CN" altLang="en-US"/>
              <a:pPr/>
              <a:t>2018/12/13</a:t>
            </a:fld>
            <a:endParaRPr lang="zh-CN" altLang="en-US"/>
          </a:p>
        </p:txBody>
      </p:sp>
      <p:sp>
        <p:nvSpPr>
          <p:cNvPr id="1029" name="页脚占位符 4">
            <a:extLst>
              <a:ext uri="{FF2B5EF4-FFF2-40B4-BE49-F238E27FC236}">
                <a16:creationId xmlns:a16="http://schemas.microsoft.com/office/drawing/2014/main" id="{18BBAAF4-D5A5-4BF5-9B46-CECC3A1BAF13}"/>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
        <p:nvSpPr>
          <p:cNvPr id="1030" name="灯片编号占位符 5">
            <a:extLst>
              <a:ext uri="{FF2B5EF4-FFF2-40B4-BE49-F238E27FC236}">
                <a16:creationId xmlns:a16="http://schemas.microsoft.com/office/drawing/2014/main" id="{7CE240C5-A886-4D51-9138-1AA49D47298F}"/>
              </a:ext>
            </a:extLst>
          </p:cNvPr>
          <p:cNvSpPr>
            <a:spLocks noGrp="1"/>
          </p:cNvSpPr>
          <p:nvPr>
            <p:ph type="sldNum" sz="quarter" idx="4"/>
          </p:nvPr>
        </p:nvSpPr>
        <p:spPr>
          <a:xfrm>
            <a:off x="6553200" y="6356350"/>
            <a:ext cx="2447925" cy="365125"/>
          </a:xfrm>
          <a:prstGeom prst="rect">
            <a:avLst/>
          </a:prstGeom>
          <a:noFill/>
          <a:ln w="9525">
            <a:noFill/>
            <a:miter/>
          </a:ln>
        </p:spPr>
        <p:txBody>
          <a:bodyPr anchor="ctr"/>
          <a:lstStyle>
            <a:lvl1pPr algn="r">
              <a:defRPr sz="1600" noProof="1" dirty="0">
                <a:latin typeface="微软雅黑" pitchFamily="2" charset="-122"/>
                <a:ea typeface="微软雅黑" pitchFamily="2" charset="-122"/>
                <a:cs typeface="+mn-ea"/>
              </a:defRPr>
            </a:lvl1pPr>
          </a:lstStyle>
          <a:p>
            <a:fld id="{1AB9BCE4-B84A-47ED-A7A7-9968E446EBAC}" type="slidenum">
              <a:rPr lang="zh-CN" altLang="en-US"/>
              <a:pPr/>
              <a:t>‹#›</a:t>
            </a:fld>
            <a:endParaRPr lang="zh-CN" altLang="en-US">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3" r:id="rId2"/>
    <p:sldLayoutId id="2147483662" r:id="rId3"/>
    <p:sldLayoutId id="2147483661" r:id="rId4"/>
    <p:sldLayoutId id="2147483660" r:id="rId5"/>
    <p:sldLayoutId id="2147483659" r:id="rId6"/>
    <p:sldLayoutId id="2147483658" r:id="rId7"/>
    <p:sldLayoutId id="2147483657" r:id="rId8"/>
    <p:sldLayoutId id="2147483656" r:id="rId9"/>
    <p:sldLayoutId id="2147483655" r:id="rId10"/>
    <p:sldLayoutId id="2147483654" r:id="rId11"/>
    <p:sldLayoutId id="2147483653"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p:bldP spid="1027" grpId="0" build="p">
        <p:tmplLst>
          <p:tmpl lvl="1">
            <p:tnLst>
              <p:par>
                <p:cTn presetID="0"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F3E7EF4C-D08D-4825-9319-C0AEF54BBD88}"/>
              </a:ext>
            </a:extLst>
          </p:cNvPr>
          <p:cNvSpPr>
            <a:spLocks noChangeArrowheads="1"/>
          </p:cNvSpPr>
          <p:nvPr>
            <p:ph type="title" idx="4294967295"/>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1" name="文本占位符 2">
            <a:extLst>
              <a:ext uri="{FF2B5EF4-FFF2-40B4-BE49-F238E27FC236}">
                <a16:creationId xmlns:a16="http://schemas.microsoft.com/office/drawing/2014/main" id="{8DE1E217-6AA3-4952-ABAD-27685AD77619}"/>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52" name="日期占位符 3">
            <a:extLst>
              <a:ext uri="{FF2B5EF4-FFF2-40B4-BE49-F238E27FC236}">
                <a16:creationId xmlns:a16="http://schemas.microsoft.com/office/drawing/2014/main" id="{7081ED7B-ACE7-4151-9E70-52BF44C974BD}"/>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latin typeface="Arial" charset="0"/>
                <a:ea typeface="宋体" charset="-122"/>
                <a:cs typeface="+mn-ea"/>
              </a:defRPr>
            </a:lvl1pPr>
          </a:lstStyle>
          <a:p>
            <a:fld id="{BB962C8B-B14F-4D97-AF65-F5344CB8AC3E}" type="datetimeFigureOut">
              <a:rPr lang="zh-CN" altLang="en-US"/>
              <a:pPr/>
              <a:t>2018/12/13</a:t>
            </a:fld>
            <a:endParaRPr lang="zh-CN" altLang="en-US"/>
          </a:p>
        </p:txBody>
      </p:sp>
      <p:sp>
        <p:nvSpPr>
          <p:cNvPr id="2053" name="页脚占位符 4">
            <a:extLst>
              <a:ext uri="{FF2B5EF4-FFF2-40B4-BE49-F238E27FC236}">
                <a16:creationId xmlns:a16="http://schemas.microsoft.com/office/drawing/2014/main" id="{8D4810CF-4308-4F1A-85BC-8658661F61C7}"/>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4" r:id="rId2"/>
    <p:sldLayoutId id="2147483673" r:id="rId3"/>
    <p:sldLayoutId id="2147483672" r:id="rId4"/>
    <p:sldLayoutId id="2147483671" r:id="rId5"/>
    <p:sldLayoutId id="2147483670" r:id="rId6"/>
    <p:sldLayoutId id="2147483669" r:id="rId7"/>
    <p:sldLayoutId id="2147483668" r:id="rId8"/>
    <p:sldLayoutId id="2147483667" r:id="rId9"/>
    <p:sldLayoutId id="2147483666" r:id="rId10"/>
    <p:sldLayoutId id="2147483665"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p:bldP spid="2051" grpId="0" build="p">
        <p:tmplLst>
          <p:tmpl lvl="1">
            <p:tnLst>
              <p:par>
                <p:cTn presetID="0"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074" name="标题占位符 1">
            <a:extLst>
              <a:ext uri="{FF2B5EF4-FFF2-40B4-BE49-F238E27FC236}">
                <a16:creationId xmlns:a16="http://schemas.microsoft.com/office/drawing/2014/main" id="{23A91A98-CF81-4B13-828D-FE0D570FCA4B}"/>
              </a:ext>
            </a:extLst>
          </p:cNvPr>
          <p:cNvSpPr>
            <a:spLocks noChangeArrowheads="1"/>
          </p:cNvSpPr>
          <p:nvPr>
            <p:ph type="title" idx="4294967295"/>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3075" name="文本占位符 2">
            <a:extLst>
              <a:ext uri="{FF2B5EF4-FFF2-40B4-BE49-F238E27FC236}">
                <a16:creationId xmlns:a16="http://schemas.microsoft.com/office/drawing/2014/main" id="{C09E67F7-0555-4DAA-A0C0-DFFDFF5910EF}"/>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6" name="日期占位符 3">
            <a:extLst>
              <a:ext uri="{FF2B5EF4-FFF2-40B4-BE49-F238E27FC236}">
                <a16:creationId xmlns:a16="http://schemas.microsoft.com/office/drawing/2014/main" id="{B6F26BB8-44B1-430F-90A3-4FAF229B5555}"/>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latin typeface="Arial" charset="0"/>
                <a:ea typeface="宋体" charset="-122"/>
                <a:cs typeface="+mn-ea"/>
              </a:defRPr>
            </a:lvl1pPr>
          </a:lstStyle>
          <a:p>
            <a:fld id="{BB962C8B-B14F-4D97-AF65-F5344CB8AC3E}" type="datetimeFigureOut">
              <a:rPr lang="zh-CN" altLang="en-US"/>
              <a:pPr/>
              <a:t>2018/12/13</a:t>
            </a:fld>
            <a:endParaRPr lang="zh-CN" altLang="en-US"/>
          </a:p>
        </p:txBody>
      </p:sp>
      <p:sp>
        <p:nvSpPr>
          <p:cNvPr id="3077" name="页脚占位符 4">
            <a:extLst>
              <a:ext uri="{FF2B5EF4-FFF2-40B4-BE49-F238E27FC236}">
                <a16:creationId xmlns:a16="http://schemas.microsoft.com/office/drawing/2014/main" id="{2EE7223C-7E97-42D7-AB15-3A03E2196BEF}"/>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
        <p:nvSpPr>
          <p:cNvPr id="3078" name="灯片编号占位符 5">
            <a:extLst>
              <a:ext uri="{FF2B5EF4-FFF2-40B4-BE49-F238E27FC236}">
                <a16:creationId xmlns:a16="http://schemas.microsoft.com/office/drawing/2014/main" id="{33B5B9E9-59DB-41D8-B02B-A0FA39801F5F}"/>
              </a:ext>
            </a:extLst>
          </p:cNvPr>
          <p:cNvSpPr>
            <a:spLocks noGrp="1"/>
          </p:cNvSpPr>
          <p:nvPr>
            <p:ph type="sldNum" sz="quarter" idx="4"/>
          </p:nvPr>
        </p:nvSpPr>
        <p:spPr>
          <a:xfrm>
            <a:off x="6553200" y="6356350"/>
            <a:ext cx="2447925" cy="365125"/>
          </a:xfrm>
          <a:prstGeom prst="rect">
            <a:avLst/>
          </a:prstGeom>
          <a:noFill/>
          <a:ln w="9525">
            <a:noFill/>
            <a:miter/>
          </a:ln>
        </p:spPr>
        <p:txBody>
          <a:bodyPr anchor="ctr"/>
          <a:lstStyle>
            <a:lvl1pPr algn="r">
              <a:defRPr sz="1600" noProof="1" dirty="0">
                <a:latin typeface="微软雅黑" pitchFamily="2" charset="-122"/>
                <a:ea typeface="微软雅黑" pitchFamily="2" charset="-122"/>
                <a:cs typeface="+mn-ea"/>
              </a:defRPr>
            </a:lvl1pPr>
          </a:lstStyle>
          <a:p>
            <a:fld id="{BBD58E2B-80E3-4673-9F06-DFF898A64B9C}" type="slidenum">
              <a:rPr lang="zh-CN" altLang="en-US"/>
              <a:pPr/>
              <a:t>‹#›</a:t>
            </a:fld>
            <a:endParaRPr lang="zh-CN" altLang="en-US">
              <a:cs typeface="+mn-cs"/>
            </a:endParaRPr>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77" r:id="rId10"/>
    <p:sldLayoutId id="2147483676"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3075">
                                            <p:txEl>
                                              <p:pRg st="1" end="1"/>
                                            </p:txEl>
                                          </p:spTgt>
                                        </p:tgtEl>
                                        <p:attrNameLst>
                                          <p:attrName>style.visibility</p:attrName>
                                        </p:attrNameLst>
                                      </p:cBhvr>
                                      <p:to>
                                        <p:strVal val="visible"/>
                                      </p:to>
                                    </p:set>
                                    <p:animEffect transition="in" filter="fade">
                                      <p:cBhvr>
                                        <p:cTn id="19" dur="500"/>
                                        <p:tgtEl>
                                          <p:spTgt spid="3075">
                                            <p:txEl>
                                              <p:pRg st="1" end="1"/>
                                            </p:txEl>
                                          </p:spTgt>
                                        </p:tgtEl>
                                      </p:cBhvr>
                                    </p:animEffect>
                                    <p:anim calcmode="lin" valueType="num">
                                      <p:cBhvr>
                                        <p:cTn id="20"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75">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3075">
                                            <p:txEl>
                                              <p:pRg st="2" end="2"/>
                                            </p:txEl>
                                          </p:spTgt>
                                        </p:tgtEl>
                                        <p:attrNameLst>
                                          <p:attrName>style.visibility</p:attrName>
                                        </p:attrNameLst>
                                      </p:cBhvr>
                                      <p:to>
                                        <p:strVal val="visible"/>
                                      </p:to>
                                    </p:set>
                                    <p:animEffect transition="in" filter="fade">
                                      <p:cBhvr>
                                        <p:cTn id="24" dur="500"/>
                                        <p:tgtEl>
                                          <p:spTgt spid="3075">
                                            <p:txEl>
                                              <p:pRg st="2" end="2"/>
                                            </p:txEl>
                                          </p:spTgt>
                                        </p:tgtEl>
                                      </p:cBhvr>
                                    </p:animEffect>
                                    <p:anim calcmode="lin" valueType="num">
                                      <p:cBhvr>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3075">
                                            <p:txEl>
                                              <p:pRg st="3" end="3"/>
                                            </p:txEl>
                                          </p:spTgt>
                                        </p:tgtEl>
                                        <p:attrNameLst>
                                          <p:attrName>style.visibility</p:attrName>
                                        </p:attrNameLst>
                                      </p:cBhvr>
                                      <p:to>
                                        <p:strVal val="visible"/>
                                      </p:to>
                                    </p:set>
                                    <p:animEffect transition="in" filter="fade">
                                      <p:cBhvr>
                                        <p:cTn id="29" dur="500"/>
                                        <p:tgtEl>
                                          <p:spTgt spid="3075">
                                            <p:txEl>
                                              <p:pRg st="3" end="3"/>
                                            </p:txEl>
                                          </p:spTgt>
                                        </p:tgtEl>
                                      </p:cBhvr>
                                    </p:animEffect>
                                    <p:anim calcmode="lin" valueType="num">
                                      <p:cBhvr>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75">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3075">
                                            <p:txEl>
                                              <p:pRg st="4" end="4"/>
                                            </p:txEl>
                                          </p:spTgt>
                                        </p:tgtEl>
                                        <p:attrNameLst>
                                          <p:attrName>style.visibility</p:attrName>
                                        </p:attrNameLst>
                                      </p:cBhvr>
                                      <p:to>
                                        <p:strVal val="visible"/>
                                      </p:to>
                                    </p:set>
                                    <p:animEffect transition="in" filter="fade">
                                      <p:cBhvr>
                                        <p:cTn id="34" dur="500"/>
                                        <p:tgtEl>
                                          <p:spTgt spid="3075">
                                            <p:txEl>
                                              <p:pRg st="4" end="4"/>
                                            </p:txEl>
                                          </p:spTgt>
                                        </p:tgtEl>
                                      </p:cBhvr>
                                    </p:animEffect>
                                    <p:anim calcmode="lin" valueType="num">
                                      <p:cBhvr>
                                        <p:cTn id="3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7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p:bldP spid="3075" grpId="0" build="p">
        <p:tmplLst>
          <p:tmpl lvl="1">
            <p:tnLst>
              <p:par>
                <p:cTn presetID="0" presetClass="entr" presetSubtype="0" fill="hold" nodeType="click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9">
            <a:extLst>
              <a:ext uri="{FF2B5EF4-FFF2-40B4-BE49-F238E27FC236}">
                <a16:creationId xmlns:a16="http://schemas.microsoft.com/office/drawing/2014/main" id="{0BA5CF88-F027-4F53-BCF6-4AC3A2895E86}"/>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CN" altLang="en-US" sz="5400">
                <a:solidFill>
                  <a:schemeClr val="bg1"/>
                </a:solidFill>
                <a:latin typeface="Times New Roman" panose="02020603050405020304" pitchFamily="18" charset="0"/>
                <a:ea typeface="黑体" panose="02010609060101010101" pitchFamily="49" charset="-122"/>
              </a:rPr>
              <a:t>第九章、</a:t>
            </a:r>
            <a:r>
              <a:rPr lang="zh-CN" altLang="en-US" sz="5400">
                <a:solidFill>
                  <a:schemeClr val="bg1"/>
                </a:solidFill>
                <a:ea typeface="黑体" panose="02010609060101010101" pitchFamily="49" charset="-122"/>
              </a:rPr>
              <a:t>地方</a:t>
            </a:r>
            <a:r>
              <a:rPr lang="zh-CN" altLang="en-US" sz="5400">
                <a:solidFill>
                  <a:schemeClr val="bg1"/>
                </a:solidFill>
                <a:latin typeface="Times New Roman" panose="02020603050405020304" pitchFamily="18" charset="0"/>
                <a:ea typeface="黑体" panose="02010609060101010101" pitchFamily="49" charset="-122"/>
              </a:rPr>
              <a:t>政府债务</a:t>
            </a:r>
          </a:p>
        </p:txBody>
      </p:sp>
      <p:sp>
        <p:nvSpPr>
          <p:cNvPr id="4098" name="日期占位符 1">
            <a:extLst>
              <a:ext uri="{FF2B5EF4-FFF2-40B4-BE49-F238E27FC236}">
                <a16:creationId xmlns:a16="http://schemas.microsoft.com/office/drawing/2014/main" id="{0F9DC81C-0EA8-440F-9946-4A0F6703AD55}"/>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B235BE70-FCD5-4E4C-ACD5-5BE8F98A6B4F}"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20481">
            <a:extLst>
              <a:ext uri="{FF2B5EF4-FFF2-40B4-BE49-F238E27FC236}">
                <a16:creationId xmlns:a16="http://schemas.microsoft.com/office/drawing/2014/main" id="{0682ECE9-715A-44D2-AB01-2DB462DB769A}"/>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地方政府公债的监管具体方式</a:t>
            </a:r>
            <a:endParaRPr lang="zh-CN" altLang="en-US"/>
          </a:p>
        </p:txBody>
      </p:sp>
      <p:sp>
        <p:nvSpPr>
          <p:cNvPr id="13314" name="文本占位符 20482">
            <a:extLst>
              <a:ext uri="{FF2B5EF4-FFF2-40B4-BE49-F238E27FC236}">
                <a16:creationId xmlns:a16="http://schemas.microsoft.com/office/drawing/2014/main" id="{0364F9BC-7B93-424B-8922-6E8561C5574F}"/>
              </a:ext>
            </a:extLst>
          </p:cNvPr>
          <p:cNvSpPr>
            <a:spLocks noChangeArrowheads="1"/>
          </p:cNvSpPr>
          <p:nvPr>
            <p:ph idx="1"/>
          </p:nvPr>
        </p:nvSpPr>
        <p:spPr/>
        <p:txBody>
          <a:bodyPr/>
          <a:lstStyle/>
          <a:p>
            <a:r>
              <a:rPr lang="zh-CN" altLang="en-US" sz="2400">
                <a:latin typeface="黑体" panose="02010609060101010101" pitchFamily="49" charset="-122"/>
                <a:ea typeface="黑体" panose="02010609060101010101" pitchFamily="49" charset="-122"/>
              </a:rPr>
              <a:t>合作式监管</a:t>
            </a:r>
          </a:p>
          <a:p>
            <a:pPr>
              <a:buFont typeface="Arial" panose="020B0604020202020204" pitchFamily="34" charset="0"/>
              <a:buNone/>
            </a:pPr>
            <a:r>
              <a:rPr lang="zh-CN" altLang="en-US" sz="2400">
                <a:latin typeface="黑体" panose="02010609060101010101" pitchFamily="49" charset="-122"/>
                <a:ea typeface="黑体" panose="02010609060101010101" pitchFamily="49" charset="-122"/>
              </a:rPr>
              <a:t>		中央政府与地方政府之间通过谈判、对话和信息交流等途径来达成地方预算总赤字目标的协议，而且一般也要确定地方财政主要收支项目的指导方针。</a:t>
            </a:r>
          </a:p>
          <a:p>
            <a:pPr>
              <a:buFont typeface="Arial" panose="020B0604020202020204" pitchFamily="34" charset="0"/>
              <a:buNone/>
            </a:pPr>
            <a:r>
              <a:rPr lang="zh-CN" altLang="en-US" sz="2400">
                <a:latin typeface="黑体" panose="02010609060101010101" pitchFamily="49" charset="-122"/>
                <a:ea typeface="黑体" panose="02010609060101010101" pitchFamily="49" charset="-122"/>
              </a:rPr>
              <a:t>		地方政府债务的规模不仅体现了中央政府的意图，而且也因为地方政府实际上参与实现宏观经济目标的财政变量的确定而融合了地方政府的意愿。</a:t>
            </a:r>
          </a:p>
          <a:p>
            <a:pPr>
              <a:buFont typeface="Arial" panose="020B0604020202020204" pitchFamily="34" charset="0"/>
              <a:buNone/>
            </a:pPr>
            <a:r>
              <a:rPr lang="zh-CN" altLang="en-US" sz="2400">
                <a:latin typeface="黑体" panose="02010609060101010101" pitchFamily="49" charset="-122"/>
                <a:ea typeface="黑体" panose="02010609060101010101" pitchFamily="49" charset="-122"/>
              </a:rPr>
              <a:t>		一般要求中央政府有较强的财政管理能力并且有着严格财经纪律、中央与地方政府之间不存在信息不对称现象、地方政府没有机会主义行为倾向以及政府间存在着相互协商和协作的传统等。</a:t>
            </a:r>
          </a:p>
        </p:txBody>
      </p:sp>
      <p:sp>
        <p:nvSpPr>
          <p:cNvPr id="13315" name="日期占位符 1">
            <a:extLst>
              <a:ext uri="{FF2B5EF4-FFF2-40B4-BE49-F238E27FC236}">
                <a16:creationId xmlns:a16="http://schemas.microsoft.com/office/drawing/2014/main" id="{F5F06296-E0F3-43BD-A67F-348B59EAF9D8}"/>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A46BE10B-0CF8-4ACF-84E3-DFA0F42A2228}"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3316" name="灯片编号占位符 2">
            <a:extLst>
              <a:ext uri="{FF2B5EF4-FFF2-40B4-BE49-F238E27FC236}">
                <a16:creationId xmlns:a16="http://schemas.microsoft.com/office/drawing/2014/main" id="{C3A28E8F-7950-4CB9-B2D9-D15F8E418ADB}"/>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2761C010-118C-49A4-9751-6383CE36DD9A}" type="slidenum">
              <a:rPr lang="zh-CN" altLang="en-US" smtClean="0">
                <a:latin typeface="微软雅黑" panose="020B0503020204020204" pitchFamily="34" charset="-122"/>
                <a:ea typeface="微软雅黑" panose="020B0503020204020204" pitchFamily="34" charset="-122"/>
              </a:rPr>
              <a:pPr/>
              <a:t>10</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21505">
            <a:extLst>
              <a:ext uri="{FF2B5EF4-FFF2-40B4-BE49-F238E27FC236}">
                <a16:creationId xmlns:a16="http://schemas.microsoft.com/office/drawing/2014/main" id="{CD018581-170C-447F-8DE5-89AFA8E6C602}"/>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地方政府公债的监管具体方式</a:t>
            </a:r>
            <a:endParaRPr lang="zh-CN" altLang="en-US"/>
          </a:p>
        </p:txBody>
      </p:sp>
      <p:sp>
        <p:nvSpPr>
          <p:cNvPr id="14338" name="文本占位符 21506">
            <a:extLst>
              <a:ext uri="{FF2B5EF4-FFF2-40B4-BE49-F238E27FC236}">
                <a16:creationId xmlns:a16="http://schemas.microsoft.com/office/drawing/2014/main" id="{B806A472-7743-40E2-9514-D61E184454A5}"/>
              </a:ext>
            </a:extLst>
          </p:cNvPr>
          <p:cNvSpPr>
            <a:spLocks noChangeArrowheads="1"/>
          </p:cNvSpPr>
          <p:nvPr>
            <p:ph idx="1"/>
          </p:nvPr>
        </p:nvSpPr>
        <p:spPr/>
        <p:txBody>
          <a:bodyPr/>
          <a:lstStyle/>
          <a:p>
            <a:pPr>
              <a:lnSpc>
                <a:spcPct val="80000"/>
              </a:lnSpc>
            </a:pPr>
            <a:r>
              <a:rPr lang="zh-CN" altLang="en-US">
                <a:latin typeface="黑体" panose="02010609060101010101" pitchFamily="49" charset="-122"/>
                <a:ea typeface="黑体" panose="02010609060101010101" pitchFamily="49" charset="-122"/>
              </a:rPr>
              <a:t>规则监管</a:t>
            </a:r>
            <a:endParaRPr lang="zh-CN" altLang="en-US">
              <a:latin typeface="Times New Roman" panose="02020603050405020304" pitchFamily="18" charset="0"/>
              <a:cs typeface="Times New Roman" panose="02020603050405020304" pitchFamily="18" charset="0"/>
            </a:endParaRP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用以法律形式确定下来的财政规则来对地方政府债务进行监管，这些规则通常涉及地方政府债务的相对或绝对规模、举债的条件、目的和用途等。只要符合相应的财政规则，地方政的举债不需要经过中央政府的批准。</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以既定的规则作为监管的基础较为透明和公正，而且在相当大程度上能够避免但是以规则为基础的监管缺乏弹性，地方政府也能通过预算外操作、以国有企业的名义举债等手段绕开规则而逃避监管，而且依托规则对地方政府公债进行监管产生的效果也不是很迅速。</a:t>
            </a:r>
          </a:p>
        </p:txBody>
      </p:sp>
      <p:sp>
        <p:nvSpPr>
          <p:cNvPr id="14339" name="日期占位符 1">
            <a:extLst>
              <a:ext uri="{FF2B5EF4-FFF2-40B4-BE49-F238E27FC236}">
                <a16:creationId xmlns:a16="http://schemas.microsoft.com/office/drawing/2014/main" id="{18F7E46D-0F19-44D7-A21E-C0757D6AD263}"/>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9A03E418-9DF6-4526-AF1B-47F35B0285E8}"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4340" name="灯片编号占位符 2">
            <a:extLst>
              <a:ext uri="{FF2B5EF4-FFF2-40B4-BE49-F238E27FC236}">
                <a16:creationId xmlns:a16="http://schemas.microsoft.com/office/drawing/2014/main" id="{F393BA4D-ED35-44FE-B328-C178BC4408F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FFDA9D5-7910-4B84-BC26-888A3BC5AA6F}" type="slidenum">
              <a:rPr lang="zh-CN" altLang="en-US" smtClean="0">
                <a:latin typeface="微软雅黑" panose="020B0503020204020204" pitchFamily="34" charset="-122"/>
                <a:ea typeface="微软雅黑" panose="020B0503020204020204" pitchFamily="34" charset="-122"/>
              </a:rPr>
              <a:pPr/>
              <a:t>11</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22529">
            <a:extLst>
              <a:ext uri="{FF2B5EF4-FFF2-40B4-BE49-F238E27FC236}">
                <a16:creationId xmlns:a16="http://schemas.microsoft.com/office/drawing/2014/main" id="{9EF1C3E4-08EB-4FCB-8583-D35BAE2F03E9}"/>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地方政府公债的监管具体方式</a:t>
            </a:r>
            <a:endParaRPr lang="zh-CN" altLang="en-US"/>
          </a:p>
        </p:txBody>
      </p:sp>
      <p:sp>
        <p:nvSpPr>
          <p:cNvPr id="15362" name="文本占位符 22530">
            <a:extLst>
              <a:ext uri="{FF2B5EF4-FFF2-40B4-BE49-F238E27FC236}">
                <a16:creationId xmlns:a16="http://schemas.microsoft.com/office/drawing/2014/main" id="{5D6A9D99-F845-4381-BACE-D0B171BC5DC6}"/>
              </a:ext>
            </a:extLst>
          </p:cNvPr>
          <p:cNvSpPr>
            <a:spLocks noChangeArrowheads="1"/>
          </p:cNvSpPr>
          <p:nvPr>
            <p:ph idx="1"/>
          </p:nvPr>
        </p:nvSpPr>
        <p:spPr/>
        <p:txBody>
          <a:bodyPr/>
          <a:lstStyle/>
          <a:p>
            <a:r>
              <a:rPr lang="zh-CN" altLang="en-US">
                <a:latin typeface="黑体" panose="02010609060101010101" pitchFamily="49" charset="-122"/>
                <a:ea typeface="黑体" panose="02010609060101010101" pitchFamily="49" charset="-122"/>
              </a:rPr>
              <a:t>行政手段</a:t>
            </a:r>
            <a:endParaRPr lang="zh-CN" altLang="en-US">
              <a:latin typeface="Times New Roman" panose="02020603050405020304" pitchFamily="18" charset="0"/>
              <a:cs typeface="Times New Roman" panose="02020603050405020304" pitchFamily="18" charset="0"/>
            </a:endParaRP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中央政府往往要求地方政府举债必须经过中央政府的批准或授权，同时对地方政府公债总额和结构设置限定条件，对地方政府公债的运作过程进行检查。</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中央政府能够在较短的时间内有效控制住地方政府举债行为的宏观经济影响。</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会出现随意性大以及中央政府与地方政府之间的讨价还价等问题。</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中央政府可能难以拒绝在地方政府陷入困境时施以援助。</a:t>
            </a:r>
          </a:p>
        </p:txBody>
      </p:sp>
      <p:sp>
        <p:nvSpPr>
          <p:cNvPr id="15363" name="日期占位符 1">
            <a:extLst>
              <a:ext uri="{FF2B5EF4-FFF2-40B4-BE49-F238E27FC236}">
                <a16:creationId xmlns:a16="http://schemas.microsoft.com/office/drawing/2014/main" id="{AE187FFB-BB77-427F-91CD-6A6386B540A8}"/>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A8B358E1-A2D8-4B05-A6EE-69ADCEDB460E}"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5364" name="灯片编号占位符 2">
            <a:extLst>
              <a:ext uri="{FF2B5EF4-FFF2-40B4-BE49-F238E27FC236}">
                <a16:creationId xmlns:a16="http://schemas.microsoft.com/office/drawing/2014/main" id="{EC4CEEC8-4A8C-46F3-B351-670E5E926491}"/>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C1719D2E-636D-4C8C-AD0F-3C2BFE81FF7A}" type="slidenum">
              <a:rPr lang="zh-CN" altLang="en-US" smtClean="0">
                <a:latin typeface="微软雅黑" panose="020B0503020204020204" pitchFamily="34" charset="-122"/>
                <a:ea typeface="微软雅黑" panose="020B0503020204020204" pitchFamily="34" charset="-122"/>
              </a:rPr>
              <a:pPr/>
              <a:t>12</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标题 13313">
            <a:extLst>
              <a:ext uri="{FF2B5EF4-FFF2-40B4-BE49-F238E27FC236}">
                <a16:creationId xmlns:a16="http://schemas.microsoft.com/office/drawing/2014/main" id="{0FE6F047-288C-4C0A-88B3-0B8282A17059}"/>
              </a:ext>
            </a:extLst>
          </p:cNvPr>
          <p:cNvSpPr>
            <a:spLocks noChangeArrowheads="1"/>
          </p:cNvSpPr>
          <p:nvPr>
            <p:ph type="title"/>
          </p:nvPr>
        </p:nvSpPr>
        <p:spPr/>
        <p:txBody>
          <a:bodyPr/>
          <a:lstStyle/>
          <a:p>
            <a:endParaRPr lang="zh-CN" altLang="zh-CN"/>
          </a:p>
        </p:txBody>
      </p:sp>
      <p:sp>
        <p:nvSpPr>
          <p:cNvPr id="16386" name="文本占位符 13314">
            <a:extLst>
              <a:ext uri="{FF2B5EF4-FFF2-40B4-BE49-F238E27FC236}">
                <a16:creationId xmlns:a16="http://schemas.microsoft.com/office/drawing/2014/main" id="{422A4678-579B-4FC3-A16F-ECF9C0FA55D4}"/>
              </a:ext>
            </a:extLst>
          </p:cNvPr>
          <p:cNvSpPr>
            <a:spLocks noChangeArrowheads="1"/>
          </p:cNvSpPr>
          <p:nvPr>
            <p:ph idx="1"/>
          </p:nvPr>
        </p:nvSpPr>
        <p:spPr/>
        <p:txBody>
          <a:bodyPr/>
          <a:lstStyle/>
          <a:p>
            <a:pPr algn="ctr">
              <a:buFont typeface="Arial" panose="020B0604020202020204" pitchFamily="34" charset="0"/>
              <a:buNone/>
            </a:pPr>
            <a:endParaRPr lang="en-US" altLang="zh-CN" sz="5400">
              <a:latin typeface="楷体_GB2312" pitchFamily="1" charset="-122"/>
              <a:ea typeface="华文行楷" panose="02010800040101010101" pitchFamily="2" charset="-122"/>
            </a:endParaRPr>
          </a:p>
          <a:p>
            <a:pPr algn="ctr">
              <a:buFont typeface="Arial" panose="020B0604020202020204" pitchFamily="34" charset="0"/>
              <a:buNone/>
            </a:pPr>
            <a:r>
              <a:rPr lang="en-US" altLang="zh-CN" sz="5400">
                <a:ea typeface="黑体" panose="02010609060101010101" pitchFamily="49" charset="-122"/>
              </a:rPr>
              <a:t>9.3  </a:t>
            </a:r>
            <a:r>
              <a:rPr lang="zh-CN" altLang="en-US" sz="5400">
                <a:ea typeface="黑体" panose="02010609060101010101" pitchFamily="49" charset="-122"/>
              </a:rPr>
              <a:t>我国的地方政府债务</a:t>
            </a:r>
          </a:p>
        </p:txBody>
      </p:sp>
      <p:sp>
        <p:nvSpPr>
          <p:cNvPr id="16387" name="日期占位符 1">
            <a:extLst>
              <a:ext uri="{FF2B5EF4-FFF2-40B4-BE49-F238E27FC236}">
                <a16:creationId xmlns:a16="http://schemas.microsoft.com/office/drawing/2014/main" id="{AA44186C-642B-45B6-ADDF-C24749847D61}"/>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9A4680A-ABA7-4426-BE29-6234CDCA1069}"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6388" name="灯片编号占位符 2">
            <a:extLst>
              <a:ext uri="{FF2B5EF4-FFF2-40B4-BE49-F238E27FC236}">
                <a16:creationId xmlns:a16="http://schemas.microsoft.com/office/drawing/2014/main" id="{1D34CD56-511D-4C55-AEF7-5FB4F8A9ECD0}"/>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1C9482D-FEC6-42DD-93C4-A774CEF803D7}" type="slidenum">
              <a:rPr lang="zh-CN" altLang="en-US" smtClean="0">
                <a:latin typeface="微软雅黑" panose="020B0503020204020204" pitchFamily="34" charset="-122"/>
                <a:ea typeface="微软雅黑" panose="020B0503020204020204" pitchFamily="34" charset="-122"/>
              </a:rPr>
              <a:pPr/>
              <a:t>13</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endCondLst>
                                    <p:cond evt="begin" delay="0"/>
                                  </p:endCondLst>
                                  <p:childTnLst>
                                    <p:set>
                                      <p:cBhvr>
                                        <p:cTn id="6" dur="indefinite"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 calcmode="lin" valueType="num">
                                      <p:cBhvr>
                                        <p:cTn id="9" dur="500" fill="hold"/>
                                        <p:tgtEl>
                                          <p:spTgt spid="13314"/>
                                        </p:tgtEl>
                                        <p:attrNameLst>
                                          <p:attrName>style.rotation</p:attrName>
                                        </p:attrNameLst>
                                      </p:cBhvr>
                                      <p:tavLst>
                                        <p:tav tm="0">
                                          <p:val>
                                            <p:fltVal val="360"/>
                                          </p:val>
                                        </p:tav>
                                        <p:tav tm="100000">
                                          <p:val>
                                            <p:fltVal val="0"/>
                                          </p:val>
                                        </p:tav>
                                      </p:tavLst>
                                    </p:anim>
                                    <p:animEffect transition="in" filter="fade">
                                      <p:cBhvr>
                                        <p:cTn id="10"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a:extLst>
              <a:ext uri="{FF2B5EF4-FFF2-40B4-BE49-F238E27FC236}">
                <a16:creationId xmlns:a16="http://schemas.microsoft.com/office/drawing/2014/main" id="{F66D982B-095B-4BB8-B3A5-B9F5986FA934}"/>
              </a:ext>
            </a:extLst>
          </p:cNvPr>
          <p:cNvSpPr>
            <a:spLocks noGrp="1"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9.3.1 </a:t>
            </a:r>
            <a:r>
              <a:rPr lang="zh-CN" altLang="en-US">
                <a:latin typeface="黑体" panose="02010609060101010101" pitchFamily="49" charset="-122"/>
                <a:ea typeface="黑体" panose="02010609060101010101" pitchFamily="49" charset="-122"/>
              </a:rPr>
              <a:t>计划经济时期的地方政府债务</a:t>
            </a:r>
          </a:p>
        </p:txBody>
      </p:sp>
      <p:sp>
        <p:nvSpPr>
          <p:cNvPr id="17410" name="内容占位符 2">
            <a:extLst>
              <a:ext uri="{FF2B5EF4-FFF2-40B4-BE49-F238E27FC236}">
                <a16:creationId xmlns:a16="http://schemas.microsoft.com/office/drawing/2014/main" id="{E71B648C-1735-4351-BC28-D72FEFD88554}"/>
              </a:ext>
            </a:extLst>
          </p:cNvPr>
          <p:cNvSpPr>
            <a:spLocks noGrp="1" noChangeArrowheads="1"/>
          </p:cNvSpPr>
          <p:nvPr>
            <p:ph idx="1"/>
          </p:nvPr>
        </p:nvSpPr>
        <p:spPr/>
        <p:txBody>
          <a:bodyPr/>
          <a:lstStyle/>
          <a:p>
            <a:r>
              <a:rPr lang="zh-CN" altLang="en-US">
                <a:latin typeface="黑体" panose="02010609060101010101" pitchFamily="49" charset="-122"/>
                <a:ea typeface="黑体" panose="02010609060101010101" pitchFamily="49" charset="-122"/>
              </a:rPr>
              <a:t>1950年，东北人民政府发行了“东北生产建设折实公债”来筹措生产建设资金，用于东北地区的生产投资。</a:t>
            </a:r>
          </a:p>
          <a:p>
            <a:r>
              <a:rPr lang="zh-CN" altLang="en-US">
                <a:latin typeface="黑体" panose="02010609060101010101" pitchFamily="49" charset="-122"/>
                <a:ea typeface="黑体" panose="02010609060101010101" pitchFamily="49" charset="-122"/>
              </a:rPr>
              <a:t>1958年，中国发布了《关于发行地方公债的决定》，允许各省、自治区、直辖市在确有必要的时候发行地方建设公债，同时决定于1959年起停止发行全国性公债。</a:t>
            </a:r>
          </a:p>
        </p:txBody>
      </p:sp>
    </p:spTree>
  </p:cSld>
  <p:clrMapOvr>
    <a:masterClrMapping/>
  </p:clrMapOvr>
  <p:transition spd="slow">
    <p:random/>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标题 9217">
            <a:extLst>
              <a:ext uri="{FF2B5EF4-FFF2-40B4-BE49-F238E27FC236}">
                <a16:creationId xmlns:a16="http://schemas.microsoft.com/office/drawing/2014/main" id="{64C43D9D-0A57-4449-9782-C160A67470A5}"/>
              </a:ext>
            </a:extLst>
          </p:cNvPr>
          <p:cNvSpPr>
            <a:spLocks noChangeArrowheads="1"/>
          </p:cNvSpPr>
          <p:nvPr>
            <p:ph type="title"/>
          </p:nvPr>
        </p:nvSpPr>
        <p:spPr>
          <a:xfrm>
            <a:off x="215900" y="214313"/>
            <a:ext cx="7977188" cy="725487"/>
          </a:xfrm>
        </p:spPr>
        <p:txBody>
          <a:bodyPr/>
          <a:lstStyle/>
          <a:p>
            <a:r>
              <a:rPr lang="en-US" altLang="zh-CN">
                <a:ea typeface="黑体" panose="02010609060101010101" pitchFamily="49" charset="-122"/>
              </a:rPr>
              <a:t>9.3.2  </a:t>
            </a:r>
            <a:r>
              <a:rPr lang="zh-CN" altLang="en-US">
                <a:ea typeface="黑体" panose="02010609060101010101" pitchFamily="49" charset="-122"/>
              </a:rPr>
              <a:t>改革开放后至2014年间的地方政府债务</a:t>
            </a:r>
          </a:p>
        </p:txBody>
      </p:sp>
      <p:sp>
        <p:nvSpPr>
          <p:cNvPr id="18434" name="文本占位符 9218">
            <a:extLst>
              <a:ext uri="{FF2B5EF4-FFF2-40B4-BE49-F238E27FC236}">
                <a16:creationId xmlns:a16="http://schemas.microsoft.com/office/drawing/2014/main" id="{592D62EC-4187-47BF-8A25-95C4FED082AD}"/>
              </a:ext>
            </a:extLst>
          </p:cNvPr>
          <p:cNvSpPr>
            <a:spLocks noChangeArrowheads="1"/>
          </p:cNvSpPr>
          <p:nvPr>
            <p:ph idx="1"/>
          </p:nvPr>
        </p:nvSpPr>
        <p:spPr/>
        <p:txBody>
          <a:bodyPr/>
          <a:lstStyle/>
          <a:p>
            <a:r>
              <a:rPr lang="zh-CN" altLang="en-US">
                <a:latin typeface="黑体" panose="02010609060101010101" pitchFamily="49" charset="-122"/>
                <a:ea typeface="黑体" panose="02010609060101010101" pitchFamily="49" charset="-122"/>
              </a:rPr>
              <a:t>国务院于1985年发布了《关于暂不发行地方政府债券的通知》，明确禁止地方政府自行发行公债，</a:t>
            </a:r>
          </a:p>
          <a:p>
            <a:r>
              <a:rPr lang="zh-CN" altLang="en-US">
                <a:latin typeface="黑体" panose="02010609060101010101" pitchFamily="49" charset="-122"/>
                <a:ea typeface="黑体" panose="02010609060101010101" pitchFamily="49" charset="-122"/>
              </a:rPr>
              <a:t>20世纪90年代中期颁布的《中华人民共和国预算法》、《中华人民共和国担保法》和《中华人民共和国中国人民银行法》等一系列法律法规，均限制地方政府的债务融资行为。</a:t>
            </a:r>
          </a:p>
          <a:p>
            <a:r>
              <a:rPr lang="zh-CN" altLang="en-US">
                <a:latin typeface="黑体" panose="02010609060101010101" pitchFamily="49" charset="-122"/>
                <a:ea typeface="黑体" panose="02010609060101010101" pitchFamily="49" charset="-122"/>
              </a:rPr>
              <a:t>1996年底，全国所有的省级政府、90.05%的市级政府和86.54%的县级政府都举借了债务。</a:t>
            </a:r>
          </a:p>
        </p:txBody>
      </p:sp>
      <p:sp>
        <p:nvSpPr>
          <p:cNvPr id="18435" name="日期占位符 1">
            <a:extLst>
              <a:ext uri="{FF2B5EF4-FFF2-40B4-BE49-F238E27FC236}">
                <a16:creationId xmlns:a16="http://schemas.microsoft.com/office/drawing/2014/main" id="{743811BD-3AB9-44F5-9745-11F25AF8ECB5}"/>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70FDC03-E501-4265-8BBF-A7CD9E638EEF}"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8436" name="灯片编号占位符 2">
            <a:extLst>
              <a:ext uri="{FF2B5EF4-FFF2-40B4-BE49-F238E27FC236}">
                <a16:creationId xmlns:a16="http://schemas.microsoft.com/office/drawing/2014/main" id="{EB554BFE-EEB4-4896-89E0-85A23269229A}"/>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6B79E03A-E41E-4C4D-9A96-4C7E941961E5}" type="slidenum">
              <a:rPr lang="zh-CN" altLang="en-US" smtClean="0">
                <a:latin typeface="微软雅黑" panose="020B0503020204020204" pitchFamily="34" charset="-122"/>
                <a:ea typeface="微软雅黑" panose="020B0503020204020204" pitchFamily="34" charset="-122"/>
              </a:rPr>
              <a:pPr/>
              <a:t>15</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标题 9217">
            <a:extLst>
              <a:ext uri="{FF2B5EF4-FFF2-40B4-BE49-F238E27FC236}">
                <a16:creationId xmlns:a16="http://schemas.microsoft.com/office/drawing/2014/main" id="{C2ED6548-7370-4216-9316-706AD38B3810}"/>
              </a:ext>
            </a:extLst>
          </p:cNvPr>
          <p:cNvSpPr>
            <a:spLocks noChangeArrowheads="1"/>
          </p:cNvSpPr>
          <p:nvPr>
            <p:ph type="title"/>
          </p:nvPr>
        </p:nvSpPr>
        <p:spPr>
          <a:xfrm>
            <a:off x="215900" y="214313"/>
            <a:ext cx="7977188" cy="725487"/>
          </a:xfrm>
        </p:spPr>
        <p:txBody>
          <a:bodyPr/>
          <a:lstStyle/>
          <a:p>
            <a:r>
              <a:rPr lang="zh-CN" altLang="en-US">
                <a:ea typeface="黑体" panose="02010609060101010101" pitchFamily="49" charset="-122"/>
              </a:rPr>
              <a:t>改革开放后至2014年间的地方政府债务</a:t>
            </a:r>
          </a:p>
        </p:txBody>
      </p:sp>
      <p:sp>
        <p:nvSpPr>
          <p:cNvPr id="19458" name="文本占位符 9218">
            <a:extLst>
              <a:ext uri="{FF2B5EF4-FFF2-40B4-BE49-F238E27FC236}">
                <a16:creationId xmlns:a16="http://schemas.microsoft.com/office/drawing/2014/main" id="{DD039F3D-01F4-4C2E-A087-53F7F1C21034}"/>
              </a:ext>
            </a:extLst>
          </p:cNvPr>
          <p:cNvSpPr>
            <a:spLocks noChangeArrowheads="1"/>
          </p:cNvSpPr>
          <p:nvPr>
            <p:ph idx="1"/>
          </p:nvPr>
        </p:nvSpPr>
        <p:spPr/>
        <p:txBody>
          <a:bodyPr/>
          <a:lstStyle/>
          <a:p>
            <a:pPr>
              <a:lnSpc>
                <a:spcPct val="80000"/>
              </a:lnSpc>
            </a:pPr>
            <a:r>
              <a:rPr lang="zh-CN" altLang="en-US">
                <a:latin typeface="黑体" panose="02010609060101010101" pitchFamily="49" charset="-122"/>
                <a:ea typeface="黑体" panose="02010609060101010101" pitchFamily="49" charset="-122"/>
              </a:rPr>
              <a:t>地方政府直接举借的债务</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地方政府债券：中央政府代为发行的地方政府债券和部分试点省市发行的地方政府债券。</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中央国债转贷</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地方政府的借款：地方政府的政策性借款主要包括向国际金融组织、外国政府和国内政策性银行和机构的借款，一般期限较长、条件优惠，带有援助开发性质。</a:t>
            </a:r>
          </a:p>
        </p:txBody>
      </p:sp>
      <p:sp>
        <p:nvSpPr>
          <p:cNvPr id="19459" name="日期占位符 1">
            <a:extLst>
              <a:ext uri="{FF2B5EF4-FFF2-40B4-BE49-F238E27FC236}">
                <a16:creationId xmlns:a16="http://schemas.microsoft.com/office/drawing/2014/main" id="{E84452CF-1531-4494-BA03-D779E7FEE5FB}"/>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14A668A7-E03B-4F39-917B-7071B17AD3CB}"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9460" name="灯片编号占位符 2">
            <a:extLst>
              <a:ext uri="{FF2B5EF4-FFF2-40B4-BE49-F238E27FC236}">
                <a16:creationId xmlns:a16="http://schemas.microsoft.com/office/drawing/2014/main" id="{410D96AE-906D-43BB-90F7-2979F9435BAF}"/>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006C6FBA-4F00-403E-93C5-FFAEFE8F7442}" type="slidenum">
              <a:rPr lang="zh-CN" altLang="en-US" smtClean="0">
                <a:latin typeface="微软雅黑" panose="020B0503020204020204" pitchFamily="34" charset="-122"/>
                <a:ea typeface="微软雅黑" panose="020B0503020204020204" pitchFamily="34" charset="-122"/>
              </a:rPr>
              <a:pPr/>
              <a:t>16</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标题 10241">
            <a:extLst>
              <a:ext uri="{FF2B5EF4-FFF2-40B4-BE49-F238E27FC236}">
                <a16:creationId xmlns:a16="http://schemas.microsoft.com/office/drawing/2014/main" id="{C0C1D926-C7F7-4204-BC28-71F8A9621099}"/>
              </a:ext>
            </a:extLst>
          </p:cNvPr>
          <p:cNvSpPr>
            <a:spLocks noChangeArrowheads="1"/>
          </p:cNvSpPr>
          <p:nvPr>
            <p:ph type="title"/>
          </p:nvPr>
        </p:nvSpPr>
        <p:spPr/>
        <p:txBody>
          <a:bodyPr/>
          <a:lstStyle/>
          <a:p>
            <a:r>
              <a:rPr lang="zh-CN" altLang="en-US">
                <a:ea typeface="黑体" panose="02010609060101010101" pitchFamily="49" charset="-122"/>
                <a:sym typeface="Arial" panose="020B0604020202020204" pitchFamily="34" charset="0"/>
              </a:rPr>
              <a:t>改革开放后至2014年间的地方政府债务</a:t>
            </a:r>
            <a:endParaRPr lang="zh-CN" altLang="en-US"/>
          </a:p>
        </p:txBody>
      </p:sp>
      <p:sp>
        <p:nvSpPr>
          <p:cNvPr id="20482" name="文本占位符 10242">
            <a:extLst>
              <a:ext uri="{FF2B5EF4-FFF2-40B4-BE49-F238E27FC236}">
                <a16:creationId xmlns:a16="http://schemas.microsoft.com/office/drawing/2014/main" id="{D585E4F0-9D20-41DF-BE76-6F49BF07B56F}"/>
              </a:ext>
            </a:extLst>
          </p:cNvPr>
          <p:cNvSpPr>
            <a:spLocks noChangeArrowheads="1"/>
          </p:cNvSpPr>
          <p:nvPr>
            <p:ph idx="1"/>
          </p:nvPr>
        </p:nvSpPr>
        <p:spPr/>
        <p:txBody>
          <a:bodyPr/>
          <a:lstStyle/>
          <a:p>
            <a:pPr>
              <a:lnSpc>
                <a:spcPct val="80000"/>
              </a:lnSpc>
            </a:pPr>
            <a:r>
              <a:rPr lang="zh-CN" altLang="en-US">
                <a:latin typeface="黑体" panose="02010609060101010101" pitchFamily="49" charset="-122"/>
                <a:ea typeface="黑体" panose="02010609060101010101" pitchFamily="49" charset="-122"/>
              </a:rPr>
              <a:t>地方政府行为引致的债务</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地方政府担保债务</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地方政府投资所欠债务</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地方政府的延期支付</a:t>
            </a:r>
          </a:p>
          <a:p>
            <a:pPr>
              <a:lnSpc>
                <a:spcPct val="80000"/>
              </a:lnSpc>
            </a:pPr>
            <a:r>
              <a:rPr lang="zh-CN" altLang="en-US">
                <a:latin typeface="黑体" panose="02010609060101010101" pitchFamily="49" charset="-122"/>
                <a:ea typeface="黑体" panose="02010609060101010101" pitchFamily="49" charset="-122"/>
              </a:rPr>
              <a:t>地方政府投融资平台</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地方政府通过划拨的土地、股权等资产或以财政补贴、政府担保作为还款承诺组建的资产和现金流均达到融资标准的公司，具体有城市建设投资公司、开发公司、资产经营公司等多种类型。</a:t>
            </a:r>
          </a:p>
        </p:txBody>
      </p:sp>
      <p:sp>
        <p:nvSpPr>
          <p:cNvPr id="20483" name="日期占位符 1">
            <a:extLst>
              <a:ext uri="{FF2B5EF4-FFF2-40B4-BE49-F238E27FC236}">
                <a16:creationId xmlns:a16="http://schemas.microsoft.com/office/drawing/2014/main" id="{52034C61-C411-4E66-9919-A5FBB81B648D}"/>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5670AD51-421A-441C-9E70-98EDE8F73E8A}"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20484" name="灯片编号占位符 2">
            <a:extLst>
              <a:ext uri="{FF2B5EF4-FFF2-40B4-BE49-F238E27FC236}">
                <a16:creationId xmlns:a16="http://schemas.microsoft.com/office/drawing/2014/main" id="{2C6961F1-2968-4F5A-9C42-A57044D2AC63}"/>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A20CE12-091A-4F77-86E8-1D4526F6EF1C}" type="slidenum">
              <a:rPr lang="zh-CN" altLang="en-US" smtClean="0">
                <a:latin typeface="微软雅黑" panose="020B0503020204020204" pitchFamily="34" charset="-122"/>
                <a:ea typeface="微软雅黑" panose="020B0503020204020204" pitchFamily="34" charset="-122"/>
              </a:rPr>
              <a:pPr/>
              <a:t>17</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标题 11265">
            <a:extLst>
              <a:ext uri="{FF2B5EF4-FFF2-40B4-BE49-F238E27FC236}">
                <a16:creationId xmlns:a16="http://schemas.microsoft.com/office/drawing/2014/main" id="{C26C938D-913A-4FFA-9F0A-426C9D517E74}"/>
              </a:ext>
            </a:extLst>
          </p:cNvPr>
          <p:cNvSpPr>
            <a:spLocks noChangeArrowheads="1"/>
          </p:cNvSpPr>
          <p:nvPr>
            <p:ph type="title"/>
          </p:nvPr>
        </p:nvSpPr>
        <p:spPr/>
        <p:txBody>
          <a:bodyPr/>
          <a:lstStyle/>
          <a:p>
            <a:r>
              <a:rPr lang="zh-CN" altLang="en-US">
                <a:ea typeface="黑体" panose="02010609060101010101" pitchFamily="49" charset="-122"/>
                <a:sym typeface="Arial" panose="020B0604020202020204" pitchFamily="34" charset="0"/>
              </a:rPr>
              <a:t>改革开放后至2014年间的地方政府债务</a:t>
            </a:r>
            <a:endParaRPr lang="zh-CN" altLang="en-US"/>
          </a:p>
        </p:txBody>
      </p:sp>
      <p:sp>
        <p:nvSpPr>
          <p:cNvPr id="21506" name="文本占位符 11266">
            <a:extLst>
              <a:ext uri="{FF2B5EF4-FFF2-40B4-BE49-F238E27FC236}">
                <a16:creationId xmlns:a16="http://schemas.microsoft.com/office/drawing/2014/main" id="{B9986C41-D9D0-4D95-A4E2-F952C893916E}"/>
              </a:ext>
            </a:extLst>
          </p:cNvPr>
          <p:cNvSpPr>
            <a:spLocks noChangeArrowheads="1"/>
          </p:cNvSpPr>
          <p:nvPr>
            <p:ph idx="1"/>
          </p:nvPr>
        </p:nvSpPr>
        <p:spPr/>
        <p:txBody>
          <a:bodyPr/>
          <a:lstStyle/>
          <a:p>
            <a:pPr>
              <a:lnSpc>
                <a:spcPct val="80000"/>
              </a:lnSpc>
            </a:pPr>
            <a:r>
              <a:rPr lang="zh-CN" altLang="en-US">
                <a:latin typeface="黑体" panose="02010609060101010101" pitchFamily="49" charset="-122"/>
                <a:ea typeface="黑体" panose="02010609060101010101" pitchFamily="49" charset="-122"/>
              </a:rPr>
              <a:t>地方政府的社会性债务</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社会保障资金缺口</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地方金融机构债务</a:t>
            </a:r>
          </a:p>
        </p:txBody>
      </p:sp>
      <p:sp>
        <p:nvSpPr>
          <p:cNvPr id="21507" name="日期占位符 1">
            <a:extLst>
              <a:ext uri="{FF2B5EF4-FFF2-40B4-BE49-F238E27FC236}">
                <a16:creationId xmlns:a16="http://schemas.microsoft.com/office/drawing/2014/main" id="{44C5C4BD-DCE8-4BD3-926C-933C6DB1FD74}"/>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6041E4A-9A46-4253-98F2-E4F1081B4A1F}"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21508" name="灯片编号占位符 2">
            <a:extLst>
              <a:ext uri="{FF2B5EF4-FFF2-40B4-BE49-F238E27FC236}">
                <a16:creationId xmlns:a16="http://schemas.microsoft.com/office/drawing/2014/main" id="{EE1F6D5B-49A9-4B13-AC76-9D2B97E690D2}"/>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B6A2D1DB-8CEA-4425-96E0-997C429A6692}" type="slidenum">
              <a:rPr lang="zh-CN" altLang="en-US" smtClean="0">
                <a:latin typeface="微软雅黑" panose="020B0503020204020204" pitchFamily="34" charset="-122"/>
                <a:ea typeface="微软雅黑" panose="020B0503020204020204" pitchFamily="34" charset="-122"/>
              </a:rPr>
              <a:pPr/>
              <a:t>18</a:t>
            </a:fld>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a:extLst>
              <a:ext uri="{FF2B5EF4-FFF2-40B4-BE49-F238E27FC236}">
                <a16:creationId xmlns:a16="http://schemas.microsoft.com/office/drawing/2014/main" id="{75FD5D8C-8461-44FF-84F0-024EE9959F6F}"/>
              </a:ext>
            </a:extLst>
          </p:cNvPr>
          <p:cNvSpPr>
            <a:spLocks noGrp="1" noChangeArrowheads="1"/>
          </p:cNvSpPr>
          <p:nvPr>
            <p:ph type="title"/>
          </p:nvPr>
        </p:nvSpPr>
        <p:spPr/>
        <p:txBody>
          <a:bodyPr/>
          <a:lstStyle/>
          <a:p>
            <a:r>
              <a:rPr lang="en-US" altLang="zh-CN">
                <a:latin typeface="黑体" panose="02010609060101010101" pitchFamily="49" charset="-122"/>
                <a:ea typeface="黑体" panose="02010609060101010101" pitchFamily="49" charset="-122"/>
                <a:sym typeface="Arial" panose="020B0604020202020204" pitchFamily="34" charset="0"/>
              </a:rPr>
              <a:t>9.3.3 2014年后的地方政府债务</a:t>
            </a:r>
            <a:endParaRPr lang="zh-CN" altLang="en-US"/>
          </a:p>
        </p:txBody>
      </p:sp>
      <p:sp>
        <p:nvSpPr>
          <p:cNvPr id="22530" name="内容占位符 2">
            <a:extLst>
              <a:ext uri="{FF2B5EF4-FFF2-40B4-BE49-F238E27FC236}">
                <a16:creationId xmlns:a16="http://schemas.microsoft.com/office/drawing/2014/main" id="{F85E6BEE-993D-4BA7-810A-25861B4FB1E4}"/>
              </a:ext>
            </a:extLst>
          </p:cNvPr>
          <p:cNvSpPr>
            <a:spLocks noGrp="1" noChangeArrowheads="1"/>
          </p:cNvSpPr>
          <p:nvPr>
            <p:ph idx="1"/>
          </p:nvPr>
        </p:nvSpPr>
        <p:spPr/>
        <p:txBody>
          <a:bodyPr/>
          <a:lstStyle/>
          <a:p>
            <a:r>
              <a:rPr lang="zh-CN" altLang="en-US">
                <a:latin typeface="黑体" panose="02010609060101010101" pitchFamily="49" charset="-122"/>
                <a:ea typeface="黑体" panose="02010609060101010101" pitchFamily="49" charset="-122"/>
              </a:rPr>
              <a:t>经国务院批准后省、自治区、直辖市政府可以适度举借债务，市、县级政府确需举借债务的由省级政府代为举借</a:t>
            </a:r>
          </a:p>
          <a:p>
            <a:r>
              <a:rPr lang="zh-CN" altLang="en-US">
                <a:latin typeface="黑体" panose="02010609060101010101" pitchFamily="49" charset="-122"/>
                <a:ea typeface="黑体" panose="02010609060101010101" pitchFamily="49" charset="-122"/>
              </a:rPr>
              <a:t>新“预算法”还规范了地方政府债务融资机制，要求地方政府债务只能通过政府及其部门采取政府债券方式的举借，禁止以其他任何方式举借债务或提供担保，同时要求剥离融资平台公司政府融资职能。</a:t>
            </a:r>
          </a:p>
        </p:txBody>
      </p:sp>
    </p:spTree>
  </p:cSld>
  <p:clrMapOvr>
    <a:masterClrMapping/>
  </p:clrMapOvr>
  <p:transition spd="slow">
    <p:random/>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标题 6145">
            <a:extLst>
              <a:ext uri="{FF2B5EF4-FFF2-40B4-BE49-F238E27FC236}">
                <a16:creationId xmlns:a16="http://schemas.microsoft.com/office/drawing/2014/main" id="{76D7E818-3A88-4618-A627-DF32B64F0F6D}"/>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5122" name="文本占位符 6146">
            <a:extLst>
              <a:ext uri="{FF2B5EF4-FFF2-40B4-BE49-F238E27FC236}">
                <a16:creationId xmlns:a16="http://schemas.microsoft.com/office/drawing/2014/main" id="{38818374-FEB2-47F1-8887-3793874ED0F6}"/>
              </a:ext>
            </a:extLst>
          </p:cNvPr>
          <p:cNvSpPr>
            <a:spLocks noChangeArrowheads="1"/>
          </p:cNvSpPr>
          <p:nvPr>
            <p:ph idx="1"/>
          </p:nvPr>
        </p:nvSpPr>
        <p:spPr/>
        <p:txBody>
          <a:bodyPr/>
          <a:lstStyle/>
          <a:p>
            <a:r>
              <a:rPr lang="en-US" altLang="zh-CN">
                <a:latin typeface="黑体" panose="02010609060101010101" pitchFamily="49" charset="-122"/>
                <a:ea typeface="黑体" panose="02010609060101010101" pitchFamily="49" charset="-122"/>
              </a:rPr>
              <a:t>9.1  </a:t>
            </a:r>
            <a:r>
              <a:rPr lang="zh-CN" altLang="en-US">
                <a:latin typeface="黑体" panose="02010609060101010101" pitchFamily="49" charset="-122"/>
                <a:ea typeface="黑体" panose="02010609060101010101" pitchFamily="49" charset="-122"/>
              </a:rPr>
              <a:t>地方政府债务制度</a:t>
            </a:r>
          </a:p>
          <a:p>
            <a:r>
              <a:rPr lang="en-US" altLang="zh-CN">
                <a:latin typeface="黑体" panose="02010609060101010101" pitchFamily="49" charset="-122"/>
                <a:ea typeface="黑体" panose="02010609060101010101" pitchFamily="49" charset="-122"/>
              </a:rPr>
              <a:t>9.2  </a:t>
            </a:r>
            <a:r>
              <a:rPr lang="zh-CN" altLang="en-US">
                <a:latin typeface="黑体" panose="02010609060101010101" pitchFamily="49" charset="-122"/>
                <a:ea typeface="黑体" panose="02010609060101010101" pitchFamily="49" charset="-122"/>
              </a:rPr>
              <a:t>对地方政府债务的</a:t>
            </a:r>
            <a:r>
              <a:rPr lang="zh-CN" altLang="en-US">
                <a:latin typeface="黑体" panose="02010609060101010101" pitchFamily="49" charset="-122"/>
                <a:ea typeface="黑体" panose="02010609060101010101" pitchFamily="49" charset="-122"/>
                <a:sym typeface="Arial" panose="020B0604020202020204" pitchFamily="34" charset="0"/>
              </a:rPr>
              <a:t>监管</a:t>
            </a:r>
            <a:endParaRPr lang="zh-CN" altLang="en-US">
              <a:latin typeface="黑体" panose="02010609060101010101" pitchFamily="49" charset="-122"/>
              <a:ea typeface="黑体" panose="02010609060101010101" pitchFamily="49" charset="-122"/>
            </a:endParaRPr>
          </a:p>
          <a:p>
            <a:r>
              <a:rPr lang="en-US" altLang="zh-CN">
                <a:latin typeface="黑体" panose="02010609060101010101" pitchFamily="49" charset="-122"/>
                <a:ea typeface="黑体" panose="02010609060101010101" pitchFamily="49" charset="-122"/>
              </a:rPr>
              <a:t>9.3  </a:t>
            </a:r>
            <a:r>
              <a:rPr lang="zh-CN" altLang="en-US">
                <a:latin typeface="黑体" panose="02010609060101010101" pitchFamily="49" charset="-122"/>
                <a:ea typeface="黑体" panose="02010609060101010101" pitchFamily="49" charset="-122"/>
              </a:rPr>
              <a:t>我国的地方政府债务</a:t>
            </a:r>
          </a:p>
        </p:txBody>
      </p:sp>
      <p:sp>
        <p:nvSpPr>
          <p:cNvPr id="5123" name="日期占位符 1">
            <a:extLst>
              <a:ext uri="{FF2B5EF4-FFF2-40B4-BE49-F238E27FC236}">
                <a16:creationId xmlns:a16="http://schemas.microsoft.com/office/drawing/2014/main" id="{3FD47923-BD0A-4031-A8BE-AF98837FE315}"/>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6A175680-5D9C-4991-B75F-DBAF8764FEAF}"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5124" name="灯片编号占位符 2">
            <a:extLst>
              <a:ext uri="{FF2B5EF4-FFF2-40B4-BE49-F238E27FC236}">
                <a16:creationId xmlns:a16="http://schemas.microsoft.com/office/drawing/2014/main" id="{8FC8EBAC-5B69-48F8-AE34-DAFE742B4BC6}"/>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C7354DC4-7BB6-45BC-8F61-A75C4FB9AF6B}" type="slidenum">
              <a:rPr lang="zh-CN" altLang="en-US" smtClean="0">
                <a:latin typeface="Arial" panose="020B0604020202020204" pitchFamily="34" charset="0"/>
                <a:ea typeface="微软雅黑" panose="020B0503020204020204" pitchFamily="34" charset="-122"/>
              </a:rPr>
              <a:pPr/>
              <a:t>2</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标题 1">
            <a:extLst>
              <a:ext uri="{FF2B5EF4-FFF2-40B4-BE49-F238E27FC236}">
                <a16:creationId xmlns:a16="http://schemas.microsoft.com/office/drawing/2014/main" id="{CE23489F-BC98-45E9-ADE7-E2B8C9D1E86A}"/>
              </a:ext>
            </a:extLst>
          </p:cNvPr>
          <p:cNvSpPr>
            <a:spLocks noGrp="1" noChangeArrowheads="1"/>
          </p:cNvSpPr>
          <p:nvPr>
            <p:ph type="title"/>
          </p:nvPr>
        </p:nvSpPr>
        <p:spPr/>
        <p:txBody>
          <a:bodyPr/>
          <a:lstStyle/>
          <a:p>
            <a:r>
              <a:rPr lang="en-US" altLang="zh-CN">
                <a:latin typeface="黑体" panose="02010609060101010101" pitchFamily="49" charset="-122"/>
                <a:ea typeface="黑体" panose="02010609060101010101" pitchFamily="49" charset="-122"/>
                <a:sym typeface="宋体" panose="02010600030101010101" pitchFamily="2" charset="-122"/>
              </a:rPr>
              <a:t>2014年后的地方政府债务</a:t>
            </a:r>
            <a:endParaRPr lang="zh-CN" altLang="en-US"/>
          </a:p>
        </p:txBody>
      </p:sp>
      <p:sp>
        <p:nvSpPr>
          <p:cNvPr id="3" name="内容占位符 2">
            <a:extLst>
              <a:ext uri="{FF2B5EF4-FFF2-40B4-BE49-F238E27FC236}">
                <a16:creationId xmlns:a16="http://schemas.microsoft.com/office/drawing/2014/main" id="{130B14FA-59B8-4064-8231-0C8A3625A985}"/>
              </a:ext>
            </a:extLst>
          </p:cNvPr>
          <p:cNvSpPr>
            <a:spLocks noGrp="1"/>
          </p:cNvSpPr>
          <p:nvPr>
            <p:ph idx="1"/>
          </p:nvPr>
        </p:nvSpPr>
        <p:spPr>
          <a:ln>
            <a:miter/>
          </a:ln>
        </p:spPr>
        <p:txBody>
          <a:bodyPr/>
          <a:lstStyle/>
          <a:p>
            <a:r>
              <a:rPr lang="zh-CN" altLang="en-US" noProof="1">
                <a:latin typeface="黑体" charset="0"/>
                <a:ea typeface="黑体" charset="0"/>
              </a:rPr>
              <a:t>地方政府债限额管理</a:t>
            </a:r>
          </a:p>
          <a:p>
            <a:pPr marL="0" indent="0">
              <a:buFont typeface="Arial" panose="020B0604020202020204" pitchFamily="34" charset="0"/>
              <a:buNone/>
            </a:pPr>
            <a:r>
              <a:rPr lang="en-US" altLang="zh-CN" noProof="1">
                <a:latin typeface="黑体" charset="0"/>
                <a:ea typeface="黑体" charset="0"/>
              </a:rPr>
              <a:t>	</a:t>
            </a:r>
            <a:r>
              <a:rPr lang="zh-CN" altLang="en-US" noProof="1">
                <a:latin typeface="黑体" charset="0"/>
                <a:ea typeface="黑体" charset="0"/>
              </a:rPr>
              <a:t>地方借债规模由国务院报全国人大或全国人大常委会批准后分别下达限额，地方政府举债不得突破批准的限额，只能在批准的限额内举借债务，同时还必须报本级人大或其常委会批准。</a:t>
            </a:r>
          </a:p>
        </p:txBody>
      </p:sp>
    </p:spTree>
  </p:cSld>
  <p:clrMapOvr>
    <a:masterClrMapping/>
  </p:clrMapOvr>
  <p:transition spd="slow">
    <p:random/>
    <p:sndAc>
      <p:stSnd>
        <p:snd r:embed="rId2"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a:extLst>
              <a:ext uri="{FF2B5EF4-FFF2-40B4-BE49-F238E27FC236}">
                <a16:creationId xmlns:a16="http://schemas.microsoft.com/office/drawing/2014/main" id="{6DE1D5AB-7308-48D3-A75A-3E0F563A9B2B}"/>
              </a:ext>
            </a:extLst>
          </p:cNvPr>
          <p:cNvSpPr>
            <a:spLocks noGrp="1"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2014年后的地方政府债务</a:t>
            </a:r>
          </a:p>
        </p:txBody>
      </p:sp>
      <p:sp>
        <p:nvSpPr>
          <p:cNvPr id="24578" name="内容占位符 2">
            <a:extLst>
              <a:ext uri="{FF2B5EF4-FFF2-40B4-BE49-F238E27FC236}">
                <a16:creationId xmlns:a16="http://schemas.microsoft.com/office/drawing/2014/main" id="{8FB5591C-11A3-4788-B846-DDD7A47C85B2}"/>
              </a:ext>
            </a:extLst>
          </p:cNvPr>
          <p:cNvSpPr>
            <a:spLocks noGrp="1" noChangeArrowheads="1"/>
          </p:cNvSpPr>
          <p:nvPr>
            <p:ph idx="1"/>
          </p:nvPr>
        </p:nvSpPr>
        <p:spPr/>
        <p:txBody>
          <a:bodyPr/>
          <a:lstStyle/>
          <a:p>
            <a:r>
              <a:rPr lang="zh-CN" altLang="en-US">
                <a:latin typeface="黑体" panose="02010609060101010101" pitchFamily="49" charset="-122"/>
                <a:ea typeface="黑体" panose="02010609060101010101" pitchFamily="49" charset="-122"/>
              </a:rPr>
              <a:t>“禁止地方政府发债”—“中央国债转贷给地方”—“中央代发代还”—“地方自发、中央代还”—“地方自发自还”</a:t>
            </a:r>
          </a:p>
          <a:p>
            <a:r>
              <a:rPr lang="zh-CN" altLang="en-US">
                <a:latin typeface="黑体" panose="02010609060101010101" pitchFamily="49" charset="-122"/>
                <a:ea typeface="黑体" panose="02010609060101010101" pitchFamily="49" charset="-122"/>
              </a:rPr>
              <a:t>1998年8月，国务院决定增发一定数量的国债，通过财政部转贷给省级政府用于地方的经济和社会发展，由省级人民政府决定和落实还款资金的来源，在本省范围内统借、统筹、统还</a:t>
            </a:r>
          </a:p>
          <a:p>
            <a:r>
              <a:rPr lang="zh-CN" altLang="en-US">
                <a:latin typeface="黑体" panose="02010609060101010101" pitchFamily="49" charset="-122"/>
                <a:ea typeface="黑体" panose="02010609060101010101" pitchFamily="49" charset="-122"/>
              </a:rPr>
              <a:t>2009年3月，国务院决定由财政部代发地方政府债，虽然此次地方政府债以省、自治区、直辖市和计划单列市政府为发行和偿还的主体，但仍然由财政部代理发行并代办还本付息</a:t>
            </a:r>
          </a:p>
        </p:txBody>
      </p:sp>
    </p:spTree>
  </p:cSld>
  <p:clrMapOvr>
    <a:masterClrMapping/>
  </p:clrMapOvr>
  <p:transition spd="slow">
    <p:random/>
    <p:sndAc>
      <p:stSnd>
        <p:snd r:embed="rId2" name="camera.wav"/>
      </p:stSnd>
    </p:sndAc>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标题 1">
            <a:extLst>
              <a:ext uri="{FF2B5EF4-FFF2-40B4-BE49-F238E27FC236}">
                <a16:creationId xmlns:a16="http://schemas.microsoft.com/office/drawing/2014/main" id="{8CBAA854-5E42-4DFA-9F0D-C60D4CE6B974}"/>
              </a:ext>
            </a:extLst>
          </p:cNvPr>
          <p:cNvSpPr>
            <a:spLocks noGrp="1"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2014年后的地方政府债务</a:t>
            </a:r>
          </a:p>
        </p:txBody>
      </p:sp>
      <p:sp>
        <p:nvSpPr>
          <p:cNvPr id="25602" name="内容占位符 2">
            <a:extLst>
              <a:ext uri="{FF2B5EF4-FFF2-40B4-BE49-F238E27FC236}">
                <a16:creationId xmlns:a16="http://schemas.microsoft.com/office/drawing/2014/main" id="{A334B371-4518-42F0-BB23-0D4A19510CC6}"/>
              </a:ext>
            </a:extLst>
          </p:cNvPr>
          <p:cNvSpPr>
            <a:spLocks noGrp="1" noChangeArrowheads="1"/>
          </p:cNvSpPr>
          <p:nvPr>
            <p:ph idx="1"/>
          </p:nvPr>
        </p:nvSpPr>
        <p:spPr/>
        <p:txBody>
          <a:bodyPr/>
          <a:lstStyle/>
          <a:p>
            <a:r>
              <a:rPr lang="zh-CN" altLang="en-US">
                <a:latin typeface="黑体" panose="02010609060101010101" pitchFamily="49" charset="-122"/>
                <a:ea typeface="黑体" panose="02010609060101010101" pitchFamily="49" charset="-122"/>
              </a:rPr>
              <a:t>2011年10月，国务院批准上海市、浙江省、广东省、深圳市开展地方政府自行发债试点，试点省市在国务院批准的发债规模限额内，自行组织发行本省市政府债券，由财政部代办还本付息</a:t>
            </a:r>
          </a:p>
          <a:p>
            <a:r>
              <a:rPr lang="zh-CN" altLang="en-US">
                <a:latin typeface="黑体" panose="02010609060101010101" pitchFamily="49" charset="-122"/>
                <a:ea typeface="黑体" panose="02010609060101010101" pitchFamily="49" charset="-122"/>
              </a:rPr>
              <a:t>2014年5月，国务院批准上海、浙江、广东、深圳、江苏、山东、北京、江西、宁夏和青岛等地试点地方政府债券自发自还，试点地区在国务院批准的发债规模限额内，自行组织本地区政府债券发行、支付利息和偿还本金</a:t>
            </a:r>
          </a:p>
        </p:txBody>
      </p:sp>
    </p:spTree>
  </p:cSld>
  <p:clrMapOvr>
    <a:masterClrMapping/>
  </p:clrMapOvr>
  <p:transition spd="slow">
    <p:random/>
    <p:sndAc>
      <p:stSnd>
        <p:snd r:embed="rId2"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5">
            <a:extLst>
              <a:ext uri="{FF2B5EF4-FFF2-40B4-BE49-F238E27FC236}">
                <a16:creationId xmlns:a16="http://schemas.microsoft.com/office/drawing/2014/main" id="{C7FD808E-ECDF-4009-9266-AE61D29BB071}"/>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
        <p:nvSpPr>
          <p:cNvPr id="26626" name="日期占位符 1">
            <a:extLst>
              <a:ext uri="{FF2B5EF4-FFF2-40B4-BE49-F238E27FC236}">
                <a16:creationId xmlns:a16="http://schemas.microsoft.com/office/drawing/2014/main" id="{5198D518-DB0B-49CF-9044-181025A1970A}"/>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1FCDD94D-FDEA-4BCC-926D-592EDDBE7C88}"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标题 7169">
            <a:extLst>
              <a:ext uri="{FF2B5EF4-FFF2-40B4-BE49-F238E27FC236}">
                <a16:creationId xmlns:a16="http://schemas.microsoft.com/office/drawing/2014/main" id="{305EEE84-1803-4671-959F-4C0AF95B4402}"/>
              </a:ext>
            </a:extLst>
          </p:cNvPr>
          <p:cNvSpPr>
            <a:spLocks noChangeArrowheads="1"/>
          </p:cNvSpPr>
          <p:nvPr>
            <p:ph type="title"/>
          </p:nvPr>
        </p:nvSpPr>
        <p:spPr/>
        <p:txBody>
          <a:bodyPr/>
          <a:lstStyle/>
          <a:p>
            <a:endParaRPr lang="zh-CN" altLang="zh-CN"/>
          </a:p>
        </p:txBody>
      </p:sp>
      <p:sp>
        <p:nvSpPr>
          <p:cNvPr id="6146" name="文本占位符 7170">
            <a:extLst>
              <a:ext uri="{FF2B5EF4-FFF2-40B4-BE49-F238E27FC236}">
                <a16:creationId xmlns:a16="http://schemas.microsoft.com/office/drawing/2014/main" id="{31638AF2-AB3D-4596-9181-78216F52ACC5}"/>
              </a:ext>
            </a:extLst>
          </p:cNvPr>
          <p:cNvSpPr>
            <a:spLocks noChangeArrowheads="1"/>
          </p:cNvSpPr>
          <p:nvPr>
            <p:ph idx="1"/>
          </p:nvPr>
        </p:nvSpPr>
        <p:spPr>
          <a:xfrm>
            <a:off x="827088" y="1484313"/>
            <a:ext cx="7845425" cy="3797300"/>
          </a:xfrm>
        </p:spPr>
        <p:txBody>
          <a:bodyPr/>
          <a:lstStyle/>
          <a:p>
            <a:pPr>
              <a:buFont typeface="Arial" panose="020B0604020202020204" pitchFamily="34" charset="0"/>
              <a:buNone/>
            </a:pPr>
            <a:endParaRPr lang="en-US" altLang="zh-CN" sz="3600">
              <a:latin typeface="楷体_GB2312" pitchFamily="1" charset="-122"/>
              <a:ea typeface="楷体_GB2312" pitchFamily="1" charset="-122"/>
            </a:endParaRPr>
          </a:p>
          <a:p>
            <a:pPr algn="ctr">
              <a:buFont typeface="Arial" panose="020B0604020202020204" pitchFamily="34" charset="0"/>
              <a:buNone/>
            </a:pPr>
            <a:r>
              <a:rPr lang="en-US" altLang="zh-CN" sz="5400">
                <a:ea typeface="黑体" panose="02010609060101010101" pitchFamily="49" charset="-122"/>
              </a:rPr>
              <a:t>9.1  </a:t>
            </a:r>
            <a:r>
              <a:rPr lang="zh-CN" altLang="en-US" sz="5400">
                <a:ea typeface="黑体" panose="02010609060101010101" pitchFamily="49" charset="-122"/>
              </a:rPr>
              <a:t>地方政府债务制度</a:t>
            </a:r>
          </a:p>
        </p:txBody>
      </p:sp>
      <p:sp>
        <p:nvSpPr>
          <p:cNvPr id="6147" name="日期占位符 1">
            <a:extLst>
              <a:ext uri="{FF2B5EF4-FFF2-40B4-BE49-F238E27FC236}">
                <a16:creationId xmlns:a16="http://schemas.microsoft.com/office/drawing/2014/main" id="{3D658A4A-5E01-44C2-ABDB-C6F1250858F0}"/>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73594B5-E1C9-438D-8E93-FD929AB55C87}"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6148" name="灯片编号占位符 2">
            <a:extLst>
              <a:ext uri="{FF2B5EF4-FFF2-40B4-BE49-F238E27FC236}">
                <a16:creationId xmlns:a16="http://schemas.microsoft.com/office/drawing/2014/main" id="{EECBA283-C9E5-439B-BC98-68756DC76CD8}"/>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7D713B82-A39D-4F00-BFE7-014246956467}" type="slidenum">
              <a:rPr lang="zh-CN" altLang="en-US" smtClean="0">
                <a:latin typeface="Arial" panose="020B0604020202020204" pitchFamily="34" charset="0"/>
                <a:ea typeface="微软雅黑" panose="020B0503020204020204" pitchFamily="34" charset="-122"/>
              </a:rPr>
              <a:pPr/>
              <a:t>3</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endCondLst>
                                    <p:cond evt="begin" delay="0"/>
                                  </p:endCondLst>
                                  <p:childTnLst>
                                    <p:set>
                                      <p:cBhvr>
                                        <p:cTn id="6" dur="0"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strVal val="#ppt_w+.3"/>
                                          </p:val>
                                        </p:tav>
                                        <p:tav tm="100000">
                                          <p:val>
                                            <p:strVal val="#ppt_w"/>
                                          </p:val>
                                        </p:tav>
                                      </p:tavLst>
                                    </p:anim>
                                    <p:anim calcmode="lin" valueType="num">
                                      <p:cBhvr>
                                        <p:cTn id="8" dur="1000" fill="hold"/>
                                        <p:tgtEl>
                                          <p:spTgt spid="7170"/>
                                        </p:tgtEl>
                                        <p:attrNameLst>
                                          <p:attrName>ppt_h</p:attrName>
                                        </p:attrNameLst>
                                      </p:cBhvr>
                                      <p:tavLst>
                                        <p:tav tm="0">
                                          <p:val>
                                            <p:strVal val="#ppt_h"/>
                                          </p:val>
                                        </p:tav>
                                        <p:tav tm="100000">
                                          <p:val>
                                            <p:strVal val="#ppt_h"/>
                                          </p:val>
                                        </p:tav>
                                      </p:tavLst>
                                    </p:anim>
                                    <p:animEffect transition="in" filter="fade">
                                      <p:cBhvr>
                                        <p:cTn id="9"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标题 8193">
            <a:extLst>
              <a:ext uri="{FF2B5EF4-FFF2-40B4-BE49-F238E27FC236}">
                <a16:creationId xmlns:a16="http://schemas.microsoft.com/office/drawing/2014/main" id="{A69CD876-96A3-406A-81C4-19D13AEE7160}"/>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9.1.1  </a:t>
            </a:r>
            <a:r>
              <a:rPr lang="zh-CN" altLang="en-US">
                <a:latin typeface="黑体" panose="02010609060101010101" pitchFamily="49" charset="-122"/>
                <a:ea typeface="黑体" panose="02010609060101010101" pitchFamily="49" charset="-122"/>
              </a:rPr>
              <a:t>地方政府债务的构成</a:t>
            </a:r>
          </a:p>
        </p:txBody>
      </p:sp>
      <p:graphicFrame>
        <p:nvGraphicFramePr>
          <p:cNvPr id="8195" name="表格 8194">
            <a:extLst>
              <a:ext uri="{FF2B5EF4-FFF2-40B4-BE49-F238E27FC236}">
                <a16:creationId xmlns:a16="http://schemas.microsoft.com/office/drawing/2014/main" id="{3AC7CB4A-B976-49E5-9C9A-A69435BFAB1F}"/>
              </a:ext>
            </a:extLst>
          </p:cNvPr>
          <p:cNvGraphicFramePr/>
          <p:nvPr/>
        </p:nvGraphicFramePr>
        <p:xfrm>
          <a:off x="468313" y="2492375"/>
          <a:ext cx="8281987" cy="1657350"/>
        </p:xfrm>
        <a:graphic>
          <a:graphicData uri="http://schemas.openxmlformats.org/drawingml/2006/table">
            <a:tbl>
              <a:tblPr/>
              <a:tblGrid>
                <a:gridCol w="1506538">
                  <a:extLst>
                    <a:ext uri="{9D8B030D-6E8A-4147-A177-3AD203B41FA5}">
                      <a16:colId xmlns:a16="http://schemas.microsoft.com/office/drawing/2014/main" val="20000"/>
                    </a:ext>
                  </a:extLst>
                </a:gridCol>
                <a:gridCol w="3386137">
                  <a:extLst>
                    <a:ext uri="{9D8B030D-6E8A-4147-A177-3AD203B41FA5}">
                      <a16:colId xmlns:a16="http://schemas.microsoft.com/office/drawing/2014/main" val="20001"/>
                    </a:ext>
                  </a:extLst>
                </a:gridCol>
                <a:gridCol w="3389313">
                  <a:extLst>
                    <a:ext uri="{9D8B030D-6E8A-4147-A177-3AD203B41FA5}">
                      <a16:colId xmlns:a16="http://schemas.microsoft.com/office/drawing/2014/main" val="20002"/>
                    </a:ext>
                  </a:extLst>
                </a:gridCol>
              </a:tblGrid>
              <a:tr h="546100">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endParaRPr sz="2400" b="1">
                        <a:solidFill>
                          <a:srgbClr val="FFFFFF"/>
                        </a:solidFill>
                        <a:latin typeface="黑体" pitchFamily="2" charset="-122"/>
                        <a:ea typeface="黑体" pitchFamily="2" charset="-122"/>
                      </a:endParaRP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b="1">
                          <a:solidFill>
                            <a:srgbClr val="FFFFFF"/>
                          </a:solidFill>
                          <a:latin typeface="Calibri" charset="0"/>
                          <a:ea typeface="黑体" pitchFamily="2" charset="-122"/>
                        </a:rPr>
                        <a:t>直接负债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b="1">
                          <a:solidFill>
                            <a:srgbClr val="FFFFFF"/>
                          </a:solidFill>
                          <a:latin typeface="Calibri" charset="0"/>
                          <a:ea typeface="黑体" pitchFamily="2" charset="-122"/>
                        </a:rPr>
                        <a:t>或有负债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38100" cap="flat" cmpd="sng">
                      <a:solidFill>
                        <a:srgbClr val="FFFFFF"/>
                      </a:solidFill>
                      <a:prstDash val="solid"/>
                      <a:headEnd type="none" w="med" len="med"/>
                      <a:tailEnd type="none" w="med" len="med"/>
                    </a:lnB>
                    <a:lnTlToBr>
                      <a:noFill/>
                    </a:lnTlToBr>
                    <a:lnBlToTr>
                      <a:noFill/>
                    </a:lnBlToTr>
                    <a:solidFill>
                      <a:srgbClr val="4F81BD">
                        <a:alpha val="100000"/>
                      </a:srgbClr>
                    </a:solidFill>
                  </a:tcPr>
                </a:tc>
                <a:extLst>
                  <a:ext uri="{0D108BD9-81ED-4DB2-BD59-A6C34878D82A}">
                    <a16:rowId xmlns:a16="http://schemas.microsoft.com/office/drawing/2014/main" val="10000"/>
                  </a:ext>
                </a:extLst>
              </a:tr>
              <a:tr h="555625">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a:solidFill>
                            <a:srgbClr val="000000"/>
                          </a:solidFill>
                          <a:latin typeface="Calibri" charset="0"/>
                          <a:ea typeface="黑体" pitchFamily="2" charset="-122"/>
                        </a:rPr>
                        <a:t>显性负债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a:solidFill>
                            <a:srgbClr val="000000"/>
                          </a:solidFill>
                          <a:latin typeface="Calibri" charset="0"/>
                          <a:ea typeface="黑体" pitchFamily="2" charset="-122"/>
                        </a:rPr>
                        <a:t>地方政府显性直接负债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a:solidFill>
                            <a:srgbClr val="000000"/>
                          </a:solidFill>
                          <a:latin typeface="Calibri" charset="0"/>
                          <a:ea typeface="黑体" pitchFamily="2" charset="-122"/>
                        </a:rPr>
                        <a:t>地方政府显性或有负债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381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D0D8E8">
                        <a:alpha val="100000"/>
                      </a:srgbClr>
                    </a:solidFill>
                  </a:tcPr>
                </a:tc>
                <a:extLst>
                  <a:ext uri="{0D108BD9-81ED-4DB2-BD59-A6C34878D82A}">
                    <a16:rowId xmlns:a16="http://schemas.microsoft.com/office/drawing/2014/main" val="10001"/>
                  </a:ext>
                </a:extLst>
              </a:tr>
              <a:tr h="555625">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a:solidFill>
                            <a:srgbClr val="000000"/>
                          </a:solidFill>
                          <a:latin typeface="Calibri" charset="0"/>
                          <a:ea typeface="黑体" pitchFamily="2" charset="-122"/>
                        </a:rPr>
                        <a:t>隐性负债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a:solidFill>
                            <a:srgbClr val="000000"/>
                          </a:solidFill>
                          <a:latin typeface="Calibri" charset="0"/>
                          <a:ea typeface="黑体" pitchFamily="2" charset="-122"/>
                        </a:rPr>
                        <a:t>地方政府隐性直接负债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9EDF4">
                        <a:alpha val="100000"/>
                      </a:srgbClr>
                    </a:solidFill>
                  </a:tcPr>
                </a:tc>
                <a:tc>
                  <a:txBody>
                    <a:bodyPr/>
                    <a:lstStyle>
                      <a:lvl1pPr marL="342900" lvl="0" indent="-342900" algn="l" defTabSz="914400" eaLnBrk="1" fontAlgn="base" latinLnBrk="0" hangingPunct="1">
                        <a:spcBef>
                          <a:spcPct val="20000"/>
                        </a:spcBef>
                        <a:spcAft>
                          <a:spcPct val="0"/>
                        </a:spcAft>
                        <a:buFont typeface="Arial" charset="0"/>
                        <a:buChar char="•"/>
                        <a:defRPr sz="2400" b="0" i="0" u="none" kern="1200" baseline="0">
                          <a:solidFill>
                            <a:schemeClr val="tx1"/>
                          </a:solidFill>
                          <a:latin typeface="华文细黑" pitchFamily="2" charset="-122"/>
                          <a:ea typeface="华文细黑" pitchFamily="2" charset="-122"/>
                        </a:defRPr>
                      </a:lvl1pPr>
                      <a:lvl2pPr marL="742950" lvl="1" indent="-285750">
                        <a:defRPr sz="2000" kern="1200"/>
                      </a:lvl2pPr>
                      <a:lvl3pPr marL="1143000" lvl="2" indent="-228600">
                        <a:defRPr sz="1800" kern="1200"/>
                      </a:lvl3pPr>
                      <a:lvl4pPr marL="1600200" lvl="3" indent="-228600">
                        <a:defRPr sz="1800" kern="1200"/>
                      </a:lvl4pPr>
                      <a:lvl5pPr marL="2057400" lvl="4" indent="-228600">
                        <a:defRPr sz="1800" kern="1200"/>
                      </a:lvl5pPr>
                    </a:lstStyle>
                    <a:p>
                      <a:pPr marL="0" lvl="0" indent="0" algn="ctr">
                        <a:buNone/>
                      </a:pPr>
                      <a:r>
                        <a:rPr lang="zh-CN" altLang="en-US" sz="2400">
                          <a:solidFill>
                            <a:srgbClr val="000000"/>
                          </a:solidFill>
                          <a:latin typeface="Calibri" charset="0"/>
                          <a:ea typeface="黑体" pitchFamily="2" charset="-122"/>
                        </a:rPr>
                        <a:t>地方政府隐性或有负债</a:t>
                      </a:r>
                    </a:p>
                  </a:txBody>
                  <a:tcPr>
                    <a:lnL w="12700" cap="flat" cmpd="sng">
                      <a:solidFill>
                        <a:srgbClr val="FFFFFF"/>
                      </a:solidFill>
                      <a:prstDash val="solid"/>
                      <a:headEnd type="none" w="med" len="med"/>
                      <a:tailEnd type="none" w="med" len="med"/>
                    </a:lnL>
                    <a:lnR w="12700" cap="flat" cmpd="sng">
                      <a:solidFill>
                        <a:srgbClr val="FFFFFF"/>
                      </a:solidFill>
                      <a:prstDash val="solid"/>
                      <a:headEnd type="none" w="med" len="med"/>
                      <a:tailEnd type="none" w="med" len="med"/>
                    </a:lnR>
                    <a:lnT w="12700" cap="flat" cmpd="sng">
                      <a:solidFill>
                        <a:srgbClr val="FFFFFF"/>
                      </a:solidFill>
                      <a:prstDash val="solid"/>
                      <a:headEnd type="none" w="med" len="med"/>
                      <a:tailEnd type="none" w="med" len="med"/>
                    </a:lnT>
                    <a:lnB w="12700" cap="flat" cmpd="sng">
                      <a:solidFill>
                        <a:srgbClr val="FFFFFF"/>
                      </a:solidFill>
                      <a:prstDash val="solid"/>
                      <a:headEnd type="none" w="med" len="med"/>
                      <a:tailEnd type="none" w="med" len="med"/>
                    </a:lnB>
                    <a:lnTlToBr>
                      <a:noFill/>
                    </a:lnTlToBr>
                    <a:lnBlToTr>
                      <a:noFill/>
                    </a:lnBlToTr>
                    <a:solidFill>
                      <a:srgbClr val="E9EDF4">
                        <a:alpha val="100000"/>
                      </a:srgbClr>
                    </a:solidFill>
                  </a:tcPr>
                </a:tc>
                <a:extLst>
                  <a:ext uri="{0D108BD9-81ED-4DB2-BD59-A6C34878D82A}">
                    <a16:rowId xmlns:a16="http://schemas.microsoft.com/office/drawing/2014/main" val="10002"/>
                  </a:ext>
                </a:extLst>
              </a:tr>
            </a:tbl>
          </a:graphicData>
        </a:graphic>
      </p:graphicFrame>
      <p:sp>
        <p:nvSpPr>
          <p:cNvPr id="7188" name="日期占位符 1">
            <a:extLst>
              <a:ext uri="{FF2B5EF4-FFF2-40B4-BE49-F238E27FC236}">
                <a16:creationId xmlns:a16="http://schemas.microsoft.com/office/drawing/2014/main" id="{E98822B2-3C11-4736-ACA4-B6B0191CD371}"/>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436AE79B-0F52-4651-AA8C-CD035C8584DB}"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7189" name="灯片编号占位符 2">
            <a:extLst>
              <a:ext uri="{FF2B5EF4-FFF2-40B4-BE49-F238E27FC236}">
                <a16:creationId xmlns:a16="http://schemas.microsoft.com/office/drawing/2014/main" id="{4C9151DC-351D-4507-9D11-60E2DA385A19}"/>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9031269-15B6-4C69-A5E2-DB4F41301A1E}" type="slidenum">
              <a:rPr lang="zh-CN" altLang="en-US" smtClean="0">
                <a:latin typeface="Arial" panose="020B0604020202020204" pitchFamily="34" charset="0"/>
                <a:ea typeface="微软雅黑" panose="020B0503020204020204" pitchFamily="34" charset="-122"/>
              </a:rPr>
              <a:pPr/>
              <a:t>4</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0" fill="hold">
                                          <p:stCondLst>
                                            <p:cond delay="0"/>
                                          </p:stCondLst>
                                        </p:cTn>
                                        <p:tgtEl>
                                          <p:spTgt spid="8194"/>
                                        </p:tgtEl>
                                        <p:attrNameLst>
                                          <p:attrName>style.visibility</p:attrName>
                                        </p:attrNameLst>
                                      </p:cBhvr>
                                      <p:to>
                                        <p:strVal val="visible"/>
                                      </p:to>
                                    </p:set>
                                    <p:animEffect transition="in" filter="fade">
                                      <p:cBhvr>
                                        <p:cTn id="7" dur="1000"/>
                                        <p:tgtEl>
                                          <p:spTgt spid="8194"/>
                                        </p:tgtEl>
                                      </p:cBhvr>
                                    </p:animEffect>
                                    <p:anim calcmode="lin" valueType="num">
                                      <p:cBhvr>
                                        <p:cTn id="8" dur="1000" fill="hold"/>
                                        <p:tgtEl>
                                          <p:spTgt spid="8194"/>
                                        </p:tgtEl>
                                        <p:attrNameLst>
                                          <p:attrName>ppt_x</p:attrName>
                                        </p:attrNameLst>
                                      </p:cBhvr>
                                      <p:tavLst>
                                        <p:tav tm="0">
                                          <p:val>
                                            <p:strVal val="#ppt_x"/>
                                          </p:val>
                                        </p:tav>
                                        <p:tav tm="100000">
                                          <p:val>
                                            <p:strVal val="#ppt_x"/>
                                          </p:val>
                                        </p:tav>
                                      </p:tavLst>
                                    </p:anim>
                                    <p:anim calcmode="lin" valueType="num">
                                      <p:cBhvr>
                                        <p:cTn id="9" dur="897" decel="100000" fill="hold"/>
                                        <p:tgtEl>
                                          <p:spTgt spid="8194"/>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819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标题 14337">
            <a:extLst>
              <a:ext uri="{FF2B5EF4-FFF2-40B4-BE49-F238E27FC236}">
                <a16:creationId xmlns:a16="http://schemas.microsoft.com/office/drawing/2014/main" id="{5F1935B4-46E3-4157-851B-91698E4517C7}"/>
              </a:ext>
            </a:extLst>
          </p:cNvPr>
          <p:cNvSpPr>
            <a:spLocks noChangeArrowheads="1"/>
          </p:cNvSpPr>
          <p:nvPr>
            <p:ph type="title"/>
          </p:nvPr>
        </p:nvSpPr>
        <p:spPr/>
        <p:txBody>
          <a:bodyPr/>
          <a:lstStyle/>
          <a:p>
            <a:r>
              <a:rPr lang="en-US" altLang="zh-CN">
                <a:ea typeface="黑体" panose="02010609060101010101" pitchFamily="49" charset="-122"/>
              </a:rPr>
              <a:t>9.1.2  </a:t>
            </a:r>
            <a:r>
              <a:rPr lang="zh-CN" altLang="en-US">
                <a:ea typeface="黑体" panose="02010609060101010101" pitchFamily="49" charset="-122"/>
              </a:rPr>
              <a:t>地方政府债务制度的基本要素</a:t>
            </a:r>
          </a:p>
        </p:txBody>
      </p:sp>
      <p:sp>
        <p:nvSpPr>
          <p:cNvPr id="14339" name="内容占位符 14338">
            <a:extLst>
              <a:ext uri="{FF2B5EF4-FFF2-40B4-BE49-F238E27FC236}">
                <a16:creationId xmlns:a16="http://schemas.microsoft.com/office/drawing/2014/main" id="{9F3C94DD-C527-4F3F-8B9E-C1235812C044}"/>
              </a:ext>
            </a:extLst>
          </p:cNvPr>
          <p:cNvSpPr>
            <a:spLocks noChangeArrowheads="1"/>
          </p:cNvSpPr>
          <p:nvPr>
            <p:ph idx="1"/>
          </p:nvPr>
        </p:nvSpPr>
        <p:spPr>
          <a:xfrm>
            <a:off x="396875" y="1484313"/>
            <a:ext cx="8229600" cy="4525962"/>
          </a:xfrm>
        </p:spPr>
        <p:txBody>
          <a:bodyPr/>
          <a:lstStyle/>
          <a:p>
            <a:pPr>
              <a:lnSpc>
                <a:spcPct val="80000"/>
              </a:lnSpc>
            </a:pPr>
            <a:r>
              <a:rPr lang="zh-CN" altLang="en-US">
                <a:latin typeface="黑体" panose="02010609060101010101" pitchFamily="49" charset="-122"/>
                <a:ea typeface="黑体" panose="02010609060101010101" pitchFamily="49" charset="-122"/>
              </a:rPr>
              <a:t>地方政府债务的主体</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是允许每一级地方政府都可以发行公债还是只允许其中某一级或几级政府发行公债</a:t>
            </a:r>
          </a:p>
          <a:p>
            <a:pPr>
              <a:lnSpc>
                <a:spcPct val="80000"/>
              </a:lnSpc>
            </a:pPr>
            <a:r>
              <a:rPr lang="zh-CN" altLang="en-US">
                <a:latin typeface="黑体" panose="02010609060101010101" pitchFamily="49" charset="-122"/>
                <a:ea typeface="黑体" panose="02010609060101010101" pitchFamily="49" charset="-122"/>
              </a:rPr>
              <a:t>地方政府债务的用途</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往往应限定为地方基础设施和公用设施建设项目，不应介入竞争性领域的投资，更不能用于补偿经常性支出项目。</a:t>
            </a:r>
          </a:p>
          <a:p>
            <a:pPr>
              <a:lnSpc>
                <a:spcPct val="80000"/>
              </a:lnSpc>
            </a:pPr>
            <a:r>
              <a:rPr lang="zh-CN" altLang="en-US">
                <a:latin typeface="黑体" panose="02010609060101010101" pitchFamily="49" charset="-122"/>
                <a:ea typeface="黑体" panose="02010609060101010101" pitchFamily="49" charset="-122"/>
              </a:rPr>
              <a:t>地方政府债务的发行与偿还</a:t>
            </a:r>
          </a:p>
        </p:txBody>
      </p:sp>
      <p:sp>
        <p:nvSpPr>
          <p:cNvPr id="8195" name="日期占位符 1">
            <a:extLst>
              <a:ext uri="{FF2B5EF4-FFF2-40B4-BE49-F238E27FC236}">
                <a16:creationId xmlns:a16="http://schemas.microsoft.com/office/drawing/2014/main" id="{2D8CEA08-F41A-4333-9050-91AF0509B325}"/>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8C42E3A-5B19-42C8-A7C8-4B17F566FC3D}"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8196" name="灯片编号占位符 2">
            <a:extLst>
              <a:ext uri="{FF2B5EF4-FFF2-40B4-BE49-F238E27FC236}">
                <a16:creationId xmlns:a16="http://schemas.microsoft.com/office/drawing/2014/main" id="{40C31105-FB7E-4EF9-B601-74166FE8E015}"/>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6EAD0BBE-3D7D-48FB-827A-F9F686641FD7}" type="slidenum">
              <a:rPr lang="zh-CN" altLang="en-US" smtClean="0">
                <a:latin typeface="Arial" panose="020B0604020202020204" pitchFamily="34" charset="0"/>
                <a:ea typeface="微软雅黑" panose="020B0503020204020204" pitchFamily="34" charset="-122"/>
              </a:rPr>
              <a:pPr/>
              <a:t>5</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indefinite"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 calcmode="lin" valueType="num">
                                      <p:cBhvr>
                                        <p:cTn id="9" dur="500" fill="hold"/>
                                        <p:tgtEl>
                                          <p:spTgt spid="14338"/>
                                        </p:tgtEl>
                                        <p:attrNameLst>
                                          <p:attrName>style.rotation</p:attrName>
                                        </p:attrNameLst>
                                      </p:cBhvr>
                                      <p:tavLst>
                                        <p:tav tm="0">
                                          <p:val>
                                            <p:fltVal val="360"/>
                                          </p:val>
                                        </p:tav>
                                        <p:tav tm="100000">
                                          <p:val>
                                            <p:fltVal val="0"/>
                                          </p:val>
                                        </p:tav>
                                      </p:tavLst>
                                    </p:anim>
                                    <p:animEffect transition="in" filter="fade">
                                      <p:cBhvr>
                                        <p:cTn id="10" dur="500"/>
                                        <p:tgtEl>
                                          <p:spTgt spid="1433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indefinite" fill="hold">
                                          <p:stCondLst>
                                            <p:cond delay="0"/>
                                          </p:stCondLst>
                                        </p:cTn>
                                        <p:tgtEl>
                                          <p:spTgt spid="14339">
                                            <p:txEl>
                                              <p:pRg st="0" end="0"/>
                                            </p:txEl>
                                          </p:spTgt>
                                        </p:tgtEl>
                                        <p:attrNameLst>
                                          <p:attrName>style.visibility</p:attrName>
                                        </p:attrNameLst>
                                      </p:cBhvr>
                                      <p:to>
                                        <p:strVal val="visible"/>
                                      </p:to>
                                    </p:set>
                                    <p:anim calcmode="lin" valueType="num">
                                      <p:cBhvr>
                                        <p:cTn id="15"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433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4339">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433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indefinite" fill="hold">
                                          <p:stCondLst>
                                            <p:cond delay="0"/>
                                          </p:stCondLst>
                                        </p:cTn>
                                        <p:tgtEl>
                                          <p:spTgt spid="14339">
                                            <p:txEl>
                                              <p:pRg st="1" end="1"/>
                                            </p:txEl>
                                          </p:spTgt>
                                        </p:tgtEl>
                                        <p:attrNameLst>
                                          <p:attrName>style.visibility</p:attrName>
                                        </p:attrNameLst>
                                      </p:cBhvr>
                                      <p:to>
                                        <p:strVal val="visible"/>
                                      </p:to>
                                    </p:set>
                                    <p:anim calcmode="lin" valueType="num">
                                      <p:cBhvr>
                                        <p:cTn id="23" dur="500" fill="hold"/>
                                        <p:tgtEl>
                                          <p:spTgt spid="1433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4339">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4339">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4339">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indefinite" fill="hold">
                                          <p:stCondLst>
                                            <p:cond delay="0"/>
                                          </p:stCondLst>
                                        </p:cTn>
                                        <p:tgtEl>
                                          <p:spTgt spid="14339">
                                            <p:txEl>
                                              <p:pRg st="2" end="2"/>
                                            </p:txEl>
                                          </p:spTgt>
                                        </p:tgtEl>
                                        <p:attrNameLst>
                                          <p:attrName>style.visibility</p:attrName>
                                        </p:attrNameLst>
                                      </p:cBhvr>
                                      <p:to>
                                        <p:strVal val="visible"/>
                                      </p:to>
                                    </p:set>
                                    <p:anim calcmode="lin" valueType="num">
                                      <p:cBhvr>
                                        <p:cTn id="31" dur="500" fill="hold"/>
                                        <p:tgtEl>
                                          <p:spTgt spid="14339">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4339">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14339">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14339">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indefinite" fill="hold">
                                          <p:stCondLst>
                                            <p:cond delay="0"/>
                                          </p:stCondLst>
                                        </p:cTn>
                                        <p:tgtEl>
                                          <p:spTgt spid="14339">
                                            <p:txEl>
                                              <p:pRg st="3" end="3"/>
                                            </p:txEl>
                                          </p:spTgt>
                                        </p:tgtEl>
                                        <p:attrNameLst>
                                          <p:attrName>style.visibility</p:attrName>
                                        </p:attrNameLst>
                                      </p:cBhvr>
                                      <p:to>
                                        <p:strVal val="visible"/>
                                      </p:to>
                                    </p:set>
                                    <p:anim calcmode="lin" valueType="num">
                                      <p:cBhvr>
                                        <p:cTn id="39" dur="500" fill="hold"/>
                                        <p:tgtEl>
                                          <p:spTgt spid="14339">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4339">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14339">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14339">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indefinite" fill="hold">
                                          <p:stCondLst>
                                            <p:cond delay="0"/>
                                          </p:stCondLst>
                                        </p:cTn>
                                        <p:tgtEl>
                                          <p:spTgt spid="14339">
                                            <p:txEl>
                                              <p:pRg st="4" end="4"/>
                                            </p:txEl>
                                          </p:spTgt>
                                        </p:tgtEl>
                                        <p:attrNameLst>
                                          <p:attrName>style.visibility</p:attrName>
                                        </p:attrNameLst>
                                      </p:cBhvr>
                                      <p:to>
                                        <p:strVal val="visible"/>
                                      </p:to>
                                    </p:set>
                                    <p:anim calcmode="lin" valueType="num">
                                      <p:cBhvr>
                                        <p:cTn id="47" dur="500" fill="hold"/>
                                        <p:tgtEl>
                                          <p:spTgt spid="14339">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14339">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14339">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标题 15361">
            <a:extLst>
              <a:ext uri="{FF2B5EF4-FFF2-40B4-BE49-F238E27FC236}">
                <a16:creationId xmlns:a16="http://schemas.microsoft.com/office/drawing/2014/main" id="{DE450A08-5234-4837-801B-1E024A69F85A}"/>
              </a:ext>
            </a:extLst>
          </p:cNvPr>
          <p:cNvSpPr>
            <a:spLocks noChangeArrowheads="1"/>
          </p:cNvSpPr>
          <p:nvPr>
            <p:ph type="title"/>
          </p:nvPr>
        </p:nvSpPr>
        <p:spPr/>
        <p:txBody>
          <a:bodyPr/>
          <a:lstStyle/>
          <a:p>
            <a:r>
              <a:rPr lang="zh-CN" altLang="en-US">
                <a:ea typeface="黑体" panose="02010609060101010101" pitchFamily="49" charset="-122"/>
              </a:rPr>
              <a:t>地方政府债务制度的基本要素</a:t>
            </a:r>
            <a:endParaRPr lang="zh-CN" altLang="en-US"/>
          </a:p>
        </p:txBody>
      </p:sp>
      <p:sp>
        <p:nvSpPr>
          <p:cNvPr id="15363" name="内容占位符 15362">
            <a:extLst>
              <a:ext uri="{FF2B5EF4-FFF2-40B4-BE49-F238E27FC236}">
                <a16:creationId xmlns:a16="http://schemas.microsoft.com/office/drawing/2014/main" id="{207E68D2-6267-4448-9E13-D657E4B8240B}"/>
              </a:ext>
            </a:extLst>
          </p:cNvPr>
          <p:cNvSpPr>
            <a:spLocks noChangeArrowheads="1"/>
          </p:cNvSpPr>
          <p:nvPr>
            <p:ph idx="1"/>
          </p:nvPr>
        </p:nvSpPr>
        <p:spPr>
          <a:xfrm>
            <a:off x="396875" y="1484313"/>
            <a:ext cx="8229600" cy="4525962"/>
          </a:xfrm>
        </p:spPr>
        <p:txBody>
          <a:bodyPr/>
          <a:lstStyle/>
          <a:p>
            <a:pPr>
              <a:lnSpc>
                <a:spcPct val="80000"/>
              </a:lnSpc>
            </a:pPr>
            <a:r>
              <a:rPr lang="zh-CN" altLang="en-US">
                <a:latin typeface="黑体" panose="02010609060101010101" pitchFamily="49" charset="-122"/>
                <a:ea typeface="黑体" panose="02010609060101010101" pitchFamily="49" charset="-122"/>
              </a:rPr>
              <a:t>地方政府债务风险防范机制</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地方政府债务预警指标体系</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建立地方政府债务风险基金</a:t>
            </a:r>
          </a:p>
          <a:p>
            <a:pPr>
              <a:lnSpc>
                <a:spcPct val="80000"/>
              </a:lnSpc>
            </a:pPr>
            <a:r>
              <a:rPr lang="zh-CN" altLang="en-US">
                <a:latin typeface="黑体" panose="02010609060101010101" pitchFamily="49" charset="-122"/>
                <a:ea typeface="黑体" panose="02010609060101010101" pitchFamily="49" charset="-122"/>
              </a:rPr>
              <a:t>地方政府债务信息披露制度</a:t>
            </a:r>
            <a:endParaRPr lang="zh-CN" altLang="en-US" sz="6600"/>
          </a:p>
        </p:txBody>
      </p:sp>
      <p:sp>
        <p:nvSpPr>
          <p:cNvPr id="9219" name="日期占位符 1">
            <a:extLst>
              <a:ext uri="{FF2B5EF4-FFF2-40B4-BE49-F238E27FC236}">
                <a16:creationId xmlns:a16="http://schemas.microsoft.com/office/drawing/2014/main" id="{20B88C50-CF6D-4CD3-BB51-9DEE2B7F2454}"/>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B5404F5-2EF7-456F-B347-16467DC4069D}"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9220" name="灯片编号占位符 2">
            <a:extLst>
              <a:ext uri="{FF2B5EF4-FFF2-40B4-BE49-F238E27FC236}">
                <a16:creationId xmlns:a16="http://schemas.microsoft.com/office/drawing/2014/main" id="{F65306C1-66E2-44AF-9F71-EF225488CABB}"/>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DAE283C9-F1FF-4E0A-9C5D-86FAA1164A47}" type="slidenum">
              <a:rPr lang="zh-CN" altLang="en-US" smtClean="0">
                <a:latin typeface="Arial" panose="020B0604020202020204" pitchFamily="34" charset="0"/>
                <a:ea typeface="微软雅黑" panose="020B0503020204020204" pitchFamily="34" charset="-122"/>
              </a:rPr>
              <a:pPr/>
              <a:t>6</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indefinite"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anim calcmode="lin" valueType="num">
                                      <p:cBhvr>
                                        <p:cTn id="9" dur="500" fill="hold"/>
                                        <p:tgtEl>
                                          <p:spTgt spid="15362"/>
                                        </p:tgtEl>
                                        <p:attrNameLst>
                                          <p:attrName>style.rotation</p:attrName>
                                        </p:attrNameLst>
                                      </p:cBhvr>
                                      <p:tavLst>
                                        <p:tav tm="0">
                                          <p:val>
                                            <p:fltVal val="360"/>
                                          </p:val>
                                        </p:tav>
                                        <p:tav tm="100000">
                                          <p:val>
                                            <p:fltVal val="0"/>
                                          </p:val>
                                        </p:tav>
                                      </p:tavLst>
                                    </p:anim>
                                    <p:animEffect transition="in" filter="fade">
                                      <p:cBhvr>
                                        <p:cTn id="10" dur="500"/>
                                        <p:tgtEl>
                                          <p:spTgt spid="1536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indefinite" fill="hold">
                                          <p:stCondLst>
                                            <p:cond delay="0"/>
                                          </p:stCondLst>
                                        </p:cTn>
                                        <p:tgtEl>
                                          <p:spTgt spid="15363">
                                            <p:txEl>
                                              <p:pRg st="3" end="3"/>
                                            </p:txEl>
                                          </p:spTgt>
                                        </p:tgtEl>
                                        <p:attrNameLst>
                                          <p:attrName>style.visibility</p:attrName>
                                        </p:attrNameLst>
                                      </p:cBhvr>
                                      <p:to>
                                        <p:strVal val="visible"/>
                                      </p:to>
                                    </p:set>
                                    <p:anim calcmode="lin" valueType="num">
                                      <p:cBhvr>
                                        <p:cTn id="15" dur="500" fill="hold"/>
                                        <p:tgtEl>
                                          <p:spTgt spid="1536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15363">
                                            <p:txEl>
                                              <p:pRg st="3" end="3"/>
                                            </p:txEl>
                                          </p:spTgt>
                                        </p:tgtEl>
                                        <p:attrNameLst>
                                          <p:attrName>ppt_h</p:attrName>
                                        </p:attrNameLst>
                                      </p:cBhvr>
                                      <p:tavLst>
                                        <p:tav tm="0">
                                          <p:val>
                                            <p:fltVal val="0"/>
                                          </p:val>
                                        </p:tav>
                                        <p:tav tm="100000">
                                          <p:val>
                                            <p:strVal val="#ppt_h"/>
                                          </p:val>
                                        </p:tav>
                                      </p:tavLst>
                                    </p:anim>
                                    <p:anim calcmode="lin" valueType="num">
                                      <p:cBhvr>
                                        <p:cTn id="17" dur="500" fill="hold"/>
                                        <p:tgtEl>
                                          <p:spTgt spid="15363">
                                            <p:txEl>
                                              <p:pRg st="3" end="3"/>
                                            </p:txEl>
                                          </p:spTgt>
                                        </p:tgtEl>
                                        <p:attrNameLst>
                                          <p:attrName>style.rotation</p:attrName>
                                        </p:attrNameLst>
                                      </p:cBhvr>
                                      <p:tavLst>
                                        <p:tav tm="0">
                                          <p:val>
                                            <p:fltVal val="360"/>
                                          </p:val>
                                        </p:tav>
                                        <p:tav tm="100000">
                                          <p:val>
                                            <p:fltVal val="0"/>
                                          </p:val>
                                        </p:tav>
                                      </p:tavLst>
                                    </p:anim>
                                    <p:animEffect transition="in" filter="fade">
                                      <p:cBhvr>
                                        <p:cTn id="18"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标题 17409">
            <a:extLst>
              <a:ext uri="{FF2B5EF4-FFF2-40B4-BE49-F238E27FC236}">
                <a16:creationId xmlns:a16="http://schemas.microsoft.com/office/drawing/2014/main" id="{D8AF68B4-50B0-4382-B5B9-8221B0E1C289}"/>
              </a:ext>
            </a:extLst>
          </p:cNvPr>
          <p:cNvSpPr>
            <a:spLocks noChangeArrowheads="1"/>
          </p:cNvSpPr>
          <p:nvPr>
            <p:ph type="title"/>
          </p:nvPr>
        </p:nvSpPr>
        <p:spPr/>
        <p:txBody>
          <a:bodyPr/>
          <a:lstStyle/>
          <a:p>
            <a:endParaRPr lang="zh-CN" altLang="zh-CN"/>
          </a:p>
        </p:txBody>
      </p:sp>
      <p:sp>
        <p:nvSpPr>
          <p:cNvPr id="10242" name="文本占位符 17410">
            <a:extLst>
              <a:ext uri="{FF2B5EF4-FFF2-40B4-BE49-F238E27FC236}">
                <a16:creationId xmlns:a16="http://schemas.microsoft.com/office/drawing/2014/main" id="{E49057BD-11D0-49A8-97CC-C76FE374B357}"/>
              </a:ext>
            </a:extLst>
          </p:cNvPr>
          <p:cNvSpPr>
            <a:spLocks noChangeArrowheads="1"/>
          </p:cNvSpPr>
          <p:nvPr>
            <p:ph idx="1"/>
          </p:nvPr>
        </p:nvSpPr>
        <p:spPr>
          <a:xfrm>
            <a:off x="611188" y="1412875"/>
            <a:ext cx="8229600" cy="3886200"/>
          </a:xfrm>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9.</a:t>
            </a:r>
            <a:r>
              <a:rPr lang="en-US" altLang="zh-CN" sz="4800">
                <a:latin typeface="黑体" panose="02010609060101010101" pitchFamily="49" charset="-122"/>
                <a:ea typeface="黑体" panose="02010609060101010101" pitchFamily="49" charset="-122"/>
              </a:rPr>
              <a:t>2</a:t>
            </a:r>
            <a:r>
              <a:rPr lang="zh-CN" altLang="en-US" sz="4800">
                <a:latin typeface="黑体" panose="02010609060101010101" pitchFamily="49" charset="-122"/>
                <a:ea typeface="黑体" panose="02010609060101010101" pitchFamily="49" charset="-122"/>
              </a:rPr>
              <a:t>  对地方政府公债的监管</a:t>
            </a:r>
          </a:p>
        </p:txBody>
      </p:sp>
      <p:sp>
        <p:nvSpPr>
          <p:cNvPr id="10243" name="日期占位符 1">
            <a:extLst>
              <a:ext uri="{FF2B5EF4-FFF2-40B4-BE49-F238E27FC236}">
                <a16:creationId xmlns:a16="http://schemas.microsoft.com/office/drawing/2014/main" id="{178F41DF-056E-4DB9-B250-A7A589A328D3}"/>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18FFB562-F4C2-4BE9-A347-8232653341F2}"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0244" name="灯片编号占位符 2">
            <a:extLst>
              <a:ext uri="{FF2B5EF4-FFF2-40B4-BE49-F238E27FC236}">
                <a16:creationId xmlns:a16="http://schemas.microsoft.com/office/drawing/2014/main" id="{4DB4B0B2-A294-4F7B-89A4-E2704B97195C}"/>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F51F8A59-5826-413F-B36E-6D50DEEB65D1}" type="slidenum">
              <a:rPr lang="zh-CN" altLang="en-US" smtClean="0">
                <a:latin typeface="Arial" panose="020B0604020202020204" pitchFamily="34" charset="0"/>
                <a:ea typeface="微软雅黑" panose="020B0503020204020204" pitchFamily="34" charset="-122"/>
              </a:rPr>
              <a:pPr/>
              <a:t>7</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endCondLst>
                                    <p:cond evt="begin" delay="0"/>
                                  </p:endCondLst>
                                  <p:childTnLst>
                                    <p:set>
                                      <p:cBhvr>
                                        <p:cTn id="6" dur="0"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anim calcmode="lin" valueType="num">
                                      <p:cBhvr>
                                        <p:cTn id="9" dur="500" fill="hold"/>
                                        <p:tgtEl>
                                          <p:spTgt spid="17410"/>
                                        </p:tgtEl>
                                        <p:attrNameLst>
                                          <p:attrName>style.rotation</p:attrName>
                                        </p:attrNameLst>
                                      </p:cBhvr>
                                      <p:tavLst>
                                        <p:tav tm="0">
                                          <p:val>
                                            <p:fltVal val="360"/>
                                          </p:val>
                                        </p:tav>
                                        <p:tav tm="100000">
                                          <p:val>
                                            <p:fltVal val="0"/>
                                          </p:val>
                                        </p:tav>
                                      </p:tavLst>
                                    </p:anim>
                                    <p:animEffect transition="in" filter="fade">
                                      <p:cBhvr>
                                        <p:cTn id="10"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标题 18433">
            <a:extLst>
              <a:ext uri="{FF2B5EF4-FFF2-40B4-BE49-F238E27FC236}">
                <a16:creationId xmlns:a16="http://schemas.microsoft.com/office/drawing/2014/main" id="{782B46B6-FC05-4433-903A-A04382639C56}"/>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9.3.1  </a:t>
            </a:r>
            <a:r>
              <a:rPr lang="zh-CN" altLang="en-US">
                <a:latin typeface="黑体" panose="02010609060101010101" pitchFamily="49" charset="-122"/>
                <a:ea typeface="黑体" panose="02010609060101010101" pitchFamily="49" charset="-122"/>
              </a:rPr>
              <a:t>对地方政府公债进行监管的必要性</a:t>
            </a:r>
          </a:p>
        </p:txBody>
      </p:sp>
      <p:sp>
        <p:nvSpPr>
          <p:cNvPr id="18435" name="内容占位符 18434">
            <a:extLst>
              <a:ext uri="{FF2B5EF4-FFF2-40B4-BE49-F238E27FC236}">
                <a16:creationId xmlns:a16="http://schemas.microsoft.com/office/drawing/2014/main" id="{1065576B-486B-4F48-B7FF-35AA9FACA8BB}"/>
              </a:ext>
            </a:extLst>
          </p:cNvPr>
          <p:cNvSpPr>
            <a:spLocks noChangeArrowheads="1"/>
          </p:cNvSpPr>
          <p:nvPr>
            <p:ph idx="1"/>
          </p:nvPr>
        </p:nvSpPr>
        <p:spPr>
          <a:xfrm>
            <a:off x="457200" y="1465263"/>
            <a:ext cx="8229600" cy="4662487"/>
          </a:xfrm>
        </p:spPr>
        <p:txBody>
          <a:bodyPr/>
          <a:lstStyle/>
          <a:p>
            <a:r>
              <a:rPr lang="zh-CN" altLang="en-US">
                <a:latin typeface="黑体" panose="02010609060101010101" pitchFamily="49" charset="-122"/>
                <a:ea typeface="黑体" panose="02010609060101010101" pitchFamily="49" charset="-122"/>
              </a:rPr>
              <a:t>地方政府债务监管与宏观经济稳定</a:t>
            </a:r>
          </a:p>
          <a:p>
            <a:r>
              <a:rPr lang="zh-CN" altLang="en-US">
                <a:latin typeface="黑体" panose="02010609060101010101" pitchFamily="49" charset="-122"/>
                <a:ea typeface="黑体" panose="02010609060101010101" pitchFamily="49" charset="-122"/>
              </a:rPr>
              <a:t>地方政府债务监管与政府间财政竞争</a:t>
            </a:r>
          </a:p>
          <a:p>
            <a:r>
              <a:rPr lang="zh-CN" altLang="en-US">
                <a:latin typeface="黑体" panose="02010609060101010101" pitchFamily="49" charset="-122"/>
                <a:ea typeface="黑体" panose="02010609060101010101" pitchFamily="49" charset="-122"/>
              </a:rPr>
              <a:t>地方政府债务监管与地方财政外部性</a:t>
            </a:r>
          </a:p>
          <a:p>
            <a:r>
              <a:rPr lang="zh-CN" altLang="en-US">
                <a:latin typeface="黑体" panose="02010609060101010101" pitchFamily="49" charset="-122"/>
                <a:ea typeface="黑体" panose="02010609060101010101" pitchFamily="49" charset="-122"/>
              </a:rPr>
              <a:t>地方政府债务监管与地方预算软约束</a:t>
            </a:r>
          </a:p>
        </p:txBody>
      </p:sp>
      <p:sp>
        <p:nvSpPr>
          <p:cNvPr id="11267" name="日期占位符 1">
            <a:extLst>
              <a:ext uri="{FF2B5EF4-FFF2-40B4-BE49-F238E27FC236}">
                <a16:creationId xmlns:a16="http://schemas.microsoft.com/office/drawing/2014/main" id="{414B2591-FBE4-4B94-AC80-48665371CB00}"/>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A5AED2BF-84D8-4D7B-A7E5-B5238F8AD8AD}"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1268" name="灯片编号占位符 2">
            <a:extLst>
              <a:ext uri="{FF2B5EF4-FFF2-40B4-BE49-F238E27FC236}">
                <a16:creationId xmlns:a16="http://schemas.microsoft.com/office/drawing/2014/main" id="{7854EE21-B6DD-4F1F-82AF-9F416A48704E}"/>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B884E1BB-4849-4FF3-8C15-9BD4D74613FE}" type="slidenum">
              <a:rPr lang="zh-CN" altLang="en-US" smtClean="0">
                <a:latin typeface="Arial" panose="020B0604020202020204" pitchFamily="34" charset="0"/>
                <a:ea typeface="微软雅黑" panose="020B0503020204020204" pitchFamily="34" charset="-122"/>
              </a:rPr>
              <a:pPr/>
              <a:t>8</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ppt_w</p:attrName>
                                        </p:attrNameLst>
                                      </p:cBhvr>
                                      <p:tavLst>
                                        <p:tav tm="0">
                                          <p:val>
                                            <p:strVal val="#ppt_w+.3"/>
                                          </p:val>
                                        </p:tav>
                                        <p:tav tm="100000">
                                          <p:val>
                                            <p:strVal val="#ppt_w"/>
                                          </p:val>
                                        </p:tav>
                                      </p:tavLst>
                                    </p:anim>
                                    <p:anim calcmode="lin" valueType="num">
                                      <p:cBhvr>
                                        <p:cTn id="8" dur="1000" fill="hold"/>
                                        <p:tgtEl>
                                          <p:spTgt spid="18434"/>
                                        </p:tgtEl>
                                        <p:attrNameLst>
                                          <p:attrName>ppt_h</p:attrName>
                                        </p:attrNameLst>
                                      </p:cBhvr>
                                      <p:tavLst>
                                        <p:tav tm="0">
                                          <p:val>
                                            <p:strVal val="#ppt_h"/>
                                          </p:val>
                                        </p:tav>
                                        <p:tav tm="100000">
                                          <p:val>
                                            <p:strVal val="#ppt_h"/>
                                          </p:val>
                                        </p:tav>
                                      </p:tavLst>
                                    </p:anim>
                                    <p:animEffect transition="in" filter="fade">
                                      <p:cBhvr>
                                        <p:cTn id="9" dur="1000"/>
                                        <p:tgtEl>
                                          <p:spTgt spid="184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8435">
                                            <p:txEl>
                                              <p:pRg st="0" end="0"/>
                                            </p:txEl>
                                          </p:spTgt>
                                        </p:tgtEl>
                                        <p:attrNameLst>
                                          <p:attrName>style.visibility</p:attrName>
                                        </p:attrNameLst>
                                      </p:cBhvr>
                                      <p:to>
                                        <p:strVal val="visible"/>
                                      </p:to>
                                    </p:set>
                                    <p:anim calcmode="lin" valueType="num">
                                      <p:cBhvr>
                                        <p:cTn id="14" dur="1000" fill="hold"/>
                                        <p:tgtEl>
                                          <p:spTgt spid="1843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843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8435">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8435">
                                            <p:txEl>
                                              <p:pRg st="1" end="1"/>
                                            </p:txEl>
                                          </p:spTgt>
                                        </p:tgtEl>
                                        <p:attrNameLst>
                                          <p:attrName>style.visibility</p:attrName>
                                        </p:attrNameLst>
                                      </p:cBhvr>
                                      <p:to>
                                        <p:strVal val="visible"/>
                                      </p:to>
                                    </p:set>
                                    <p:anim calcmode="lin" valueType="num">
                                      <p:cBhvr>
                                        <p:cTn id="21" dur="1000" fill="hold"/>
                                        <p:tgtEl>
                                          <p:spTgt spid="18435">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8435">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843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18435">
                                            <p:txEl>
                                              <p:pRg st="2" end="2"/>
                                            </p:txEl>
                                          </p:spTgt>
                                        </p:tgtEl>
                                        <p:attrNameLst>
                                          <p:attrName>style.visibility</p:attrName>
                                        </p:attrNameLst>
                                      </p:cBhvr>
                                      <p:to>
                                        <p:strVal val="visible"/>
                                      </p:to>
                                    </p:set>
                                    <p:anim calcmode="lin" valueType="num">
                                      <p:cBhvr>
                                        <p:cTn id="28" dur="1000" fill="hold"/>
                                        <p:tgtEl>
                                          <p:spTgt spid="18435">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8435">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8435">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18435">
                                            <p:txEl>
                                              <p:pRg st="3" end="3"/>
                                            </p:txEl>
                                          </p:spTgt>
                                        </p:tgtEl>
                                        <p:attrNameLst>
                                          <p:attrName>style.visibility</p:attrName>
                                        </p:attrNameLst>
                                      </p:cBhvr>
                                      <p:to>
                                        <p:strVal val="visible"/>
                                      </p:to>
                                    </p:set>
                                    <p:anim calcmode="lin" valueType="num">
                                      <p:cBhvr>
                                        <p:cTn id="35" dur="1000" fill="hold"/>
                                        <p:tgtEl>
                                          <p:spTgt spid="18435">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18435">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标题 19457">
            <a:extLst>
              <a:ext uri="{FF2B5EF4-FFF2-40B4-BE49-F238E27FC236}">
                <a16:creationId xmlns:a16="http://schemas.microsoft.com/office/drawing/2014/main" id="{3E51E113-1C69-46BF-81BF-69F83D24A084}"/>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9.3.2  </a:t>
            </a:r>
            <a:r>
              <a:rPr lang="zh-CN" altLang="en-US">
                <a:latin typeface="黑体" panose="02010609060101010101" pitchFamily="49" charset="-122"/>
                <a:ea typeface="黑体" panose="02010609060101010101" pitchFamily="49" charset="-122"/>
              </a:rPr>
              <a:t>地方政府公债的监管具体方式</a:t>
            </a:r>
          </a:p>
        </p:txBody>
      </p:sp>
      <p:sp>
        <p:nvSpPr>
          <p:cNvPr id="12290" name="文本占位符 19458">
            <a:extLst>
              <a:ext uri="{FF2B5EF4-FFF2-40B4-BE49-F238E27FC236}">
                <a16:creationId xmlns:a16="http://schemas.microsoft.com/office/drawing/2014/main" id="{A5C7A4A1-DA5A-4A8A-99E3-5C06E462BBD8}"/>
              </a:ext>
            </a:extLst>
          </p:cNvPr>
          <p:cNvSpPr>
            <a:spLocks noChangeArrowheads="1"/>
          </p:cNvSpPr>
          <p:nvPr>
            <p:ph idx="1"/>
          </p:nvPr>
        </p:nvSpPr>
        <p:spPr/>
        <p:txBody>
          <a:bodyPr/>
          <a:lstStyle/>
          <a:p>
            <a:pPr>
              <a:lnSpc>
                <a:spcPct val="80000"/>
              </a:lnSpc>
            </a:pPr>
            <a:r>
              <a:rPr lang="zh-CN" altLang="en-US">
                <a:latin typeface="黑体" panose="02010609060101010101" pitchFamily="49" charset="-122"/>
                <a:ea typeface="黑体" panose="02010609060101010101" pitchFamily="49" charset="-122"/>
              </a:rPr>
              <a:t>市场约束</a:t>
            </a:r>
            <a:endParaRPr lang="zh-CN" altLang="en-US">
              <a:latin typeface="Times New Roman" panose="02020603050405020304" pitchFamily="18" charset="0"/>
              <a:cs typeface="Times New Roman" panose="02020603050405020304" pitchFamily="18" charset="0"/>
            </a:endParaRP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金融市场往往会要求进行市场化融资的地方政府及时提供相关的财政和债务信息，并通过市场力量决定哪些地方政府可以进入金融市场进行债务融资、融资的成本有多高以及融资的规模有多大等问题。</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中央政府一般不对地方政府的举债行为进行直接的限制，地方政府具有完全的举债权。</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要求具备自由开放的市场体系、债权人能够得到有关地方政府债务状况及其支付能力的相关信息、中央政府不承担地方政府发行公债所带来的风险和负担等。</a:t>
            </a:r>
          </a:p>
        </p:txBody>
      </p:sp>
      <p:sp>
        <p:nvSpPr>
          <p:cNvPr id="12291" name="日期占位符 1">
            <a:extLst>
              <a:ext uri="{FF2B5EF4-FFF2-40B4-BE49-F238E27FC236}">
                <a16:creationId xmlns:a16="http://schemas.microsoft.com/office/drawing/2014/main" id="{49C02983-79ED-48C7-9DA8-3FC9D2270999}"/>
              </a:ext>
            </a:extLst>
          </p:cNvPr>
          <p:cNvSpPr>
            <a:spLocks noGrp="1" noChangeArrowheads="1"/>
          </p:cNvSpPr>
          <p:nvPr>
            <p:ph type="dt" sz="quarter" idx="10"/>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B1AD8055-85A0-4167-B30D-8E6AE7354D00}" type="datetime1">
              <a:rPr lang="zh-CN" altLang="en-US" smtClean="0">
                <a:latin typeface="Arial" panose="020B0604020202020204" pitchFamily="34" charset="0"/>
                <a:ea typeface="宋体" panose="02010600030101010101" pitchFamily="2" charset="-122"/>
              </a:rPr>
              <a:pPr/>
              <a:t>2018/12/13</a:t>
            </a:fld>
            <a:endParaRPr lang="zh-CN" altLang="en-US">
              <a:latin typeface="Arial" panose="020B0604020202020204" pitchFamily="34" charset="0"/>
              <a:ea typeface="宋体" panose="02010600030101010101" pitchFamily="2" charset="-122"/>
            </a:endParaRPr>
          </a:p>
        </p:txBody>
      </p:sp>
      <p:sp>
        <p:nvSpPr>
          <p:cNvPr id="12292" name="灯片编号占位符 2">
            <a:extLst>
              <a:ext uri="{FF2B5EF4-FFF2-40B4-BE49-F238E27FC236}">
                <a16:creationId xmlns:a16="http://schemas.microsoft.com/office/drawing/2014/main" id="{9D0A42C0-9ED3-4797-A581-D522B8EACBA1}"/>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BC79FE9A-533D-4CE4-AAED-8230217104AA}" type="slidenum">
              <a:rPr lang="zh-CN" altLang="en-US" smtClean="0">
                <a:latin typeface="Arial" panose="020B0604020202020204" pitchFamily="34" charset="0"/>
                <a:ea typeface="微软雅黑" panose="020B0503020204020204" pitchFamily="34" charset="-122"/>
              </a:rPr>
              <a:pPr/>
              <a:t>9</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theme/theme1.xml><?xml version="1.0" encoding="utf-8"?>
<a:theme xmlns:a="http://schemas.openxmlformats.org/drawingml/2006/main" name="2_Show Ti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ow Time_2">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0</Pages>
  <Words>695</Words>
  <Characters>0</Characters>
  <Application>Microsoft Office PowerPoint</Application>
  <DocSecurity>0</DocSecurity>
  <PresentationFormat>全屏显示(4:3)</PresentationFormat>
  <Lines>0</Lines>
  <Paragraphs>127</Paragraphs>
  <Slides>23</Slides>
  <Notes>0</Notes>
  <HiddenSlides>0</HiddenSlides>
  <MMClips>0</MMClips>
  <ScaleCrop>false</ScaleCrop>
  <HeadingPairs>
    <vt:vector size="6" baseType="variant">
      <vt:variant>
        <vt:lpstr>已用的字体</vt:lpstr>
      </vt:variant>
      <vt:variant>
        <vt:i4>81</vt:i4>
      </vt:variant>
      <vt:variant>
        <vt:lpstr>主题</vt:lpstr>
      </vt:variant>
      <vt:variant>
        <vt:i4>3</vt:i4>
      </vt:variant>
      <vt:variant>
        <vt:lpstr>幻灯片标题</vt:lpstr>
      </vt:variant>
      <vt:variant>
        <vt:i4>23</vt:i4>
      </vt:variant>
    </vt:vector>
  </HeadingPairs>
  <TitlesOfParts>
    <vt:vector size="107"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MingLiU-ExtB</vt:lpstr>
      <vt:lpstr>Yu Mincho</vt:lpstr>
      <vt:lpstr>Malgun Gothic</vt:lpstr>
      <vt:lpstr>Wingdings</vt:lpstr>
      <vt:lpstr>MingLiU-ExtB</vt:lpstr>
      <vt:lpstr>Yu Mincho</vt:lpstr>
      <vt:lpstr>Malgun Gothic</vt:lpstr>
      <vt:lpstr>微软雅黑</vt:lpstr>
      <vt:lpstr>宋体</vt:lpstr>
      <vt:lpstr>新宋体</vt:lpstr>
      <vt:lpstr>Segoe Print</vt:lpstr>
      <vt:lpstr>仿宋</vt:lpstr>
      <vt:lpstr>Segoe Print</vt:lpstr>
      <vt:lpstr>MingLiU-ExtB</vt:lpstr>
      <vt:lpstr>Segoe Print</vt:lpstr>
      <vt:lpstr>MingLiU-ExtB</vt:lpstr>
      <vt:lpstr>Yu Mincho</vt:lpstr>
      <vt:lpstr>Segoe Print</vt:lpstr>
      <vt:lpstr>Yu Mincho</vt:lpstr>
      <vt:lpstr>Malgun Gothic</vt:lpstr>
      <vt:lpstr>Malgun Gothic</vt:lpstr>
      <vt:lpstr>Segoe Print</vt:lpstr>
      <vt:lpstr>Yu Mincho</vt:lpstr>
      <vt:lpstr>Malgun Gothic</vt:lpstr>
      <vt:lpstr>Malgun Gothic</vt:lpstr>
      <vt:lpstr>Segoe Print</vt:lpstr>
      <vt:lpstr>微软雅黑</vt:lpstr>
      <vt:lpstr>黑体</vt:lpstr>
      <vt:lpstr>方正楷体简体</vt:lpstr>
      <vt:lpstr>2_Show Time</vt:lpstr>
      <vt:lpstr>1_Show Time</vt:lpstr>
      <vt:lpstr>2_Show Time_2</vt:lpstr>
      <vt:lpstr>PowerPoint 演示文稿</vt:lpstr>
      <vt:lpstr>本章主要内容</vt:lpstr>
      <vt:lpstr>PowerPoint 演示文稿</vt:lpstr>
      <vt:lpstr>9.1.1  地方政府债务的构成</vt:lpstr>
      <vt:lpstr>9.1.2  地方政府债务制度的基本要素</vt:lpstr>
      <vt:lpstr>地方政府债务制度的基本要素</vt:lpstr>
      <vt:lpstr>PowerPoint 演示文稿</vt:lpstr>
      <vt:lpstr>9.3.1  对地方政府公债进行监管的必要性</vt:lpstr>
      <vt:lpstr>9.3.2  地方政府公债的监管具体方式</vt:lpstr>
      <vt:lpstr>地方政府公债的监管具体方式</vt:lpstr>
      <vt:lpstr>地方政府公债的监管具体方式</vt:lpstr>
      <vt:lpstr>地方政府公债的监管具体方式</vt:lpstr>
      <vt:lpstr>PowerPoint 演示文稿</vt:lpstr>
      <vt:lpstr>9.3.1 计划经济时期的地方政府债务</vt:lpstr>
      <vt:lpstr>9.3.2  改革开放后至2014年间的地方政府债务</vt:lpstr>
      <vt:lpstr>改革开放后至2014年间的地方政府债务</vt:lpstr>
      <vt:lpstr>改革开放后至2014年间的地方政府债务</vt:lpstr>
      <vt:lpstr>改革开放后至2014年间的地方政府债务</vt:lpstr>
      <vt:lpstr>9.3.3 2014年后的地方政府债务</vt:lpstr>
      <vt:lpstr>2014年后的地方政府债务</vt:lpstr>
      <vt:lpstr>2014年后的地方政府债务</vt:lpstr>
      <vt:lpstr>2014年后的地方政府债务</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10</cp:revision>
  <dcterms:created xsi:type="dcterms:W3CDTF">2009-01-22T20:28:24Z</dcterms:created>
  <dcterms:modified xsi:type="dcterms:W3CDTF">2018-12-13T00:40:02Z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2052-10.1.0.5399</vt:lpwstr>
  </property>
</Properties>
</file>