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 id="2147483652" r:id="rId3"/>
  </p:sldMasterIdLst>
  <p:sldIdLst>
    <p:sldId id="769" r:id="rId4"/>
    <p:sldId id="767" r:id="rId5"/>
    <p:sldId id="505" r:id="rId6"/>
    <p:sldId id="810" r:id="rId7"/>
    <p:sldId id="811" r:id="rId8"/>
    <p:sldId id="835" r:id="rId9"/>
    <p:sldId id="517" r:id="rId10"/>
    <p:sldId id="519" r:id="rId11"/>
    <p:sldId id="520" r:id="rId12"/>
    <p:sldId id="836" r:id="rId13"/>
    <p:sldId id="590" r:id="rId14"/>
    <p:sldId id="633" r:id="rId15"/>
    <p:sldId id="837" r:id="rId16"/>
    <p:sldId id="838" r:id="rId17"/>
    <p:sldId id="839" r:id="rId18"/>
    <p:sldId id="842" r:id="rId19"/>
    <p:sldId id="840" r:id="rId20"/>
    <p:sldId id="841" r:id="rId21"/>
    <p:sldId id="843" r:id="rId22"/>
    <p:sldId id="768" r:id="rId23"/>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5pPr>
    <a:lvl6pPr marL="22860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6pPr>
    <a:lvl7pPr marL="27432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7pPr>
    <a:lvl8pPr marL="32004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8pPr>
    <a:lvl9pPr marL="36576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9pPr>
  </p:defaultTextStyle>
  <p:extLst>
    <p:ext uri="{EFAFB233-063F-42B5-8137-9DF3F51BA10A}">
      <p15:sldGuideLst xmlns:p15="http://schemas.microsoft.com/office/powerpoint/2012/main">
        <p15:guide id="1" orient="horz" pos="2159">
          <p15:clr>
            <a:srgbClr val="A4A3A4"/>
          </p15:clr>
        </p15:guide>
        <p15:guide id="2" pos="28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59"/>
        <p:guide pos="284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260410-4402-44F0-A92F-F60831EA2BAE}"/>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68CAED36-D72D-438C-83E9-D339AA5B651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FCC7AC74-29CD-457D-B2C2-758E5CF197E9}"/>
              </a:ext>
            </a:extLst>
          </p:cNvPr>
          <p:cNvSpPr>
            <a:spLocks noGrp="1"/>
          </p:cNvSpPr>
          <p:nvPr>
            <p:ph type="dt" sz="half" idx="10"/>
          </p:nvPr>
        </p:nvSpPr>
        <p:spPr/>
        <p:txBody>
          <a:bodyPr/>
          <a:lstStyle>
            <a:lvl1pPr>
              <a:defRPr/>
            </a:lvl1pPr>
          </a:lstStyle>
          <a:p>
            <a:fld id="{1C636F7A-D047-45D1-B1D7-57BB4B76CC34}" type="datetime1">
              <a:rPr lang="zh-CN" altLang="en-US"/>
              <a:pPr/>
              <a:t>2018/12/13</a:t>
            </a:fld>
            <a:endParaRPr lang="zh-CN" altLang="en-US"/>
          </a:p>
        </p:txBody>
      </p:sp>
      <p:sp>
        <p:nvSpPr>
          <p:cNvPr id="5" name="页脚占位符 4">
            <a:extLst>
              <a:ext uri="{FF2B5EF4-FFF2-40B4-BE49-F238E27FC236}">
                <a16:creationId xmlns:a16="http://schemas.microsoft.com/office/drawing/2014/main" id="{FA26BE8A-BFA1-4618-BA0A-936A76BAAB5A}"/>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FE81D1A9-A9E6-48D8-97CE-59514C1F0213}"/>
              </a:ext>
            </a:extLst>
          </p:cNvPr>
          <p:cNvSpPr>
            <a:spLocks noGrp="1"/>
          </p:cNvSpPr>
          <p:nvPr>
            <p:ph type="sldNum" sz="quarter" idx="12"/>
          </p:nvPr>
        </p:nvSpPr>
        <p:spPr/>
        <p:txBody>
          <a:bodyPr/>
          <a:lstStyle>
            <a:lvl1pPr>
              <a:defRPr/>
            </a:lvl1pPr>
          </a:lstStyle>
          <a:p>
            <a:fld id="{29536923-D30F-496E-8F14-9BBB68C0C366}" type="slidenum">
              <a:rPr lang="zh-CN" altLang="en-US"/>
              <a:pPr/>
              <a:t>‹#›</a:t>
            </a:fld>
            <a:endParaRPr lang="zh-CN" altLang="en-US"/>
          </a:p>
        </p:txBody>
      </p:sp>
    </p:spTree>
    <p:extLst>
      <p:ext uri="{BB962C8B-B14F-4D97-AF65-F5344CB8AC3E}">
        <p14:creationId xmlns:p14="http://schemas.microsoft.com/office/powerpoint/2010/main" val="3126696873"/>
      </p:ext>
    </p:extLst>
  </p:cSld>
  <p:clrMapOvr>
    <a:masterClrMapping/>
  </p:clrMapOvr>
  <p:transition spd="slow">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CD75C1-214B-43E0-A07D-C705E1A27021}"/>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80F55CBF-4CE5-43D1-8E22-BD9B0997724F}"/>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F72718B-5AE6-4E7E-A0BE-E1FE32E0ED05}"/>
              </a:ext>
            </a:extLst>
          </p:cNvPr>
          <p:cNvSpPr>
            <a:spLocks noGrp="1"/>
          </p:cNvSpPr>
          <p:nvPr>
            <p:ph type="dt" sz="half" idx="10"/>
          </p:nvPr>
        </p:nvSpPr>
        <p:spPr/>
        <p:txBody>
          <a:bodyPr/>
          <a:lstStyle>
            <a:lvl1pPr>
              <a:defRPr/>
            </a:lvl1pPr>
          </a:lstStyle>
          <a:p>
            <a:fld id="{ECA09AB8-19EF-4342-B2C2-4088CCECE64B}" type="datetime1">
              <a:rPr lang="zh-CN" altLang="en-US"/>
              <a:pPr/>
              <a:t>2018/12/13</a:t>
            </a:fld>
            <a:endParaRPr lang="zh-CN" altLang="en-US"/>
          </a:p>
        </p:txBody>
      </p:sp>
      <p:sp>
        <p:nvSpPr>
          <p:cNvPr id="5" name="页脚占位符 4">
            <a:extLst>
              <a:ext uri="{FF2B5EF4-FFF2-40B4-BE49-F238E27FC236}">
                <a16:creationId xmlns:a16="http://schemas.microsoft.com/office/drawing/2014/main" id="{4F98B069-27D0-49FA-BA3A-2E115ED177D2}"/>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35F89721-B021-43AA-AFF4-B2BE7C5D297A}"/>
              </a:ext>
            </a:extLst>
          </p:cNvPr>
          <p:cNvSpPr>
            <a:spLocks noGrp="1"/>
          </p:cNvSpPr>
          <p:nvPr>
            <p:ph type="sldNum" sz="quarter" idx="12"/>
          </p:nvPr>
        </p:nvSpPr>
        <p:spPr/>
        <p:txBody>
          <a:bodyPr/>
          <a:lstStyle>
            <a:lvl1pPr>
              <a:defRPr/>
            </a:lvl1pPr>
          </a:lstStyle>
          <a:p>
            <a:fld id="{D06C8671-0C99-4199-88B2-175FFBA49321}" type="slidenum">
              <a:rPr lang="zh-CN" altLang="en-US"/>
              <a:pPr/>
              <a:t>‹#›</a:t>
            </a:fld>
            <a:endParaRPr lang="zh-CN" altLang="en-US"/>
          </a:p>
        </p:txBody>
      </p:sp>
    </p:spTree>
    <p:extLst>
      <p:ext uri="{BB962C8B-B14F-4D97-AF65-F5344CB8AC3E}">
        <p14:creationId xmlns:p14="http://schemas.microsoft.com/office/powerpoint/2010/main" val="968292949"/>
      </p:ext>
    </p:extLst>
  </p:cSld>
  <p:clrMapOvr>
    <a:masterClrMapping/>
  </p:clrMapOvr>
  <p:transition spd="slow">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3D281AE9-C913-4E34-8996-A41CEECD29E8}"/>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8FCBE16-D433-4C32-9E9E-3464C5D61342}"/>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36CBFD1-FB66-41AD-8ED2-16AAD6A3D355}"/>
              </a:ext>
            </a:extLst>
          </p:cNvPr>
          <p:cNvSpPr>
            <a:spLocks noGrp="1"/>
          </p:cNvSpPr>
          <p:nvPr>
            <p:ph type="dt" sz="half" idx="10"/>
          </p:nvPr>
        </p:nvSpPr>
        <p:spPr/>
        <p:txBody>
          <a:bodyPr/>
          <a:lstStyle>
            <a:lvl1pPr>
              <a:defRPr/>
            </a:lvl1pPr>
          </a:lstStyle>
          <a:p>
            <a:fld id="{DF22C944-0FE0-43C1-807B-09CCA1BF54AD}" type="datetime1">
              <a:rPr lang="zh-CN" altLang="en-US"/>
              <a:pPr/>
              <a:t>2018/12/13</a:t>
            </a:fld>
            <a:endParaRPr lang="zh-CN" altLang="en-US"/>
          </a:p>
        </p:txBody>
      </p:sp>
      <p:sp>
        <p:nvSpPr>
          <p:cNvPr id="5" name="页脚占位符 4">
            <a:extLst>
              <a:ext uri="{FF2B5EF4-FFF2-40B4-BE49-F238E27FC236}">
                <a16:creationId xmlns:a16="http://schemas.microsoft.com/office/drawing/2014/main" id="{A512F440-5B1F-4F35-B079-B24FAEEC5539}"/>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0DF8A770-968D-44B0-9276-806144354854}"/>
              </a:ext>
            </a:extLst>
          </p:cNvPr>
          <p:cNvSpPr>
            <a:spLocks noGrp="1"/>
          </p:cNvSpPr>
          <p:nvPr>
            <p:ph type="sldNum" sz="quarter" idx="12"/>
          </p:nvPr>
        </p:nvSpPr>
        <p:spPr/>
        <p:txBody>
          <a:bodyPr/>
          <a:lstStyle>
            <a:lvl1pPr>
              <a:defRPr/>
            </a:lvl1pPr>
          </a:lstStyle>
          <a:p>
            <a:fld id="{7215CDB3-2981-4872-B3BE-1BC84500D5CB}" type="slidenum">
              <a:rPr lang="zh-CN" altLang="en-US"/>
              <a:pPr/>
              <a:t>‹#›</a:t>
            </a:fld>
            <a:endParaRPr lang="zh-CN" altLang="en-US"/>
          </a:p>
        </p:txBody>
      </p:sp>
    </p:spTree>
    <p:extLst>
      <p:ext uri="{BB962C8B-B14F-4D97-AF65-F5344CB8AC3E}">
        <p14:creationId xmlns:p14="http://schemas.microsoft.com/office/powerpoint/2010/main" val="2419135065"/>
      </p:ext>
    </p:extLst>
  </p:cSld>
  <p:clrMapOvr>
    <a:masterClrMapping/>
  </p:clrMapOvr>
  <p:transition spd="slow">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D5383E-8363-4E29-908C-640A07C7AD55}"/>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06D336FD-A34F-45DC-8BAA-81E4E18DBE8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62A3F645-AF3F-4F27-9468-9B5CF70CC9C1}"/>
              </a:ext>
            </a:extLst>
          </p:cNvPr>
          <p:cNvSpPr>
            <a:spLocks noGrp="1"/>
          </p:cNvSpPr>
          <p:nvPr>
            <p:ph type="dt" sz="half" idx="10"/>
          </p:nvPr>
        </p:nvSpPr>
        <p:spPr/>
        <p:txBody>
          <a:bodyPr/>
          <a:lstStyle>
            <a:lvl1pPr>
              <a:defRPr/>
            </a:lvl1pPr>
          </a:lstStyle>
          <a:p>
            <a:fld id="{7DBF9623-7320-4CAD-864E-956A4432440E}" type="datetime1">
              <a:rPr lang="zh-CN" altLang="en-US"/>
              <a:pPr/>
              <a:t>2018/12/13</a:t>
            </a:fld>
            <a:endParaRPr lang="zh-CN" altLang="en-US"/>
          </a:p>
        </p:txBody>
      </p:sp>
      <p:sp>
        <p:nvSpPr>
          <p:cNvPr id="5" name="页脚占位符 4">
            <a:extLst>
              <a:ext uri="{FF2B5EF4-FFF2-40B4-BE49-F238E27FC236}">
                <a16:creationId xmlns:a16="http://schemas.microsoft.com/office/drawing/2014/main" id="{550A4458-3C59-4DF8-841D-812B9CB17507}"/>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574817289"/>
      </p:ext>
    </p:extLst>
  </p:cSld>
  <p:clrMapOvr>
    <a:masterClrMapping/>
  </p:clrMapOvr>
  <p:transition spd="slow">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071762-2374-4715-AB9C-3075163D521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6F47535-A59F-4A96-AC12-2867FCD09353}"/>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02B47CBD-851B-4759-A059-A19DA11F161C}"/>
              </a:ext>
            </a:extLst>
          </p:cNvPr>
          <p:cNvSpPr>
            <a:spLocks noGrp="1"/>
          </p:cNvSpPr>
          <p:nvPr>
            <p:ph type="dt" sz="half" idx="10"/>
          </p:nvPr>
        </p:nvSpPr>
        <p:spPr/>
        <p:txBody>
          <a:bodyPr/>
          <a:lstStyle>
            <a:lvl1pPr>
              <a:defRPr/>
            </a:lvl1pPr>
          </a:lstStyle>
          <a:p>
            <a:fld id="{A314B23A-F0E2-48F7-905A-BF52E3721475}" type="datetime1">
              <a:rPr lang="zh-CN" altLang="en-US"/>
              <a:pPr/>
              <a:t>2018/12/13</a:t>
            </a:fld>
            <a:endParaRPr lang="zh-CN" altLang="en-US"/>
          </a:p>
        </p:txBody>
      </p:sp>
      <p:sp>
        <p:nvSpPr>
          <p:cNvPr id="5" name="页脚占位符 4">
            <a:extLst>
              <a:ext uri="{FF2B5EF4-FFF2-40B4-BE49-F238E27FC236}">
                <a16:creationId xmlns:a16="http://schemas.microsoft.com/office/drawing/2014/main" id="{066D2AA0-C527-4523-83FB-30F9F895EE54}"/>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57605954"/>
      </p:ext>
    </p:extLst>
  </p:cSld>
  <p:clrMapOvr>
    <a:masterClrMapping/>
  </p:clrMapOvr>
  <p:transition spd="slow">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CD3F92-1020-4560-873D-2900B5EF4BE1}"/>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0E712037-64FB-4E42-BF76-2682466DF98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2FC3BDBB-6119-46EE-BEEF-5AFC2E355EE7}"/>
              </a:ext>
            </a:extLst>
          </p:cNvPr>
          <p:cNvSpPr>
            <a:spLocks noGrp="1"/>
          </p:cNvSpPr>
          <p:nvPr>
            <p:ph type="dt" sz="half" idx="10"/>
          </p:nvPr>
        </p:nvSpPr>
        <p:spPr/>
        <p:txBody>
          <a:bodyPr/>
          <a:lstStyle>
            <a:lvl1pPr>
              <a:defRPr/>
            </a:lvl1pPr>
          </a:lstStyle>
          <a:p>
            <a:fld id="{0C6E433F-2D43-40FF-B5DD-0A61B1C8463B}" type="datetime1">
              <a:rPr lang="zh-CN" altLang="en-US"/>
              <a:pPr/>
              <a:t>2018/12/13</a:t>
            </a:fld>
            <a:endParaRPr lang="zh-CN" altLang="en-US"/>
          </a:p>
        </p:txBody>
      </p:sp>
      <p:sp>
        <p:nvSpPr>
          <p:cNvPr id="5" name="页脚占位符 4">
            <a:extLst>
              <a:ext uri="{FF2B5EF4-FFF2-40B4-BE49-F238E27FC236}">
                <a16:creationId xmlns:a16="http://schemas.microsoft.com/office/drawing/2014/main" id="{B8BA41CB-53AB-42EC-9A99-4499B8BE22D0}"/>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4127355302"/>
      </p:ext>
    </p:extLst>
  </p:cSld>
  <p:clrMapOvr>
    <a:masterClrMapping/>
  </p:clrMapOvr>
  <p:transition spd="slow">
    <p:random/>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BF1E36-184B-4119-BEB1-39359A51591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79762AD-0D08-45F7-AC03-6B79A028E0BC}"/>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47893069-043A-4495-A50D-30B8F66DDC81}"/>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276B8F9F-DA34-4F65-B5DA-FA3ED53DEC36}"/>
              </a:ext>
            </a:extLst>
          </p:cNvPr>
          <p:cNvSpPr>
            <a:spLocks noGrp="1"/>
          </p:cNvSpPr>
          <p:nvPr>
            <p:ph type="dt" sz="half" idx="10"/>
          </p:nvPr>
        </p:nvSpPr>
        <p:spPr/>
        <p:txBody>
          <a:bodyPr/>
          <a:lstStyle>
            <a:lvl1pPr>
              <a:defRPr/>
            </a:lvl1pPr>
          </a:lstStyle>
          <a:p>
            <a:fld id="{F392C21D-C853-4B7F-AD46-C2316DEDA943}" type="datetime1">
              <a:rPr lang="zh-CN" altLang="en-US"/>
              <a:pPr/>
              <a:t>2018/12/13</a:t>
            </a:fld>
            <a:endParaRPr lang="zh-CN" altLang="en-US"/>
          </a:p>
        </p:txBody>
      </p:sp>
      <p:sp>
        <p:nvSpPr>
          <p:cNvPr id="6" name="页脚占位符 5">
            <a:extLst>
              <a:ext uri="{FF2B5EF4-FFF2-40B4-BE49-F238E27FC236}">
                <a16:creationId xmlns:a16="http://schemas.microsoft.com/office/drawing/2014/main" id="{40C66B38-F708-4357-85F7-FA9837AF6B53}"/>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242870040"/>
      </p:ext>
    </p:extLst>
  </p:cSld>
  <p:clrMapOvr>
    <a:masterClrMapping/>
  </p:clrMapOvr>
  <p:transition spd="slow">
    <p:random/>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77FB61-DA4A-41EF-9ACD-1E9DF364D32C}"/>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DBFDE16C-F904-46D1-B994-C60FA264CE7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39E71E6-49F2-4AFC-9DFB-1C112C06B106}"/>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A6B1AAE8-76E1-413D-80D2-A74CF8151FB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5C8514BB-26CD-4DE2-88D0-1508DA8FD68C}"/>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85670D6F-F682-4924-86D6-B0161DBB4403}"/>
              </a:ext>
            </a:extLst>
          </p:cNvPr>
          <p:cNvSpPr>
            <a:spLocks noGrp="1"/>
          </p:cNvSpPr>
          <p:nvPr>
            <p:ph type="dt" sz="half" idx="10"/>
          </p:nvPr>
        </p:nvSpPr>
        <p:spPr/>
        <p:txBody>
          <a:bodyPr/>
          <a:lstStyle>
            <a:lvl1pPr>
              <a:defRPr/>
            </a:lvl1pPr>
          </a:lstStyle>
          <a:p>
            <a:fld id="{B9CB87CD-A634-4992-B100-9BCCFC65A5A3}" type="datetime1">
              <a:rPr lang="zh-CN" altLang="en-US"/>
              <a:pPr/>
              <a:t>2018/12/13</a:t>
            </a:fld>
            <a:endParaRPr lang="zh-CN" altLang="en-US"/>
          </a:p>
        </p:txBody>
      </p:sp>
      <p:sp>
        <p:nvSpPr>
          <p:cNvPr id="8" name="页脚占位符 7">
            <a:extLst>
              <a:ext uri="{FF2B5EF4-FFF2-40B4-BE49-F238E27FC236}">
                <a16:creationId xmlns:a16="http://schemas.microsoft.com/office/drawing/2014/main" id="{2081A356-8458-4AA2-AECB-96CCAED8A68B}"/>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803920888"/>
      </p:ext>
    </p:extLst>
  </p:cSld>
  <p:clrMapOvr>
    <a:masterClrMapping/>
  </p:clrMapOvr>
  <p:transition spd="slow">
    <p:random/>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CA7E90-4C32-4C02-A45F-14B1A8B7386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607F3FE-95C4-490C-B553-932D394889E8}"/>
              </a:ext>
            </a:extLst>
          </p:cNvPr>
          <p:cNvSpPr>
            <a:spLocks noGrp="1"/>
          </p:cNvSpPr>
          <p:nvPr>
            <p:ph type="dt" sz="half" idx="10"/>
          </p:nvPr>
        </p:nvSpPr>
        <p:spPr/>
        <p:txBody>
          <a:bodyPr/>
          <a:lstStyle>
            <a:lvl1pPr>
              <a:defRPr/>
            </a:lvl1pPr>
          </a:lstStyle>
          <a:p>
            <a:fld id="{346A0E4F-35DF-45E6-80B8-94503A89C54F}" type="datetime1">
              <a:rPr lang="zh-CN" altLang="en-US"/>
              <a:pPr/>
              <a:t>2018/12/13</a:t>
            </a:fld>
            <a:endParaRPr lang="zh-CN" altLang="en-US"/>
          </a:p>
        </p:txBody>
      </p:sp>
      <p:sp>
        <p:nvSpPr>
          <p:cNvPr id="4" name="页脚占位符 3">
            <a:extLst>
              <a:ext uri="{FF2B5EF4-FFF2-40B4-BE49-F238E27FC236}">
                <a16:creationId xmlns:a16="http://schemas.microsoft.com/office/drawing/2014/main" id="{3C59BFB8-31C1-4E3E-8EC1-D2CD5172556E}"/>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376919543"/>
      </p:ext>
    </p:extLst>
  </p:cSld>
  <p:clrMapOvr>
    <a:masterClrMapping/>
  </p:clrMapOvr>
  <p:transition spd="slow">
    <p:random/>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18B9BB64-F320-44AB-8161-083632C85D5E}"/>
              </a:ext>
            </a:extLst>
          </p:cNvPr>
          <p:cNvSpPr>
            <a:spLocks noGrp="1"/>
          </p:cNvSpPr>
          <p:nvPr>
            <p:ph type="dt" sz="half" idx="10"/>
          </p:nvPr>
        </p:nvSpPr>
        <p:spPr/>
        <p:txBody>
          <a:bodyPr/>
          <a:lstStyle>
            <a:lvl1pPr>
              <a:defRPr/>
            </a:lvl1pPr>
          </a:lstStyle>
          <a:p>
            <a:fld id="{88842E14-DF42-4F60-A182-1A1F53B6CC02}" type="datetime1">
              <a:rPr lang="zh-CN" altLang="en-US"/>
              <a:pPr/>
              <a:t>2018/12/13</a:t>
            </a:fld>
            <a:endParaRPr lang="zh-CN" altLang="en-US"/>
          </a:p>
        </p:txBody>
      </p:sp>
      <p:sp>
        <p:nvSpPr>
          <p:cNvPr id="3" name="页脚占位符 2">
            <a:extLst>
              <a:ext uri="{FF2B5EF4-FFF2-40B4-BE49-F238E27FC236}">
                <a16:creationId xmlns:a16="http://schemas.microsoft.com/office/drawing/2014/main" id="{2BD2EBC5-B616-4561-B3B8-E518E1AEC15B}"/>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676344225"/>
      </p:ext>
    </p:extLst>
  </p:cSld>
  <p:clrMapOvr>
    <a:masterClrMapping/>
  </p:clrMapOvr>
  <p:transition spd="slow">
    <p:random/>
    <p:sndAc>
      <p:stSnd>
        <p:snd r:embed="rId1"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79A6173-FC59-474E-8D5E-490848554B11}"/>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3AFA01FB-5899-434B-AD3C-08F2693BFAD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61B2594D-44B8-4B57-8733-52A4698C575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BD004971-2181-4B24-9644-E82AB2299AE5}"/>
              </a:ext>
            </a:extLst>
          </p:cNvPr>
          <p:cNvSpPr>
            <a:spLocks noGrp="1"/>
          </p:cNvSpPr>
          <p:nvPr>
            <p:ph type="dt" sz="half" idx="10"/>
          </p:nvPr>
        </p:nvSpPr>
        <p:spPr/>
        <p:txBody>
          <a:bodyPr/>
          <a:lstStyle>
            <a:lvl1pPr>
              <a:defRPr/>
            </a:lvl1pPr>
          </a:lstStyle>
          <a:p>
            <a:fld id="{B13239A4-5EC3-40B3-91AB-6E056C0250BA}" type="datetime1">
              <a:rPr lang="zh-CN" altLang="en-US"/>
              <a:pPr/>
              <a:t>2018/12/13</a:t>
            </a:fld>
            <a:endParaRPr lang="zh-CN" altLang="en-US"/>
          </a:p>
        </p:txBody>
      </p:sp>
      <p:sp>
        <p:nvSpPr>
          <p:cNvPr id="6" name="页脚占位符 5">
            <a:extLst>
              <a:ext uri="{FF2B5EF4-FFF2-40B4-BE49-F238E27FC236}">
                <a16:creationId xmlns:a16="http://schemas.microsoft.com/office/drawing/2014/main" id="{24526A81-BF1F-4CE3-978F-F902C0A02CC7}"/>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680810873"/>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2674CA-3564-43E8-819C-2BA3FE966C3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1400B0E-0B9A-4AD2-A6D1-D80E31A43C63}"/>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0A17FBF7-8096-4627-9907-8558D439299F}"/>
              </a:ext>
            </a:extLst>
          </p:cNvPr>
          <p:cNvSpPr>
            <a:spLocks noGrp="1"/>
          </p:cNvSpPr>
          <p:nvPr>
            <p:ph type="dt" sz="half" idx="10"/>
          </p:nvPr>
        </p:nvSpPr>
        <p:spPr/>
        <p:txBody>
          <a:bodyPr/>
          <a:lstStyle>
            <a:lvl1pPr>
              <a:defRPr/>
            </a:lvl1pPr>
          </a:lstStyle>
          <a:p>
            <a:fld id="{A37628EE-D1EE-4A48-9079-D793D28F7C2C}" type="datetime1">
              <a:rPr lang="zh-CN" altLang="en-US"/>
              <a:pPr/>
              <a:t>2018/12/13</a:t>
            </a:fld>
            <a:endParaRPr lang="zh-CN" altLang="en-US"/>
          </a:p>
        </p:txBody>
      </p:sp>
      <p:sp>
        <p:nvSpPr>
          <p:cNvPr id="5" name="页脚占位符 4">
            <a:extLst>
              <a:ext uri="{FF2B5EF4-FFF2-40B4-BE49-F238E27FC236}">
                <a16:creationId xmlns:a16="http://schemas.microsoft.com/office/drawing/2014/main" id="{14C3D9C3-B8C6-4ABE-A16D-0806C49527A7}"/>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CF62855B-D846-4D52-920E-E4B8CD97DB74}"/>
              </a:ext>
            </a:extLst>
          </p:cNvPr>
          <p:cNvSpPr>
            <a:spLocks noGrp="1"/>
          </p:cNvSpPr>
          <p:nvPr>
            <p:ph type="sldNum" sz="quarter" idx="12"/>
          </p:nvPr>
        </p:nvSpPr>
        <p:spPr/>
        <p:txBody>
          <a:bodyPr/>
          <a:lstStyle>
            <a:lvl1pPr>
              <a:defRPr/>
            </a:lvl1pPr>
          </a:lstStyle>
          <a:p>
            <a:fld id="{11722244-1EA8-42E5-8672-CB91240F5EB7}" type="slidenum">
              <a:rPr lang="zh-CN" altLang="en-US"/>
              <a:pPr/>
              <a:t>‹#›</a:t>
            </a:fld>
            <a:endParaRPr lang="zh-CN" altLang="en-US"/>
          </a:p>
        </p:txBody>
      </p:sp>
    </p:spTree>
    <p:extLst>
      <p:ext uri="{BB962C8B-B14F-4D97-AF65-F5344CB8AC3E}">
        <p14:creationId xmlns:p14="http://schemas.microsoft.com/office/powerpoint/2010/main" val="3353681843"/>
      </p:ext>
    </p:extLst>
  </p:cSld>
  <p:clrMapOvr>
    <a:masterClrMapping/>
  </p:clrMapOvr>
  <p:transition spd="slow">
    <p:random/>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C020A3-4750-48FE-B8BA-885A9D5FC1B7}"/>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BE62CBA5-F9B7-4ACB-AA4C-F56B37A646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C3DDE55C-9EB2-448C-8D46-E959F4A7F42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9720D301-2BD8-458A-B8AD-1E44826A0468}"/>
              </a:ext>
            </a:extLst>
          </p:cNvPr>
          <p:cNvSpPr>
            <a:spLocks noGrp="1"/>
          </p:cNvSpPr>
          <p:nvPr>
            <p:ph type="dt" sz="half" idx="10"/>
          </p:nvPr>
        </p:nvSpPr>
        <p:spPr/>
        <p:txBody>
          <a:bodyPr/>
          <a:lstStyle>
            <a:lvl1pPr>
              <a:defRPr/>
            </a:lvl1pPr>
          </a:lstStyle>
          <a:p>
            <a:fld id="{3E789BD5-7AC6-4079-B72E-2BE5512A1DAD}" type="datetime1">
              <a:rPr lang="zh-CN" altLang="en-US"/>
              <a:pPr/>
              <a:t>2018/12/13</a:t>
            </a:fld>
            <a:endParaRPr lang="zh-CN" altLang="en-US"/>
          </a:p>
        </p:txBody>
      </p:sp>
      <p:sp>
        <p:nvSpPr>
          <p:cNvPr id="6" name="页脚占位符 5">
            <a:extLst>
              <a:ext uri="{FF2B5EF4-FFF2-40B4-BE49-F238E27FC236}">
                <a16:creationId xmlns:a16="http://schemas.microsoft.com/office/drawing/2014/main" id="{A29279A6-090C-42C1-90BD-56FFE2EA889B}"/>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711170909"/>
      </p:ext>
    </p:extLst>
  </p:cSld>
  <p:clrMapOvr>
    <a:masterClrMapping/>
  </p:clrMapOvr>
  <p:transition spd="slow">
    <p:random/>
    <p:sndAc>
      <p:stSnd>
        <p:snd r:embed="rId1"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0E7B79-98F8-4415-9BE1-3ECA22B3418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82C23D30-EAFD-47E4-965F-F49A23CB1EA8}"/>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ACEB6CA-635A-48FE-B925-295DC66BDD4B}"/>
              </a:ext>
            </a:extLst>
          </p:cNvPr>
          <p:cNvSpPr>
            <a:spLocks noGrp="1"/>
          </p:cNvSpPr>
          <p:nvPr>
            <p:ph type="dt" sz="half" idx="10"/>
          </p:nvPr>
        </p:nvSpPr>
        <p:spPr/>
        <p:txBody>
          <a:bodyPr/>
          <a:lstStyle>
            <a:lvl1pPr>
              <a:defRPr/>
            </a:lvl1pPr>
          </a:lstStyle>
          <a:p>
            <a:fld id="{EF3631BF-FEC8-429E-8815-5CDE084D7BA2}" type="datetime1">
              <a:rPr lang="zh-CN" altLang="en-US"/>
              <a:pPr/>
              <a:t>2018/12/13</a:t>
            </a:fld>
            <a:endParaRPr lang="zh-CN" altLang="en-US"/>
          </a:p>
        </p:txBody>
      </p:sp>
      <p:sp>
        <p:nvSpPr>
          <p:cNvPr id="5" name="页脚占位符 4">
            <a:extLst>
              <a:ext uri="{FF2B5EF4-FFF2-40B4-BE49-F238E27FC236}">
                <a16:creationId xmlns:a16="http://schemas.microsoft.com/office/drawing/2014/main" id="{BD65F585-786B-45CA-AB7A-FF897E61C791}"/>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75801936"/>
      </p:ext>
    </p:extLst>
  </p:cSld>
  <p:clrMapOvr>
    <a:masterClrMapping/>
  </p:clrMapOvr>
  <p:transition spd="slow">
    <p:random/>
    <p:sndAc>
      <p:stSnd>
        <p:snd r:embed="rId1"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EDF3860-4BA7-42D0-A03B-04F2B79FA3AC}"/>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F312101E-4E1A-4846-868E-A9CC9FA1326C}"/>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9E9FB66-028E-4BFC-A31F-172FA4755EEA}"/>
              </a:ext>
            </a:extLst>
          </p:cNvPr>
          <p:cNvSpPr>
            <a:spLocks noGrp="1"/>
          </p:cNvSpPr>
          <p:nvPr>
            <p:ph type="dt" sz="half" idx="10"/>
          </p:nvPr>
        </p:nvSpPr>
        <p:spPr/>
        <p:txBody>
          <a:bodyPr/>
          <a:lstStyle>
            <a:lvl1pPr>
              <a:defRPr/>
            </a:lvl1pPr>
          </a:lstStyle>
          <a:p>
            <a:fld id="{0A24C9B8-0BBA-4DB4-99A2-F6AC86A15F4D}" type="datetime1">
              <a:rPr lang="zh-CN" altLang="en-US"/>
              <a:pPr/>
              <a:t>2018/12/13</a:t>
            </a:fld>
            <a:endParaRPr lang="zh-CN" altLang="en-US"/>
          </a:p>
        </p:txBody>
      </p:sp>
      <p:sp>
        <p:nvSpPr>
          <p:cNvPr id="5" name="页脚占位符 4">
            <a:extLst>
              <a:ext uri="{FF2B5EF4-FFF2-40B4-BE49-F238E27FC236}">
                <a16:creationId xmlns:a16="http://schemas.microsoft.com/office/drawing/2014/main" id="{05FA17EC-A4D1-4736-98A8-67B8E9B2D2CF}"/>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706010685"/>
      </p:ext>
    </p:extLst>
  </p:cSld>
  <p:clrMapOvr>
    <a:masterClrMapping/>
  </p:clrMapOvr>
  <p:transition spd="slow">
    <p:random/>
    <p:sndAc>
      <p:stSnd>
        <p:snd r:embed="rId1" name="camera.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5DD26E-AB7A-4F6A-9B22-728E4A941782}"/>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47337C8-800B-4D0A-AA91-FC5F0073671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A1D9370-82AF-4868-82B8-75351EFC304E}"/>
              </a:ext>
            </a:extLst>
          </p:cNvPr>
          <p:cNvSpPr>
            <a:spLocks noGrp="1"/>
          </p:cNvSpPr>
          <p:nvPr>
            <p:ph type="dt" sz="half" idx="10"/>
          </p:nvPr>
        </p:nvSpPr>
        <p:spPr/>
        <p:txBody>
          <a:bodyPr/>
          <a:lstStyle>
            <a:lvl1pPr>
              <a:defRPr/>
            </a:lvl1pPr>
          </a:lstStyle>
          <a:p>
            <a:fld id="{78DFB2BF-8B3C-42CF-B3D1-1CF611E4077A}" type="datetime1">
              <a:rPr lang="zh-CN" altLang="en-US"/>
              <a:pPr/>
              <a:t>2018/12/13</a:t>
            </a:fld>
            <a:endParaRPr lang="zh-CN" altLang="en-US"/>
          </a:p>
        </p:txBody>
      </p:sp>
      <p:sp>
        <p:nvSpPr>
          <p:cNvPr id="5" name="页脚占位符 4">
            <a:extLst>
              <a:ext uri="{FF2B5EF4-FFF2-40B4-BE49-F238E27FC236}">
                <a16:creationId xmlns:a16="http://schemas.microsoft.com/office/drawing/2014/main" id="{3522B994-A39E-4212-93FB-0947C9BF4421}"/>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A9FCF55B-BC86-4600-8814-8F4A1C5B2D7F}"/>
              </a:ext>
            </a:extLst>
          </p:cNvPr>
          <p:cNvSpPr>
            <a:spLocks noGrp="1"/>
          </p:cNvSpPr>
          <p:nvPr>
            <p:ph type="sldNum" sz="quarter" idx="12"/>
          </p:nvPr>
        </p:nvSpPr>
        <p:spPr/>
        <p:txBody>
          <a:bodyPr/>
          <a:lstStyle>
            <a:lvl1pPr>
              <a:defRPr/>
            </a:lvl1pPr>
          </a:lstStyle>
          <a:p>
            <a:fld id="{D6D167B3-FBC0-4D47-A108-DA092F4B4859}" type="slidenum">
              <a:rPr lang="zh-CN" altLang="en-US"/>
              <a:pPr/>
              <a:t>‹#›</a:t>
            </a:fld>
            <a:endParaRPr lang="zh-CN" altLang="en-US"/>
          </a:p>
        </p:txBody>
      </p:sp>
    </p:spTree>
    <p:extLst>
      <p:ext uri="{BB962C8B-B14F-4D97-AF65-F5344CB8AC3E}">
        <p14:creationId xmlns:p14="http://schemas.microsoft.com/office/powerpoint/2010/main" val="3073254557"/>
      </p:ext>
    </p:extLst>
  </p:cSld>
  <p:clrMapOvr>
    <a:masterClrMapping/>
  </p:clrMapOvr>
  <p:transition spd="slow">
    <p:random/>
    <p:sndAc>
      <p:stSnd>
        <p:snd r:embed="rId1" name="camera.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2BC470D-8E9A-4BE2-9B84-87648C43EBC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E0582D9-6C2F-4AE5-8EBB-311BAFF289C4}"/>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88F8FBC-F997-409E-BB74-83834C5AA0FC}"/>
              </a:ext>
            </a:extLst>
          </p:cNvPr>
          <p:cNvSpPr>
            <a:spLocks noGrp="1"/>
          </p:cNvSpPr>
          <p:nvPr>
            <p:ph type="dt" sz="half" idx="10"/>
          </p:nvPr>
        </p:nvSpPr>
        <p:spPr/>
        <p:txBody>
          <a:bodyPr/>
          <a:lstStyle>
            <a:lvl1pPr>
              <a:defRPr/>
            </a:lvl1pPr>
          </a:lstStyle>
          <a:p>
            <a:fld id="{FDA3571C-6129-4B78-B486-04E8E34240DE}" type="datetime1">
              <a:rPr lang="zh-CN" altLang="en-US"/>
              <a:pPr/>
              <a:t>2018/12/13</a:t>
            </a:fld>
            <a:endParaRPr lang="zh-CN" altLang="en-US"/>
          </a:p>
        </p:txBody>
      </p:sp>
      <p:sp>
        <p:nvSpPr>
          <p:cNvPr id="5" name="页脚占位符 4">
            <a:extLst>
              <a:ext uri="{FF2B5EF4-FFF2-40B4-BE49-F238E27FC236}">
                <a16:creationId xmlns:a16="http://schemas.microsoft.com/office/drawing/2014/main" id="{C21E322D-7F31-49FA-A9E6-C8D19483028C}"/>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3E6CB7AD-5820-4E1A-93BE-0C17DDF1E801}"/>
              </a:ext>
            </a:extLst>
          </p:cNvPr>
          <p:cNvSpPr>
            <a:spLocks noGrp="1"/>
          </p:cNvSpPr>
          <p:nvPr>
            <p:ph type="sldNum" sz="quarter" idx="12"/>
          </p:nvPr>
        </p:nvSpPr>
        <p:spPr/>
        <p:txBody>
          <a:bodyPr/>
          <a:lstStyle>
            <a:lvl1pPr>
              <a:defRPr/>
            </a:lvl1pPr>
          </a:lstStyle>
          <a:p>
            <a:fld id="{338E72B3-7222-41CF-8750-A276C2E9D88F}" type="slidenum">
              <a:rPr lang="zh-CN" altLang="en-US"/>
              <a:pPr/>
              <a:t>‹#›</a:t>
            </a:fld>
            <a:endParaRPr lang="zh-CN" altLang="en-US"/>
          </a:p>
        </p:txBody>
      </p:sp>
    </p:spTree>
    <p:extLst>
      <p:ext uri="{BB962C8B-B14F-4D97-AF65-F5344CB8AC3E}">
        <p14:creationId xmlns:p14="http://schemas.microsoft.com/office/powerpoint/2010/main" val="1268140853"/>
      </p:ext>
    </p:extLst>
  </p:cSld>
  <p:clrMapOvr>
    <a:masterClrMapping/>
  </p:clrMapOvr>
  <p:transition spd="slow">
    <p:random/>
    <p:sndAc>
      <p:stSnd>
        <p:snd r:embed="rId1" name="camera.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B40452-EEA5-42D4-ADCD-058975079116}"/>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1CF30DE2-F3CB-4A88-8633-460A80D586D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8E3A1856-2133-4EAC-AA03-17AA58A9FAD8}"/>
              </a:ext>
            </a:extLst>
          </p:cNvPr>
          <p:cNvSpPr>
            <a:spLocks noGrp="1"/>
          </p:cNvSpPr>
          <p:nvPr>
            <p:ph type="dt" sz="half" idx="10"/>
          </p:nvPr>
        </p:nvSpPr>
        <p:spPr/>
        <p:txBody>
          <a:bodyPr/>
          <a:lstStyle>
            <a:lvl1pPr>
              <a:defRPr/>
            </a:lvl1pPr>
          </a:lstStyle>
          <a:p>
            <a:fld id="{7501472F-6F9A-4487-AEC7-CBFC2556056C}" type="datetime1">
              <a:rPr lang="zh-CN" altLang="en-US"/>
              <a:pPr/>
              <a:t>2018/12/13</a:t>
            </a:fld>
            <a:endParaRPr lang="zh-CN" altLang="en-US"/>
          </a:p>
        </p:txBody>
      </p:sp>
      <p:sp>
        <p:nvSpPr>
          <p:cNvPr id="5" name="页脚占位符 4">
            <a:extLst>
              <a:ext uri="{FF2B5EF4-FFF2-40B4-BE49-F238E27FC236}">
                <a16:creationId xmlns:a16="http://schemas.microsoft.com/office/drawing/2014/main" id="{8D8B6323-7CEF-4EDA-9A56-374B5D87B733}"/>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765E65C6-1341-4427-8F35-744758B17B83}"/>
              </a:ext>
            </a:extLst>
          </p:cNvPr>
          <p:cNvSpPr>
            <a:spLocks noGrp="1"/>
          </p:cNvSpPr>
          <p:nvPr>
            <p:ph type="sldNum" sz="quarter" idx="12"/>
          </p:nvPr>
        </p:nvSpPr>
        <p:spPr/>
        <p:txBody>
          <a:bodyPr/>
          <a:lstStyle>
            <a:lvl1pPr>
              <a:defRPr/>
            </a:lvl1pPr>
          </a:lstStyle>
          <a:p>
            <a:fld id="{F0677F8F-4FB0-4913-9503-A3DC2BD66B80}" type="slidenum">
              <a:rPr lang="zh-CN" altLang="en-US"/>
              <a:pPr/>
              <a:t>‹#›</a:t>
            </a:fld>
            <a:endParaRPr lang="zh-CN" altLang="en-US"/>
          </a:p>
        </p:txBody>
      </p:sp>
    </p:spTree>
    <p:extLst>
      <p:ext uri="{BB962C8B-B14F-4D97-AF65-F5344CB8AC3E}">
        <p14:creationId xmlns:p14="http://schemas.microsoft.com/office/powerpoint/2010/main" val="3737309507"/>
      </p:ext>
    </p:extLst>
  </p:cSld>
  <p:clrMapOvr>
    <a:masterClrMapping/>
  </p:clrMapOvr>
  <p:transition spd="slow">
    <p:random/>
    <p:sndAc>
      <p:stSnd>
        <p:snd r:embed="rId1" name="camera.wav"/>
      </p:stSnd>
    </p:sndAc>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D15293-D6FC-4755-8FF6-E99015C46ED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1992D6A-9DC0-4EC4-8A91-F78E9D229D78}"/>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6097F36C-728A-4906-B157-6E0FE729F4EE}"/>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492353B4-0037-48D2-873F-9F7658D1C519}"/>
              </a:ext>
            </a:extLst>
          </p:cNvPr>
          <p:cNvSpPr>
            <a:spLocks noGrp="1"/>
          </p:cNvSpPr>
          <p:nvPr>
            <p:ph type="dt" sz="half" idx="10"/>
          </p:nvPr>
        </p:nvSpPr>
        <p:spPr/>
        <p:txBody>
          <a:bodyPr/>
          <a:lstStyle>
            <a:lvl1pPr>
              <a:defRPr/>
            </a:lvl1pPr>
          </a:lstStyle>
          <a:p>
            <a:fld id="{EA90D1AB-865C-43DB-9205-5DCBD1D0EA62}" type="datetime1">
              <a:rPr lang="zh-CN" altLang="en-US"/>
              <a:pPr/>
              <a:t>2018/12/13</a:t>
            </a:fld>
            <a:endParaRPr lang="zh-CN" altLang="en-US"/>
          </a:p>
        </p:txBody>
      </p:sp>
      <p:sp>
        <p:nvSpPr>
          <p:cNvPr id="6" name="页脚占位符 5">
            <a:extLst>
              <a:ext uri="{FF2B5EF4-FFF2-40B4-BE49-F238E27FC236}">
                <a16:creationId xmlns:a16="http://schemas.microsoft.com/office/drawing/2014/main" id="{2DF1E9EA-1C56-407D-876F-0C0D9C1AAD00}"/>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465C5AD4-1379-4490-BA88-623A3E65853D}"/>
              </a:ext>
            </a:extLst>
          </p:cNvPr>
          <p:cNvSpPr>
            <a:spLocks noGrp="1"/>
          </p:cNvSpPr>
          <p:nvPr>
            <p:ph type="sldNum" sz="quarter" idx="12"/>
          </p:nvPr>
        </p:nvSpPr>
        <p:spPr/>
        <p:txBody>
          <a:bodyPr/>
          <a:lstStyle>
            <a:lvl1pPr>
              <a:defRPr/>
            </a:lvl1pPr>
          </a:lstStyle>
          <a:p>
            <a:fld id="{7D65C31E-80AB-45A2-9016-06F7E66C1D06}" type="slidenum">
              <a:rPr lang="zh-CN" altLang="en-US"/>
              <a:pPr/>
              <a:t>‹#›</a:t>
            </a:fld>
            <a:endParaRPr lang="zh-CN" altLang="en-US"/>
          </a:p>
        </p:txBody>
      </p:sp>
    </p:spTree>
    <p:extLst>
      <p:ext uri="{BB962C8B-B14F-4D97-AF65-F5344CB8AC3E}">
        <p14:creationId xmlns:p14="http://schemas.microsoft.com/office/powerpoint/2010/main" val="3068247742"/>
      </p:ext>
    </p:extLst>
  </p:cSld>
  <p:clrMapOvr>
    <a:masterClrMapping/>
  </p:clrMapOvr>
  <p:transition spd="slow">
    <p:random/>
    <p:sndAc>
      <p:stSnd>
        <p:snd r:embed="rId1" name="camera.wav"/>
      </p:stSnd>
    </p:sndAc>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76B1EE-6BBD-429A-9441-D47720C35529}"/>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CBED0AB-0AFE-488C-9BA5-7977ED1D050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89189F7-D329-4016-A786-CEF8DD184676}"/>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E23B8172-77F1-4DF2-A9A2-37D34541F84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D425483A-A34B-42B5-898C-596331804392}"/>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1BCDB229-1C72-4B07-9545-07FDE40EB7CC}"/>
              </a:ext>
            </a:extLst>
          </p:cNvPr>
          <p:cNvSpPr>
            <a:spLocks noGrp="1"/>
          </p:cNvSpPr>
          <p:nvPr>
            <p:ph type="dt" sz="half" idx="10"/>
          </p:nvPr>
        </p:nvSpPr>
        <p:spPr/>
        <p:txBody>
          <a:bodyPr/>
          <a:lstStyle>
            <a:lvl1pPr>
              <a:defRPr/>
            </a:lvl1pPr>
          </a:lstStyle>
          <a:p>
            <a:fld id="{124F3D53-CD87-4298-A840-B9B138834672}" type="datetime1">
              <a:rPr lang="zh-CN" altLang="en-US"/>
              <a:pPr/>
              <a:t>2018/12/13</a:t>
            </a:fld>
            <a:endParaRPr lang="zh-CN" altLang="en-US"/>
          </a:p>
        </p:txBody>
      </p:sp>
      <p:sp>
        <p:nvSpPr>
          <p:cNvPr id="8" name="页脚占位符 7">
            <a:extLst>
              <a:ext uri="{FF2B5EF4-FFF2-40B4-BE49-F238E27FC236}">
                <a16:creationId xmlns:a16="http://schemas.microsoft.com/office/drawing/2014/main" id="{117F7D61-D20D-4EE4-9ACE-6188E72EA950}"/>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976734D2-F761-4D8D-BEFE-58EF2CCBF064}"/>
              </a:ext>
            </a:extLst>
          </p:cNvPr>
          <p:cNvSpPr>
            <a:spLocks noGrp="1"/>
          </p:cNvSpPr>
          <p:nvPr>
            <p:ph type="sldNum" sz="quarter" idx="12"/>
          </p:nvPr>
        </p:nvSpPr>
        <p:spPr/>
        <p:txBody>
          <a:bodyPr/>
          <a:lstStyle>
            <a:lvl1pPr>
              <a:defRPr/>
            </a:lvl1pPr>
          </a:lstStyle>
          <a:p>
            <a:fld id="{2FDF323F-455D-4F7A-B4F2-3D12A4DB52A0}" type="slidenum">
              <a:rPr lang="zh-CN" altLang="en-US"/>
              <a:pPr/>
              <a:t>‹#›</a:t>
            </a:fld>
            <a:endParaRPr lang="zh-CN" altLang="en-US"/>
          </a:p>
        </p:txBody>
      </p:sp>
    </p:spTree>
    <p:extLst>
      <p:ext uri="{BB962C8B-B14F-4D97-AF65-F5344CB8AC3E}">
        <p14:creationId xmlns:p14="http://schemas.microsoft.com/office/powerpoint/2010/main" val="2892430474"/>
      </p:ext>
    </p:extLst>
  </p:cSld>
  <p:clrMapOvr>
    <a:masterClrMapping/>
  </p:clrMapOvr>
  <p:transition spd="slow">
    <p:random/>
    <p:sndAc>
      <p:stSnd>
        <p:snd r:embed="rId1" name="camera.wav"/>
      </p:stSnd>
    </p:sndAc>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DF65BE-EDA3-402A-B5AA-1D8C63C861A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922341A6-8DF6-41C4-81BC-6CE4C351FB34}"/>
              </a:ext>
            </a:extLst>
          </p:cNvPr>
          <p:cNvSpPr>
            <a:spLocks noGrp="1"/>
          </p:cNvSpPr>
          <p:nvPr>
            <p:ph type="dt" sz="half" idx="10"/>
          </p:nvPr>
        </p:nvSpPr>
        <p:spPr/>
        <p:txBody>
          <a:bodyPr/>
          <a:lstStyle>
            <a:lvl1pPr>
              <a:defRPr/>
            </a:lvl1pPr>
          </a:lstStyle>
          <a:p>
            <a:fld id="{948DC9C4-EECB-4F10-AABD-BB7C8A6BC240}" type="datetime1">
              <a:rPr lang="zh-CN" altLang="en-US"/>
              <a:pPr/>
              <a:t>2018/12/13</a:t>
            </a:fld>
            <a:endParaRPr lang="zh-CN" altLang="en-US"/>
          </a:p>
        </p:txBody>
      </p:sp>
      <p:sp>
        <p:nvSpPr>
          <p:cNvPr id="4" name="页脚占位符 3">
            <a:extLst>
              <a:ext uri="{FF2B5EF4-FFF2-40B4-BE49-F238E27FC236}">
                <a16:creationId xmlns:a16="http://schemas.microsoft.com/office/drawing/2014/main" id="{A9DADCA9-5034-45A5-ADA4-E5D1BB44A2D5}"/>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7BBD19D8-441C-4080-977B-EA4C3347049A}"/>
              </a:ext>
            </a:extLst>
          </p:cNvPr>
          <p:cNvSpPr>
            <a:spLocks noGrp="1"/>
          </p:cNvSpPr>
          <p:nvPr>
            <p:ph type="sldNum" sz="quarter" idx="12"/>
          </p:nvPr>
        </p:nvSpPr>
        <p:spPr/>
        <p:txBody>
          <a:bodyPr/>
          <a:lstStyle>
            <a:lvl1pPr>
              <a:defRPr/>
            </a:lvl1pPr>
          </a:lstStyle>
          <a:p>
            <a:fld id="{9475DA5F-9CB0-4AE3-96E7-4E654D11CD28}" type="slidenum">
              <a:rPr lang="zh-CN" altLang="en-US"/>
              <a:pPr/>
              <a:t>‹#›</a:t>
            </a:fld>
            <a:endParaRPr lang="zh-CN" altLang="en-US"/>
          </a:p>
        </p:txBody>
      </p:sp>
    </p:spTree>
    <p:extLst>
      <p:ext uri="{BB962C8B-B14F-4D97-AF65-F5344CB8AC3E}">
        <p14:creationId xmlns:p14="http://schemas.microsoft.com/office/powerpoint/2010/main" val="3030892228"/>
      </p:ext>
    </p:extLst>
  </p:cSld>
  <p:clrMapOvr>
    <a:masterClrMapping/>
  </p:clrMapOvr>
  <p:transition spd="slow">
    <p:random/>
    <p:sndAc>
      <p:stSnd>
        <p:snd r:embed="rId1" name="camera.wav"/>
      </p:stSnd>
    </p:sndAc>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5D47B213-7827-43D9-9941-B2B8BBE84780}"/>
              </a:ext>
            </a:extLst>
          </p:cNvPr>
          <p:cNvSpPr>
            <a:spLocks noGrp="1"/>
          </p:cNvSpPr>
          <p:nvPr>
            <p:ph type="dt" sz="half" idx="10"/>
          </p:nvPr>
        </p:nvSpPr>
        <p:spPr/>
        <p:txBody>
          <a:bodyPr/>
          <a:lstStyle>
            <a:lvl1pPr>
              <a:defRPr/>
            </a:lvl1pPr>
          </a:lstStyle>
          <a:p>
            <a:fld id="{128E97BA-1810-47AC-8D5A-E924BC5F9D4B}" type="datetime1">
              <a:rPr lang="zh-CN" altLang="en-US"/>
              <a:pPr/>
              <a:t>2018/12/13</a:t>
            </a:fld>
            <a:endParaRPr lang="zh-CN" altLang="en-US"/>
          </a:p>
        </p:txBody>
      </p:sp>
      <p:sp>
        <p:nvSpPr>
          <p:cNvPr id="3" name="页脚占位符 2">
            <a:extLst>
              <a:ext uri="{FF2B5EF4-FFF2-40B4-BE49-F238E27FC236}">
                <a16:creationId xmlns:a16="http://schemas.microsoft.com/office/drawing/2014/main" id="{6ED6ECA7-6D00-42A7-AA07-764CBDE4236F}"/>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3A2D0D7C-2B63-45D3-9D1A-E8BAF3321445}"/>
              </a:ext>
            </a:extLst>
          </p:cNvPr>
          <p:cNvSpPr>
            <a:spLocks noGrp="1"/>
          </p:cNvSpPr>
          <p:nvPr>
            <p:ph type="sldNum" sz="quarter" idx="12"/>
          </p:nvPr>
        </p:nvSpPr>
        <p:spPr/>
        <p:txBody>
          <a:bodyPr/>
          <a:lstStyle>
            <a:lvl1pPr>
              <a:defRPr/>
            </a:lvl1pPr>
          </a:lstStyle>
          <a:p>
            <a:fld id="{DA1AEBF0-DBA2-4610-A542-AB73814BC0BA}" type="slidenum">
              <a:rPr lang="zh-CN" altLang="en-US"/>
              <a:pPr/>
              <a:t>‹#›</a:t>
            </a:fld>
            <a:endParaRPr lang="zh-CN" altLang="en-US"/>
          </a:p>
        </p:txBody>
      </p:sp>
    </p:spTree>
    <p:extLst>
      <p:ext uri="{BB962C8B-B14F-4D97-AF65-F5344CB8AC3E}">
        <p14:creationId xmlns:p14="http://schemas.microsoft.com/office/powerpoint/2010/main" val="2325007779"/>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28A4AE-1290-4F5A-A1D8-FCC0E67A274B}"/>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F0C9DCA6-5B90-477C-948E-6D236581610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F4E1F405-528D-4589-B8D3-B58AB6D47355}"/>
              </a:ext>
            </a:extLst>
          </p:cNvPr>
          <p:cNvSpPr>
            <a:spLocks noGrp="1"/>
          </p:cNvSpPr>
          <p:nvPr>
            <p:ph type="dt" sz="half" idx="10"/>
          </p:nvPr>
        </p:nvSpPr>
        <p:spPr/>
        <p:txBody>
          <a:bodyPr/>
          <a:lstStyle>
            <a:lvl1pPr>
              <a:defRPr/>
            </a:lvl1pPr>
          </a:lstStyle>
          <a:p>
            <a:fld id="{F9AE250B-0D16-4477-8B9E-00124884E702}" type="datetime1">
              <a:rPr lang="zh-CN" altLang="en-US"/>
              <a:pPr/>
              <a:t>2018/12/13</a:t>
            </a:fld>
            <a:endParaRPr lang="zh-CN" altLang="en-US"/>
          </a:p>
        </p:txBody>
      </p:sp>
      <p:sp>
        <p:nvSpPr>
          <p:cNvPr id="5" name="页脚占位符 4">
            <a:extLst>
              <a:ext uri="{FF2B5EF4-FFF2-40B4-BE49-F238E27FC236}">
                <a16:creationId xmlns:a16="http://schemas.microsoft.com/office/drawing/2014/main" id="{97BC83F6-03B8-4FDC-83B9-EC1E17EDA8D4}"/>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B62F2F88-F134-4091-A5B6-8890D5BF26D5}"/>
              </a:ext>
            </a:extLst>
          </p:cNvPr>
          <p:cNvSpPr>
            <a:spLocks noGrp="1"/>
          </p:cNvSpPr>
          <p:nvPr>
            <p:ph type="sldNum" sz="quarter" idx="12"/>
          </p:nvPr>
        </p:nvSpPr>
        <p:spPr/>
        <p:txBody>
          <a:bodyPr/>
          <a:lstStyle>
            <a:lvl1pPr>
              <a:defRPr/>
            </a:lvl1pPr>
          </a:lstStyle>
          <a:p>
            <a:fld id="{46B69E66-357F-4D78-BD45-721816CB735D}" type="slidenum">
              <a:rPr lang="zh-CN" altLang="en-US"/>
              <a:pPr/>
              <a:t>‹#›</a:t>
            </a:fld>
            <a:endParaRPr lang="zh-CN" altLang="en-US"/>
          </a:p>
        </p:txBody>
      </p:sp>
    </p:spTree>
    <p:extLst>
      <p:ext uri="{BB962C8B-B14F-4D97-AF65-F5344CB8AC3E}">
        <p14:creationId xmlns:p14="http://schemas.microsoft.com/office/powerpoint/2010/main" val="2036477559"/>
      </p:ext>
    </p:extLst>
  </p:cSld>
  <p:clrMapOvr>
    <a:masterClrMapping/>
  </p:clrMapOvr>
  <p:transition spd="slow">
    <p:random/>
    <p:sndAc>
      <p:stSnd>
        <p:snd r:embed="rId1" name="camera.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C8FD19-395A-420E-8982-4CFE37F9B8D9}"/>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F37CFA1E-A412-406C-98DC-1D946E518CB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3AD27766-A9F0-4FB7-A69E-4946EEDD488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EBBDCD63-9F32-4CF4-91B6-DE42015765C9}"/>
              </a:ext>
            </a:extLst>
          </p:cNvPr>
          <p:cNvSpPr>
            <a:spLocks noGrp="1"/>
          </p:cNvSpPr>
          <p:nvPr>
            <p:ph type="dt" sz="half" idx="10"/>
          </p:nvPr>
        </p:nvSpPr>
        <p:spPr/>
        <p:txBody>
          <a:bodyPr/>
          <a:lstStyle>
            <a:lvl1pPr>
              <a:defRPr/>
            </a:lvl1pPr>
          </a:lstStyle>
          <a:p>
            <a:fld id="{1EAA0C79-AC9F-4983-A856-A2F4C71ECC9B}" type="datetime1">
              <a:rPr lang="zh-CN" altLang="en-US"/>
              <a:pPr/>
              <a:t>2018/12/13</a:t>
            </a:fld>
            <a:endParaRPr lang="zh-CN" altLang="en-US"/>
          </a:p>
        </p:txBody>
      </p:sp>
      <p:sp>
        <p:nvSpPr>
          <p:cNvPr id="6" name="页脚占位符 5">
            <a:extLst>
              <a:ext uri="{FF2B5EF4-FFF2-40B4-BE49-F238E27FC236}">
                <a16:creationId xmlns:a16="http://schemas.microsoft.com/office/drawing/2014/main" id="{D0DD1B6A-2AD5-4710-9929-56EB67C97717}"/>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B4056CA8-F2A7-4742-9A74-1F75F6ACD4D2}"/>
              </a:ext>
            </a:extLst>
          </p:cNvPr>
          <p:cNvSpPr>
            <a:spLocks noGrp="1"/>
          </p:cNvSpPr>
          <p:nvPr>
            <p:ph type="sldNum" sz="quarter" idx="12"/>
          </p:nvPr>
        </p:nvSpPr>
        <p:spPr/>
        <p:txBody>
          <a:bodyPr/>
          <a:lstStyle>
            <a:lvl1pPr>
              <a:defRPr/>
            </a:lvl1pPr>
          </a:lstStyle>
          <a:p>
            <a:fld id="{1FBBA7A5-8313-4DB7-B194-D3BAD763B560}" type="slidenum">
              <a:rPr lang="zh-CN" altLang="en-US"/>
              <a:pPr/>
              <a:t>‹#›</a:t>
            </a:fld>
            <a:endParaRPr lang="zh-CN" altLang="en-US"/>
          </a:p>
        </p:txBody>
      </p:sp>
    </p:spTree>
    <p:extLst>
      <p:ext uri="{BB962C8B-B14F-4D97-AF65-F5344CB8AC3E}">
        <p14:creationId xmlns:p14="http://schemas.microsoft.com/office/powerpoint/2010/main" val="4127318539"/>
      </p:ext>
    </p:extLst>
  </p:cSld>
  <p:clrMapOvr>
    <a:masterClrMapping/>
  </p:clrMapOvr>
  <p:transition spd="slow">
    <p:random/>
    <p:sndAc>
      <p:stSnd>
        <p:snd r:embed="rId1" name="camera.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4F6EBA-71EA-4964-9D3B-D594DC4DAF73}"/>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84671242-F088-47FE-8351-9E0F11F7DA9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2DCEC3E-7B94-446D-B70A-63C4AA6FFBA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3C355DEC-F487-4232-A66F-04D7E9012A26}"/>
              </a:ext>
            </a:extLst>
          </p:cNvPr>
          <p:cNvSpPr>
            <a:spLocks noGrp="1"/>
          </p:cNvSpPr>
          <p:nvPr>
            <p:ph type="dt" sz="half" idx="10"/>
          </p:nvPr>
        </p:nvSpPr>
        <p:spPr/>
        <p:txBody>
          <a:bodyPr/>
          <a:lstStyle>
            <a:lvl1pPr>
              <a:defRPr/>
            </a:lvl1pPr>
          </a:lstStyle>
          <a:p>
            <a:fld id="{9034FC2F-27B6-41B1-BA57-1BA45C26F4E0}" type="datetime1">
              <a:rPr lang="zh-CN" altLang="en-US"/>
              <a:pPr/>
              <a:t>2018/12/13</a:t>
            </a:fld>
            <a:endParaRPr lang="zh-CN" altLang="en-US"/>
          </a:p>
        </p:txBody>
      </p:sp>
      <p:sp>
        <p:nvSpPr>
          <p:cNvPr id="6" name="页脚占位符 5">
            <a:extLst>
              <a:ext uri="{FF2B5EF4-FFF2-40B4-BE49-F238E27FC236}">
                <a16:creationId xmlns:a16="http://schemas.microsoft.com/office/drawing/2014/main" id="{F5A7BB3E-E85D-4E43-9FC7-0ABFBD90CFF2}"/>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14BBB19B-F2C5-41C2-984F-96DBF0B6C60A}"/>
              </a:ext>
            </a:extLst>
          </p:cNvPr>
          <p:cNvSpPr>
            <a:spLocks noGrp="1"/>
          </p:cNvSpPr>
          <p:nvPr>
            <p:ph type="sldNum" sz="quarter" idx="12"/>
          </p:nvPr>
        </p:nvSpPr>
        <p:spPr/>
        <p:txBody>
          <a:bodyPr/>
          <a:lstStyle>
            <a:lvl1pPr>
              <a:defRPr/>
            </a:lvl1pPr>
          </a:lstStyle>
          <a:p>
            <a:fld id="{A2671E71-F0F6-462C-A65E-BB494A87F1E4}" type="slidenum">
              <a:rPr lang="zh-CN" altLang="en-US"/>
              <a:pPr/>
              <a:t>‹#›</a:t>
            </a:fld>
            <a:endParaRPr lang="zh-CN" altLang="en-US"/>
          </a:p>
        </p:txBody>
      </p:sp>
    </p:spTree>
    <p:extLst>
      <p:ext uri="{BB962C8B-B14F-4D97-AF65-F5344CB8AC3E}">
        <p14:creationId xmlns:p14="http://schemas.microsoft.com/office/powerpoint/2010/main" val="718167280"/>
      </p:ext>
    </p:extLst>
  </p:cSld>
  <p:clrMapOvr>
    <a:masterClrMapping/>
  </p:clrMapOvr>
  <p:transition spd="slow">
    <p:random/>
    <p:sndAc>
      <p:stSnd>
        <p:snd r:embed="rId1" name="camera.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589F88-D4E6-4DEB-B77D-25AC387F651E}"/>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B0F1A54-3509-4158-AF26-9972305C1132}"/>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F9B23FD-10FD-4E30-9C4F-30EA6DA51CAC}"/>
              </a:ext>
            </a:extLst>
          </p:cNvPr>
          <p:cNvSpPr>
            <a:spLocks noGrp="1"/>
          </p:cNvSpPr>
          <p:nvPr>
            <p:ph type="dt" sz="half" idx="10"/>
          </p:nvPr>
        </p:nvSpPr>
        <p:spPr/>
        <p:txBody>
          <a:bodyPr/>
          <a:lstStyle>
            <a:lvl1pPr>
              <a:defRPr/>
            </a:lvl1pPr>
          </a:lstStyle>
          <a:p>
            <a:fld id="{CBE919E8-C9AA-4611-B82F-864E16241011}" type="datetime1">
              <a:rPr lang="zh-CN" altLang="en-US"/>
              <a:pPr/>
              <a:t>2018/12/13</a:t>
            </a:fld>
            <a:endParaRPr lang="zh-CN" altLang="en-US"/>
          </a:p>
        </p:txBody>
      </p:sp>
      <p:sp>
        <p:nvSpPr>
          <p:cNvPr id="5" name="页脚占位符 4">
            <a:extLst>
              <a:ext uri="{FF2B5EF4-FFF2-40B4-BE49-F238E27FC236}">
                <a16:creationId xmlns:a16="http://schemas.microsoft.com/office/drawing/2014/main" id="{83F1129A-8BBE-42AC-9FAF-97DBDBE0F74D}"/>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24674E5E-77AC-4DD7-A856-99937773E487}"/>
              </a:ext>
            </a:extLst>
          </p:cNvPr>
          <p:cNvSpPr>
            <a:spLocks noGrp="1"/>
          </p:cNvSpPr>
          <p:nvPr>
            <p:ph type="sldNum" sz="quarter" idx="12"/>
          </p:nvPr>
        </p:nvSpPr>
        <p:spPr/>
        <p:txBody>
          <a:bodyPr/>
          <a:lstStyle>
            <a:lvl1pPr>
              <a:defRPr/>
            </a:lvl1pPr>
          </a:lstStyle>
          <a:p>
            <a:fld id="{38B84707-0222-47BF-807D-92990207F09E}" type="slidenum">
              <a:rPr lang="zh-CN" altLang="en-US"/>
              <a:pPr/>
              <a:t>‹#›</a:t>
            </a:fld>
            <a:endParaRPr lang="zh-CN" altLang="en-US"/>
          </a:p>
        </p:txBody>
      </p:sp>
    </p:spTree>
    <p:extLst>
      <p:ext uri="{BB962C8B-B14F-4D97-AF65-F5344CB8AC3E}">
        <p14:creationId xmlns:p14="http://schemas.microsoft.com/office/powerpoint/2010/main" val="151826995"/>
      </p:ext>
    </p:extLst>
  </p:cSld>
  <p:clrMapOvr>
    <a:masterClrMapping/>
  </p:clrMapOvr>
  <p:transition spd="slow">
    <p:random/>
    <p:sndAc>
      <p:stSnd>
        <p:snd r:embed="rId1" name="camera.wav"/>
      </p:stSnd>
    </p:sndAc>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C27EE09-F503-431D-A75B-9F5A353F6EF7}"/>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A975AF61-8C00-4754-BF14-0A0B2C31A9DC}"/>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70E3BE3-93F4-425C-A621-51A5353BB2A8}"/>
              </a:ext>
            </a:extLst>
          </p:cNvPr>
          <p:cNvSpPr>
            <a:spLocks noGrp="1"/>
          </p:cNvSpPr>
          <p:nvPr>
            <p:ph type="dt" sz="half" idx="10"/>
          </p:nvPr>
        </p:nvSpPr>
        <p:spPr/>
        <p:txBody>
          <a:bodyPr/>
          <a:lstStyle>
            <a:lvl1pPr>
              <a:defRPr/>
            </a:lvl1pPr>
          </a:lstStyle>
          <a:p>
            <a:fld id="{51E70DB1-2773-4387-89DA-1F00CC6B1D0D}" type="datetime1">
              <a:rPr lang="zh-CN" altLang="en-US"/>
              <a:pPr/>
              <a:t>2018/12/13</a:t>
            </a:fld>
            <a:endParaRPr lang="zh-CN" altLang="en-US"/>
          </a:p>
        </p:txBody>
      </p:sp>
      <p:sp>
        <p:nvSpPr>
          <p:cNvPr id="5" name="页脚占位符 4">
            <a:extLst>
              <a:ext uri="{FF2B5EF4-FFF2-40B4-BE49-F238E27FC236}">
                <a16:creationId xmlns:a16="http://schemas.microsoft.com/office/drawing/2014/main" id="{92543F34-9944-403A-B091-46F9E147CAE6}"/>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C9F2C985-1C2D-49BE-80D8-7D63BE72D90B}"/>
              </a:ext>
            </a:extLst>
          </p:cNvPr>
          <p:cNvSpPr>
            <a:spLocks noGrp="1"/>
          </p:cNvSpPr>
          <p:nvPr>
            <p:ph type="sldNum" sz="quarter" idx="12"/>
          </p:nvPr>
        </p:nvSpPr>
        <p:spPr/>
        <p:txBody>
          <a:bodyPr/>
          <a:lstStyle>
            <a:lvl1pPr>
              <a:defRPr/>
            </a:lvl1pPr>
          </a:lstStyle>
          <a:p>
            <a:fld id="{F0824464-88B0-4EC7-AEBD-7FF4B42A3406}" type="slidenum">
              <a:rPr lang="zh-CN" altLang="en-US"/>
              <a:pPr/>
              <a:t>‹#›</a:t>
            </a:fld>
            <a:endParaRPr lang="zh-CN" altLang="en-US"/>
          </a:p>
        </p:txBody>
      </p:sp>
    </p:spTree>
    <p:extLst>
      <p:ext uri="{BB962C8B-B14F-4D97-AF65-F5344CB8AC3E}">
        <p14:creationId xmlns:p14="http://schemas.microsoft.com/office/powerpoint/2010/main" val="865160003"/>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C9F677-A1AF-4689-AEF8-088174F750A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DA73D31-89F3-4F5D-8E35-0F010AB9207B}"/>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1EE6BD41-1A09-4FD4-B278-17074E63885D}"/>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621F1073-4C1B-446D-8C49-8FA1FF78875C}"/>
              </a:ext>
            </a:extLst>
          </p:cNvPr>
          <p:cNvSpPr>
            <a:spLocks noGrp="1"/>
          </p:cNvSpPr>
          <p:nvPr>
            <p:ph type="dt" sz="half" idx="10"/>
          </p:nvPr>
        </p:nvSpPr>
        <p:spPr/>
        <p:txBody>
          <a:bodyPr/>
          <a:lstStyle>
            <a:lvl1pPr>
              <a:defRPr/>
            </a:lvl1pPr>
          </a:lstStyle>
          <a:p>
            <a:fld id="{483CC943-CA36-4119-A656-7676D98F8F7A}" type="datetime1">
              <a:rPr lang="zh-CN" altLang="en-US"/>
              <a:pPr/>
              <a:t>2018/12/13</a:t>
            </a:fld>
            <a:endParaRPr lang="zh-CN" altLang="en-US"/>
          </a:p>
        </p:txBody>
      </p:sp>
      <p:sp>
        <p:nvSpPr>
          <p:cNvPr id="6" name="页脚占位符 5">
            <a:extLst>
              <a:ext uri="{FF2B5EF4-FFF2-40B4-BE49-F238E27FC236}">
                <a16:creationId xmlns:a16="http://schemas.microsoft.com/office/drawing/2014/main" id="{E2EC6C16-6C18-40FB-91DC-EF54F1FA618B}"/>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1B50154C-1223-4086-B156-A231D64B3ECA}"/>
              </a:ext>
            </a:extLst>
          </p:cNvPr>
          <p:cNvSpPr>
            <a:spLocks noGrp="1"/>
          </p:cNvSpPr>
          <p:nvPr>
            <p:ph type="sldNum" sz="quarter" idx="12"/>
          </p:nvPr>
        </p:nvSpPr>
        <p:spPr/>
        <p:txBody>
          <a:bodyPr/>
          <a:lstStyle>
            <a:lvl1pPr>
              <a:defRPr/>
            </a:lvl1pPr>
          </a:lstStyle>
          <a:p>
            <a:fld id="{777C73F5-26C2-42C1-B6A3-EAAC9304951E}" type="slidenum">
              <a:rPr lang="zh-CN" altLang="en-US"/>
              <a:pPr/>
              <a:t>‹#›</a:t>
            </a:fld>
            <a:endParaRPr lang="zh-CN" altLang="en-US"/>
          </a:p>
        </p:txBody>
      </p:sp>
    </p:spTree>
    <p:extLst>
      <p:ext uri="{BB962C8B-B14F-4D97-AF65-F5344CB8AC3E}">
        <p14:creationId xmlns:p14="http://schemas.microsoft.com/office/powerpoint/2010/main" val="3241545180"/>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F49925-2FA8-44EE-9423-22FF8720F125}"/>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424A6FD-50D6-42FB-812F-297D56DD7D1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5B440991-E870-47C8-BED8-F03DCC4FFC34}"/>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7DE58116-A24B-4B04-BA67-2024DAA1372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811ACA9B-7293-4363-830C-17C817D8FEC7}"/>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7E275169-B267-4578-9F47-F53F09373812}"/>
              </a:ext>
            </a:extLst>
          </p:cNvPr>
          <p:cNvSpPr>
            <a:spLocks noGrp="1"/>
          </p:cNvSpPr>
          <p:nvPr>
            <p:ph type="dt" sz="half" idx="10"/>
          </p:nvPr>
        </p:nvSpPr>
        <p:spPr/>
        <p:txBody>
          <a:bodyPr/>
          <a:lstStyle>
            <a:lvl1pPr>
              <a:defRPr/>
            </a:lvl1pPr>
          </a:lstStyle>
          <a:p>
            <a:fld id="{CEEADFF0-73FF-40E7-8DB3-65BD2C0CCACF}" type="datetime1">
              <a:rPr lang="zh-CN" altLang="en-US"/>
              <a:pPr/>
              <a:t>2018/12/13</a:t>
            </a:fld>
            <a:endParaRPr lang="zh-CN" altLang="en-US"/>
          </a:p>
        </p:txBody>
      </p:sp>
      <p:sp>
        <p:nvSpPr>
          <p:cNvPr id="8" name="页脚占位符 7">
            <a:extLst>
              <a:ext uri="{FF2B5EF4-FFF2-40B4-BE49-F238E27FC236}">
                <a16:creationId xmlns:a16="http://schemas.microsoft.com/office/drawing/2014/main" id="{FCB13313-5D04-4F92-BA8A-671E786A8D73}"/>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43700087-4366-4131-965F-A99C5CCC4BBF}"/>
              </a:ext>
            </a:extLst>
          </p:cNvPr>
          <p:cNvSpPr>
            <a:spLocks noGrp="1"/>
          </p:cNvSpPr>
          <p:nvPr>
            <p:ph type="sldNum" sz="quarter" idx="12"/>
          </p:nvPr>
        </p:nvSpPr>
        <p:spPr/>
        <p:txBody>
          <a:bodyPr/>
          <a:lstStyle>
            <a:lvl1pPr>
              <a:defRPr/>
            </a:lvl1pPr>
          </a:lstStyle>
          <a:p>
            <a:fld id="{66B3CB80-C33E-42D0-A7B3-1F825DCABA79}" type="slidenum">
              <a:rPr lang="zh-CN" altLang="en-US"/>
              <a:pPr/>
              <a:t>‹#›</a:t>
            </a:fld>
            <a:endParaRPr lang="zh-CN" altLang="en-US"/>
          </a:p>
        </p:txBody>
      </p:sp>
    </p:spTree>
    <p:extLst>
      <p:ext uri="{BB962C8B-B14F-4D97-AF65-F5344CB8AC3E}">
        <p14:creationId xmlns:p14="http://schemas.microsoft.com/office/powerpoint/2010/main" val="1439794528"/>
      </p:ext>
    </p:extLst>
  </p:cSld>
  <p:clrMapOvr>
    <a:masterClrMapping/>
  </p:clrMapOvr>
  <p:transition spd="slow">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BACF0E-B39E-4FBB-A37F-B731A0A8CE1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32DA03B-1380-4E71-8B9B-DB724ECFDD11}"/>
              </a:ext>
            </a:extLst>
          </p:cNvPr>
          <p:cNvSpPr>
            <a:spLocks noGrp="1"/>
          </p:cNvSpPr>
          <p:nvPr>
            <p:ph type="dt" sz="half" idx="10"/>
          </p:nvPr>
        </p:nvSpPr>
        <p:spPr/>
        <p:txBody>
          <a:bodyPr/>
          <a:lstStyle>
            <a:lvl1pPr>
              <a:defRPr/>
            </a:lvl1pPr>
          </a:lstStyle>
          <a:p>
            <a:fld id="{B58642AD-C836-46B9-8558-33D233463020}" type="datetime1">
              <a:rPr lang="zh-CN" altLang="en-US"/>
              <a:pPr/>
              <a:t>2018/12/13</a:t>
            </a:fld>
            <a:endParaRPr lang="zh-CN" altLang="en-US"/>
          </a:p>
        </p:txBody>
      </p:sp>
      <p:sp>
        <p:nvSpPr>
          <p:cNvPr id="4" name="页脚占位符 3">
            <a:extLst>
              <a:ext uri="{FF2B5EF4-FFF2-40B4-BE49-F238E27FC236}">
                <a16:creationId xmlns:a16="http://schemas.microsoft.com/office/drawing/2014/main" id="{19239639-3AEF-487D-BEF1-769BE388882F}"/>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F50F970E-C61C-4053-8E9E-3E5FB935E3D1}"/>
              </a:ext>
            </a:extLst>
          </p:cNvPr>
          <p:cNvSpPr>
            <a:spLocks noGrp="1"/>
          </p:cNvSpPr>
          <p:nvPr>
            <p:ph type="sldNum" sz="quarter" idx="12"/>
          </p:nvPr>
        </p:nvSpPr>
        <p:spPr/>
        <p:txBody>
          <a:bodyPr/>
          <a:lstStyle>
            <a:lvl1pPr>
              <a:defRPr/>
            </a:lvl1pPr>
          </a:lstStyle>
          <a:p>
            <a:fld id="{F8271A38-D22E-4D03-8B38-2E373FBC5E54}" type="slidenum">
              <a:rPr lang="zh-CN" altLang="en-US"/>
              <a:pPr/>
              <a:t>‹#›</a:t>
            </a:fld>
            <a:endParaRPr lang="zh-CN" altLang="en-US"/>
          </a:p>
        </p:txBody>
      </p:sp>
    </p:spTree>
    <p:extLst>
      <p:ext uri="{BB962C8B-B14F-4D97-AF65-F5344CB8AC3E}">
        <p14:creationId xmlns:p14="http://schemas.microsoft.com/office/powerpoint/2010/main" val="3819480810"/>
      </p:ext>
    </p:extLst>
  </p:cSld>
  <p:clrMapOvr>
    <a:masterClrMapping/>
  </p:clrMapOvr>
  <p:transition spd="slow">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62E9186-3818-401F-BB47-DFFB306A992B}"/>
              </a:ext>
            </a:extLst>
          </p:cNvPr>
          <p:cNvSpPr>
            <a:spLocks noGrp="1"/>
          </p:cNvSpPr>
          <p:nvPr>
            <p:ph type="dt" sz="half" idx="10"/>
          </p:nvPr>
        </p:nvSpPr>
        <p:spPr/>
        <p:txBody>
          <a:bodyPr/>
          <a:lstStyle>
            <a:lvl1pPr>
              <a:defRPr/>
            </a:lvl1pPr>
          </a:lstStyle>
          <a:p>
            <a:fld id="{1A831C4B-D6CE-4545-A535-03C9CFE1F199}" type="datetime1">
              <a:rPr lang="zh-CN" altLang="en-US"/>
              <a:pPr/>
              <a:t>2018/12/13</a:t>
            </a:fld>
            <a:endParaRPr lang="zh-CN" altLang="en-US"/>
          </a:p>
        </p:txBody>
      </p:sp>
      <p:sp>
        <p:nvSpPr>
          <p:cNvPr id="3" name="页脚占位符 2">
            <a:extLst>
              <a:ext uri="{FF2B5EF4-FFF2-40B4-BE49-F238E27FC236}">
                <a16:creationId xmlns:a16="http://schemas.microsoft.com/office/drawing/2014/main" id="{F086299B-DB3C-4B89-96D1-CB6AAF210535}"/>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89F5E21C-AEBC-4DF5-B300-E04B5CB1288A}"/>
              </a:ext>
            </a:extLst>
          </p:cNvPr>
          <p:cNvSpPr>
            <a:spLocks noGrp="1"/>
          </p:cNvSpPr>
          <p:nvPr>
            <p:ph type="sldNum" sz="quarter" idx="12"/>
          </p:nvPr>
        </p:nvSpPr>
        <p:spPr/>
        <p:txBody>
          <a:bodyPr/>
          <a:lstStyle>
            <a:lvl1pPr>
              <a:defRPr/>
            </a:lvl1pPr>
          </a:lstStyle>
          <a:p>
            <a:fld id="{AD4D11F2-AEA8-479D-A1A7-0F311FFE26B8}" type="slidenum">
              <a:rPr lang="zh-CN" altLang="en-US"/>
              <a:pPr/>
              <a:t>‹#›</a:t>
            </a:fld>
            <a:endParaRPr lang="zh-CN" altLang="en-US"/>
          </a:p>
        </p:txBody>
      </p:sp>
    </p:spTree>
    <p:extLst>
      <p:ext uri="{BB962C8B-B14F-4D97-AF65-F5344CB8AC3E}">
        <p14:creationId xmlns:p14="http://schemas.microsoft.com/office/powerpoint/2010/main" val="1791683776"/>
      </p:ext>
    </p:extLst>
  </p:cSld>
  <p:clrMapOvr>
    <a:masterClrMapping/>
  </p:clrMapOvr>
  <p:transition spd="slow">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F98CC6-1826-45A6-9814-BCDB435C5C27}"/>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BD80F238-D7B4-424E-8E74-8103BA62AF0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4B408E91-934F-4260-B63E-2244E13992F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9FA45149-22E7-4370-A855-70923BC301C2}"/>
              </a:ext>
            </a:extLst>
          </p:cNvPr>
          <p:cNvSpPr>
            <a:spLocks noGrp="1"/>
          </p:cNvSpPr>
          <p:nvPr>
            <p:ph type="dt" sz="half" idx="10"/>
          </p:nvPr>
        </p:nvSpPr>
        <p:spPr/>
        <p:txBody>
          <a:bodyPr/>
          <a:lstStyle>
            <a:lvl1pPr>
              <a:defRPr/>
            </a:lvl1pPr>
          </a:lstStyle>
          <a:p>
            <a:fld id="{2AC6290D-D9F5-4F54-9E7B-1980CB6D52F0}" type="datetime1">
              <a:rPr lang="zh-CN" altLang="en-US"/>
              <a:pPr/>
              <a:t>2018/12/13</a:t>
            </a:fld>
            <a:endParaRPr lang="zh-CN" altLang="en-US"/>
          </a:p>
        </p:txBody>
      </p:sp>
      <p:sp>
        <p:nvSpPr>
          <p:cNvPr id="6" name="页脚占位符 5">
            <a:extLst>
              <a:ext uri="{FF2B5EF4-FFF2-40B4-BE49-F238E27FC236}">
                <a16:creationId xmlns:a16="http://schemas.microsoft.com/office/drawing/2014/main" id="{ABF7D1C1-E4F2-4ED0-AD40-3B7E0AF22FE4}"/>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A0FE4536-A28D-4E14-983E-C2FFD7FDA60C}"/>
              </a:ext>
            </a:extLst>
          </p:cNvPr>
          <p:cNvSpPr>
            <a:spLocks noGrp="1"/>
          </p:cNvSpPr>
          <p:nvPr>
            <p:ph type="sldNum" sz="quarter" idx="12"/>
          </p:nvPr>
        </p:nvSpPr>
        <p:spPr/>
        <p:txBody>
          <a:bodyPr/>
          <a:lstStyle>
            <a:lvl1pPr>
              <a:defRPr/>
            </a:lvl1pPr>
          </a:lstStyle>
          <a:p>
            <a:fld id="{92F1AEC8-4DFE-4D2F-809F-BA25ECF4D7F7}" type="slidenum">
              <a:rPr lang="zh-CN" altLang="en-US"/>
              <a:pPr/>
              <a:t>‹#›</a:t>
            </a:fld>
            <a:endParaRPr lang="zh-CN" altLang="en-US"/>
          </a:p>
        </p:txBody>
      </p:sp>
    </p:spTree>
    <p:extLst>
      <p:ext uri="{BB962C8B-B14F-4D97-AF65-F5344CB8AC3E}">
        <p14:creationId xmlns:p14="http://schemas.microsoft.com/office/powerpoint/2010/main" val="734879525"/>
      </p:ext>
    </p:extLst>
  </p:cSld>
  <p:clrMapOvr>
    <a:masterClrMapping/>
  </p:clrMapOvr>
  <p:transition spd="slow">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D58863-FF87-482C-8034-8B581F205522}"/>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FB82220-189D-41B4-B86C-B05594036FA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04DFCD71-C97C-4110-B7DC-CA01178D919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5616469D-62E4-4007-AF3A-C99758DAE86B}"/>
              </a:ext>
            </a:extLst>
          </p:cNvPr>
          <p:cNvSpPr>
            <a:spLocks noGrp="1"/>
          </p:cNvSpPr>
          <p:nvPr>
            <p:ph type="dt" sz="half" idx="10"/>
          </p:nvPr>
        </p:nvSpPr>
        <p:spPr/>
        <p:txBody>
          <a:bodyPr/>
          <a:lstStyle>
            <a:lvl1pPr>
              <a:defRPr/>
            </a:lvl1pPr>
          </a:lstStyle>
          <a:p>
            <a:fld id="{3C81EE4A-F809-4A52-A043-62E2BEE71841}" type="datetime1">
              <a:rPr lang="zh-CN" altLang="en-US"/>
              <a:pPr/>
              <a:t>2018/12/13</a:t>
            </a:fld>
            <a:endParaRPr lang="zh-CN" altLang="en-US"/>
          </a:p>
        </p:txBody>
      </p:sp>
      <p:sp>
        <p:nvSpPr>
          <p:cNvPr id="6" name="页脚占位符 5">
            <a:extLst>
              <a:ext uri="{FF2B5EF4-FFF2-40B4-BE49-F238E27FC236}">
                <a16:creationId xmlns:a16="http://schemas.microsoft.com/office/drawing/2014/main" id="{31D7DDFE-5114-445C-B7CA-42382DECC23E}"/>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8906F46E-4B17-47A6-9562-1033A9020B8A}"/>
              </a:ext>
            </a:extLst>
          </p:cNvPr>
          <p:cNvSpPr>
            <a:spLocks noGrp="1"/>
          </p:cNvSpPr>
          <p:nvPr>
            <p:ph type="sldNum" sz="quarter" idx="12"/>
          </p:nvPr>
        </p:nvSpPr>
        <p:spPr/>
        <p:txBody>
          <a:bodyPr/>
          <a:lstStyle>
            <a:lvl1pPr>
              <a:defRPr/>
            </a:lvl1pPr>
          </a:lstStyle>
          <a:p>
            <a:fld id="{97CE58A7-51CD-4D30-8571-3E6B1E67B1B3}" type="slidenum">
              <a:rPr lang="zh-CN" altLang="en-US"/>
              <a:pPr/>
              <a:t>‹#›</a:t>
            </a:fld>
            <a:endParaRPr lang="zh-CN" altLang="en-US"/>
          </a:p>
        </p:txBody>
      </p:sp>
    </p:spTree>
    <p:extLst>
      <p:ext uri="{BB962C8B-B14F-4D97-AF65-F5344CB8AC3E}">
        <p14:creationId xmlns:p14="http://schemas.microsoft.com/office/powerpoint/2010/main" val="1711895055"/>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audio" Target="../media/audio1.wav"/><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audio" Target="../media/audio1.wav"/><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D31096E3-D9FA-486A-8226-F9CFB30A8F9B}"/>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1027" name="文本占位符 2">
            <a:extLst>
              <a:ext uri="{FF2B5EF4-FFF2-40B4-BE49-F238E27FC236}">
                <a16:creationId xmlns:a16="http://schemas.microsoft.com/office/drawing/2014/main" id="{E8B33794-B946-494B-B188-EC821E954E25}"/>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1028" name="日期占位符 3">
            <a:extLst>
              <a:ext uri="{FF2B5EF4-FFF2-40B4-BE49-F238E27FC236}">
                <a16:creationId xmlns:a16="http://schemas.microsoft.com/office/drawing/2014/main" id="{CE859533-7F9F-4273-8373-2BD695F33C47}"/>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527C1001-9066-4324-8257-0CB2F50FE5C7}" type="datetime1">
              <a:rPr lang="zh-CN" altLang="en-US"/>
              <a:pPr/>
              <a:t>2018/12/13</a:t>
            </a:fld>
            <a:endParaRPr lang="zh-CN" altLang="en-US"/>
          </a:p>
        </p:txBody>
      </p:sp>
      <p:sp>
        <p:nvSpPr>
          <p:cNvPr id="1029" name="页脚占位符 4">
            <a:extLst>
              <a:ext uri="{FF2B5EF4-FFF2-40B4-BE49-F238E27FC236}">
                <a16:creationId xmlns:a16="http://schemas.microsoft.com/office/drawing/2014/main" id="{165B4DC1-9641-44C1-A82E-ED4EF9B242DE}"/>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
        <p:nvSpPr>
          <p:cNvPr id="1030" name="灯片编号占位符 5">
            <a:extLst>
              <a:ext uri="{FF2B5EF4-FFF2-40B4-BE49-F238E27FC236}">
                <a16:creationId xmlns:a16="http://schemas.microsoft.com/office/drawing/2014/main" id="{7BB02CCF-DE36-4074-AF57-A179828D827C}"/>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8BDF516E-4FD0-4EBD-8151-3934ED77FDD0}"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utoUpdateAnimBg="0"/>
      <p:bldP spid="1027" grpId="0" build="p" autoUpdateAnimBg="0">
        <p:tmplLst>
          <p:tmpl lvl="1">
            <p:tnLst>
              <p:par>
                <p:cTn presetID="36"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hf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4C5084F0-5710-4022-9CE0-731E6B53CA3A}"/>
              </a:ext>
            </a:extLst>
          </p:cNvPr>
          <p:cNvSpPr>
            <a:spLocks noChangeArrowheads="1"/>
          </p:cNvSpPr>
          <p:nvPr>
            <p:ph type="title"/>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2051" name="文本占位符 2">
            <a:extLst>
              <a:ext uri="{FF2B5EF4-FFF2-40B4-BE49-F238E27FC236}">
                <a16:creationId xmlns:a16="http://schemas.microsoft.com/office/drawing/2014/main" id="{6707A704-FE46-4FC7-B5C5-B70B84BB76DF}"/>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2052" name="日期占位符 3">
            <a:extLst>
              <a:ext uri="{FF2B5EF4-FFF2-40B4-BE49-F238E27FC236}">
                <a16:creationId xmlns:a16="http://schemas.microsoft.com/office/drawing/2014/main" id="{B2EBCD2C-AD5A-450B-B307-1E8F0E30AA91}"/>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BF996593-F48B-4FE9-A3CA-1C06C916A62A}" type="datetime1">
              <a:rPr lang="zh-CN" altLang="en-US"/>
              <a:pPr/>
              <a:t>2018/12/13</a:t>
            </a:fld>
            <a:endParaRPr lang="zh-CN" altLang="en-US"/>
          </a:p>
        </p:txBody>
      </p:sp>
      <p:sp>
        <p:nvSpPr>
          <p:cNvPr id="2053" name="页脚占位符 4">
            <a:extLst>
              <a:ext uri="{FF2B5EF4-FFF2-40B4-BE49-F238E27FC236}">
                <a16:creationId xmlns:a16="http://schemas.microsoft.com/office/drawing/2014/main" id="{E858B681-BB15-4389-B8D9-41746BC6D1E3}"/>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autoUpdateAnimBg="0"/>
      <p:bldP spid="2051" grpId="0" build="p" autoUpdateAnimBg="0">
        <p:tmplLst>
          <p:tmpl lvl="1">
            <p:tnLst>
              <p:par>
                <p:cTn presetID="36"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hf sldNum="0"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3074" name="标题占位符 1">
            <a:extLst>
              <a:ext uri="{FF2B5EF4-FFF2-40B4-BE49-F238E27FC236}">
                <a16:creationId xmlns:a16="http://schemas.microsoft.com/office/drawing/2014/main" id="{39B2FCC2-B63F-4638-92D7-F8F56A470C75}"/>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3075" name="文本占位符 2">
            <a:extLst>
              <a:ext uri="{FF2B5EF4-FFF2-40B4-BE49-F238E27FC236}">
                <a16:creationId xmlns:a16="http://schemas.microsoft.com/office/drawing/2014/main" id="{40D37F2A-0865-4C90-8DC7-1C969434F4EF}"/>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3076" name="日期占位符 3">
            <a:extLst>
              <a:ext uri="{FF2B5EF4-FFF2-40B4-BE49-F238E27FC236}">
                <a16:creationId xmlns:a16="http://schemas.microsoft.com/office/drawing/2014/main" id="{A4BCDF42-599E-435F-B3D5-CD8AD27F1BC3}"/>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C04C07A2-0442-460C-9188-119CEA276772}" type="datetime1">
              <a:rPr lang="zh-CN" altLang="en-US"/>
              <a:pPr/>
              <a:t>2018/12/13</a:t>
            </a:fld>
            <a:endParaRPr lang="zh-CN" altLang="en-US"/>
          </a:p>
        </p:txBody>
      </p:sp>
      <p:sp>
        <p:nvSpPr>
          <p:cNvPr id="3077" name="页脚占位符 4">
            <a:extLst>
              <a:ext uri="{FF2B5EF4-FFF2-40B4-BE49-F238E27FC236}">
                <a16:creationId xmlns:a16="http://schemas.microsoft.com/office/drawing/2014/main" id="{81B48114-AB7A-4C11-AD9B-1D11DF1EEDAD}"/>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
        <p:nvSpPr>
          <p:cNvPr id="3078" name="灯片编号占位符 5">
            <a:extLst>
              <a:ext uri="{FF2B5EF4-FFF2-40B4-BE49-F238E27FC236}">
                <a16:creationId xmlns:a16="http://schemas.microsoft.com/office/drawing/2014/main" id="{790CA7C4-343D-4DD6-85F8-77410ED61E1E}"/>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4F082535-368C-486B-BA11-825D5D820820}"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ppt_x</p:attrName>
                                        </p:attrNameLst>
                                      </p:cBhvr>
                                      <p:tavLst>
                                        <p:tav tm="0">
                                          <p:val>
                                            <p:strVal val="#ppt_x-.2"/>
                                          </p:val>
                                        </p:tav>
                                        <p:tav tm="100000">
                                          <p:val>
                                            <p:strVal val="#ppt_x"/>
                                          </p:val>
                                        </p:tav>
                                      </p:tavLst>
                                    </p:anim>
                                    <p:anim calcmode="lin" valueType="num">
                                      <p:cBhvr>
                                        <p:cTn id="8" dur="1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3075">
                                            <p:txEl>
                                              <p:pRg st="0" end="0"/>
                                            </p:txEl>
                                          </p:spTgt>
                                        </p:tgtEl>
                                        <p:attrNameLst>
                                          <p:attrName>style.visibility</p:attrName>
                                        </p:attrNameLst>
                                      </p:cBhvr>
                                      <p:to>
                                        <p:strVal val="visible"/>
                                      </p:to>
                                    </p:set>
                                    <p:animEffect transition="in" filter="fade">
                                      <p:cBhvr>
                                        <p:cTn id="14" dur="500"/>
                                        <p:tgtEl>
                                          <p:spTgt spid="3075">
                                            <p:txEl>
                                              <p:pRg st="0" end="0"/>
                                            </p:txEl>
                                          </p:spTgt>
                                        </p:tgtEl>
                                      </p:cBhvr>
                                    </p:animEffect>
                                    <p:anim calcmode="lin" valueType="num">
                                      <p:cBhvr>
                                        <p:cTn id="15"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75">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3075">
                                            <p:txEl>
                                              <p:pRg st="1" end="1"/>
                                            </p:txEl>
                                          </p:spTgt>
                                        </p:tgtEl>
                                        <p:attrNameLst>
                                          <p:attrName>style.visibility</p:attrName>
                                        </p:attrNameLst>
                                      </p:cBhvr>
                                      <p:to>
                                        <p:strVal val="visible"/>
                                      </p:to>
                                    </p:set>
                                    <p:animEffect transition="in" filter="fade">
                                      <p:cBhvr>
                                        <p:cTn id="19" dur="500"/>
                                        <p:tgtEl>
                                          <p:spTgt spid="3075">
                                            <p:txEl>
                                              <p:pRg st="1" end="1"/>
                                            </p:txEl>
                                          </p:spTgt>
                                        </p:tgtEl>
                                      </p:cBhvr>
                                    </p:animEffect>
                                    <p:anim calcmode="lin" valueType="num">
                                      <p:cBhvr>
                                        <p:cTn id="20"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75">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3075">
                                            <p:txEl>
                                              <p:pRg st="2" end="2"/>
                                            </p:txEl>
                                          </p:spTgt>
                                        </p:tgtEl>
                                        <p:attrNameLst>
                                          <p:attrName>style.visibility</p:attrName>
                                        </p:attrNameLst>
                                      </p:cBhvr>
                                      <p:to>
                                        <p:strVal val="visible"/>
                                      </p:to>
                                    </p:set>
                                    <p:animEffect transition="in" filter="fade">
                                      <p:cBhvr>
                                        <p:cTn id="24" dur="500"/>
                                        <p:tgtEl>
                                          <p:spTgt spid="3075">
                                            <p:txEl>
                                              <p:pRg st="2" end="2"/>
                                            </p:txEl>
                                          </p:spTgt>
                                        </p:tgtEl>
                                      </p:cBhvr>
                                    </p:animEffect>
                                    <p:anim calcmode="lin" valueType="num">
                                      <p:cBhvr>
                                        <p:cTn id="2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3075">
                                            <p:txEl>
                                              <p:pRg st="3" end="3"/>
                                            </p:txEl>
                                          </p:spTgt>
                                        </p:tgtEl>
                                        <p:attrNameLst>
                                          <p:attrName>style.visibility</p:attrName>
                                        </p:attrNameLst>
                                      </p:cBhvr>
                                      <p:to>
                                        <p:strVal val="visible"/>
                                      </p:to>
                                    </p:set>
                                    <p:animEffect transition="in" filter="fade">
                                      <p:cBhvr>
                                        <p:cTn id="29" dur="500"/>
                                        <p:tgtEl>
                                          <p:spTgt spid="3075">
                                            <p:txEl>
                                              <p:pRg st="3" end="3"/>
                                            </p:txEl>
                                          </p:spTgt>
                                        </p:tgtEl>
                                      </p:cBhvr>
                                    </p:animEffect>
                                    <p:anim calcmode="lin" valueType="num">
                                      <p:cBhvr>
                                        <p:cTn id="30"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75">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3075">
                                            <p:txEl>
                                              <p:pRg st="4" end="4"/>
                                            </p:txEl>
                                          </p:spTgt>
                                        </p:tgtEl>
                                        <p:attrNameLst>
                                          <p:attrName>style.visibility</p:attrName>
                                        </p:attrNameLst>
                                      </p:cBhvr>
                                      <p:to>
                                        <p:strVal val="visible"/>
                                      </p:to>
                                    </p:set>
                                    <p:animEffect transition="in" filter="fade">
                                      <p:cBhvr>
                                        <p:cTn id="34" dur="500"/>
                                        <p:tgtEl>
                                          <p:spTgt spid="3075">
                                            <p:txEl>
                                              <p:pRg st="4" end="4"/>
                                            </p:txEl>
                                          </p:spTgt>
                                        </p:tgtEl>
                                      </p:cBhvr>
                                    </p:animEffect>
                                    <p:anim calcmode="lin" valueType="num">
                                      <p:cBhvr>
                                        <p:cTn id="3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75">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ldLvl="0" autoUpdateAnimBg="0"/>
      <p:bldP spid="3075" grpId="0" build="p" autoUpdateAnimBg="0">
        <p:tmplLst>
          <p:tmpl lvl="1">
            <p:tnLst>
              <p:par>
                <p:cTn presetID="36" presetClass="entr" presetSubtype="0" fill="hold" nodeType="click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Lst>
      </p:bldP>
    </p:bldLst>
  </p:timing>
  <p:hf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59E4DA8A-779D-482F-8F54-47C2446E3E9D}"/>
              </a:ext>
            </a:extLst>
          </p:cNvPr>
          <p:cNvSpPr>
            <a:spLocks noGrp="1"/>
          </p:cNvSpPr>
          <p:nvPr>
            <p:ph type="dt" sz="half" idx="10"/>
          </p:nvPr>
        </p:nvSpPr>
        <p:spPr/>
        <p:txBody>
          <a:bodyPr/>
          <a:lstStyle/>
          <a:p>
            <a:fld id="{DF2EFE17-F45E-4CEB-B20D-AF974682C71D}" type="datetime1">
              <a:rPr lang="zh-CN" altLang="en-US"/>
              <a:pPr/>
              <a:t>2018/12/13</a:t>
            </a:fld>
            <a:endParaRPr lang="zh-CN" altLang="en-US"/>
          </a:p>
        </p:txBody>
      </p:sp>
      <p:sp>
        <p:nvSpPr>
          <p:cNvPr id="5122" name="Rectangle 9">
            <a:extLst>
              <a:ext uri="{FF2B5EF4-FFF2-40B4-BE49-F238E27FC236}">
                <a16:creationId xmlns:a16="http://schemas.microsoft.com/office/drawing/2014/main" id="{FFAA9169-7F64-423B-B3C9-78661CC95AD5}"/>
              </a:ext>
            </a:extLst>
          </p:cNvPr>
          <p:cNvSpPr>
            <a:spLocks noChangeArrowheads="1"/>
          </p:cNvSpPr>
          <p:nvPr/>
        </p:nvSpPr>
        <p:spPr bwMode="auto">
          <a:xfrm>
            <a:off x="469900" y="1989138"/>
            <a:ext cx="79200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5400">
                <a:solidFill>
                  <a:schemeClr val="bg1"/>
                </a:solidFill>
                <a:latin typeface="Times New Roman" panose="02020603050405020304" pitchFamily="18" charset="0"/>
                <a:ea typeface="黑体" panose="02010609060101010101" pitchFamily="49" charset="-122"/>
              </a:rPr>
              <a:t>第十章、地方财政管理</a:t>
            </a:r>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F410ABC-BF5D-4D3C-BCDF-8B00B96E480B}"/>
              </a:ext>
            </a:extLst>
          </p:cNvPr>
          <p:cNvSpPr>
            <a:spLocks noGrp="1"/>
          </p:cNvSpPr>
          <p:nvPr>
            <p:ph type="dt" sz="half" idx="10"/>
          </p:nvPr>
        </p:nvSpPr>
        <p:spPr/>
        <p:txBody>
          <a:bodyPr/>
          <a:lstStyle/>
          <a:p>
            <a:fld id="{93A855D9-B9DC-464F-97F8-56F6AADE8954}"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DD8F73CE-8394-4DF8-BE16-E18C556BB317}"/>
              </a:ext>
            </a:extLst>
          </p:cNvPr>
          <p:cNvSpPr>
            <a:spLocks noGrp="1"/>
          </p:cNvSpPr>
          <p:nvPr>
            <p:ph type="sldNum" sz="quarter" idx="12"/>
          </p:nvPr>
        </p:nvSpPr>
        <p:spPr/>
        <p:txBody>
          <a:bodyPr/>
          <a:lstStyle/>
          <a:p>
            <a:fld id="{88466380-02D9-4FA2-A952-08979B7A6C4A}" type="slidenum">
              <a:rPr lang="zh-CN" altLang="en-US"/>
              <a:pPr/>
              <a:t>10</a:t>
            </a:fld>
            <a:endParaRPr lang="zh-CN" altLang="en-US"/>
          </a:p>
        </p:txBody>
      </p:sp>
      <p:sp>
        <p:nvSpPr>
          <p:cNvPr id="14338" name="Rectangle 2">
            <a:extLst>
              <a:ext uri="{FF2B5EF4-FFF2-40B4-BE49-F238E27FC236}">
                <a16:creationId xmlns:a16="http://schemas.microsoft.com/office/drawing/2014/main" id="{8D6A10DC-EF41-41AE-B565-CC42167503E1}"/>
              </a:ext>
            </a:extLst>
          </p:cNvPr>
          <p:cNvSpPr>
            <a:spLocks noChangeArrowheads="1"/>
          </p:cNvSpPr>
          <p:nvPr>
            <p:ph type="title"/>
          </p:nvPr>
        </p:nvSpPr>
        <p:spPr/>
        <p:txBody>
          <a:bodyPr/>
          <a:lstStyle/>
          <a:p>
            <a:r>
              <a:rPr lang="zh-CN" altLang="zh-CN">
                <a:ea typeface="黑体" panose="02010609060101010101" pitchFamily="49" charset="-122"/>
              </a:rPr>
              <a:t>地方政府预算的编制与审批</a:t>
            </a:r>
            <a:endParaRPr lang="zh-CN" altLang="zh-CN"/>
          </a:p>
        </p:txBody>
      </p:sp>
      <p:sp>
        <p:nvSpPr>
          <p:cNvPr id="14339" name="Rectangle 3">
            <a:extLst>
              <a:ext uri="{FF2B5EF4-FFF2-40B4-BE49-F238E27FC236}">
                <a16:creationId xmlns:a16="http://schemas.microsoft.com/office/drawing/2014/main" id="{270D76B9-32A9-4630-8C54-7A95B94B2141}"/>
              </a:ext>
            </a:extLst>
          </p:cNvPr>
          <p:cNvSpPr>
            <a:spLocks noChangeArrowheads="1"/>
          </p:cNvSpPr>
          <p:nvPr>
            <p:ph type="body" idx="1"/>
          </p:nvPr>
        </p:nvSpPr>
        <p:spPr>
          <a:xfrm>
            <a:off x="396875" y="1557338"/>
            <a:ext cx="8229600" cy="4525962"/>
          </a:xfrm>
        </p:spPr>
        <p:txBody>
          <a:bodyPr/>
          <a:lstStyle/>
          <a:p>
            <a:r>
              <a:rPr lang="zh-CN" altLang="en-US">
                <a:latin typeface="黑体" panose="02010609060101010101" pitchFamily="49" charset="-122"/>
                <a:ea typeface="黑体" panose="02010609060101010101" pitchFamily="49" charset="-122"/>
              </a:rPr>
              <a:t>部门预算</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2001年，我国一些地方政府开始试点编制部门预算。目前，全国各省级部门基本上都实行了部门预算。</a:t>
            </a:r>
          </a:p>
          <a:p>
            <a:r>
              <a:rPr lang="zh-CN" altLang="en-US">
                <a:latin typeface="黑体" panose="02010609060101010101" pitchFamily="49" charset="-122"/>
                <a:ea typeface="黑体" panose="02010609060101010101" pitchFamily="49" charset="-122"/>
              </a:rPr>
              <a:t>地方政府预算的审批</a:t>
            </a:r>
            <a:endParaRPr lang="zh-CN" altLang="en-US" sz="3200"/>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14339">
                                            <p:txEl>
                                              <p:pRg st="0" end="0"/>
                                            </p:txEl>
                                          </p:spTgt>
                                        </p:tgtEl>
                                        <p:attrNameLst>
                                          <p:attrName>style.visibility</p:attrName>
                                        </p:attrNameLst>
                                      </p:cBhvr>
                                      <p:to>
                                        <p:strVal val="visible"/>
                                      </p:to>
                                    </p:set>
                                    <p:anim calcmode="lin" valueType="num">
                                      <p:cBhvr>
                                        <p:cTn id="13" dur="5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433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14339">
                                            <p:txEl>
                                              <p:pRg st="1" end="1"/>
                                            </p:txEl>
                                          </p:spTgt>
                                        </p:tgtEl>
                                        <p:attrNameLst>
                                          <p:attrName>style.visibility</p:attrName>
                                        </p:attrNameLst>
                                      </p:cBhvr>
                                      <p:to>
                                        <p:strVal val="visible"/>
                                      </p:to>
                                    </p:set>
                                    <p:anim calcmode="lin" valueType="num">
                                      <p:cBhvr>
                                        <p:cTn id="19" dur="500" fill="hold"/>
                                        <p:tgtEl>
                                          <p:spTgt spid="1433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433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0" fill="hold">
                                          <p:stCondLst>
                                            <p:cond delay="0"/>
                                          </p:stCondLst>
                                        </p:cTn>
                                        <p:tgtEl>
                                          <p:spTgt spid="14339">
                                            <p:txEl>
                                              <p:pRg st="2" end="2"/>
                                            </p:txEl>
                                          </p:spTgt>
                                        </p:tgtEl>
                                        <p:attrNameLst>
                                          <p:attrName>style.visibility</p:attrName>
                                        </p:attrNameLst>
                                      </p:cBhvr>
                                      <p:to>
                                        <p:strVal val="visible"/>
                                      </p:to>
                                    </p:set>
                                    <p:anim calcmode="lin" valueType="num">
                                      <p:cBhvr>
                                        <p:cTn id="25" dur="500" fill="hold"/>
                                        <p:tgtEl>
                                          <p:spTgt spid="1433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4339">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5F8DAB3-5974-4D28-81B6-648B67831CFC}"/>
              </a:ext>
            </a:extLst>
          </p:cNvPr>
          <p:cNvSpPr>
            <a:spLocks noGrp="1"/>
          </p:cNvSpPr>
          <p:nvPr>
            <p:ph type="dt" sz="half" idx="10"/>
          </p:nvPr>
        </p:nvSpPr>
        <p:spPr/>
        <p:txBody>
          <a:bodyPr/>
          <a:lstStyle/>
          <a:p>
            <a:fld id="{5C07B4FF-9939-4F60-9F9E-FE4805BBF20B}"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EEDF8627-60C1-4C79-A518-C1F2F9581FAC}"/>
              </a:ext>
            </a:extLst>
          </p:cNvPr>
          <p:cNvSpPr>
            <a:spLocks noGrp="1"/>
          </p:cNvSpPr>
          <p:nvPr>
            <p:ph type="sldNum" sz="quarter" idx="12"/>
          </p:nvPr>
        </p:nvSpPr>
        <p:spPr/>
        <p:txBody>
          <a:bodyPr/>
          <a:lstStyle/>
          <a:p>
            <a:fld id="{C912AE16-D18E-45A3-8767-C438DE8FC72D}" type="slidenum">
              <a:rPr lang="zh-CN" altLang="en-US"/>
              <a:pPr/>
              <a:t>11</a:t>
            </a:fld>
            <a:endParaRPr lang="zh-CN" altLang="en-US"/>
          </a:p>
        </p:txBody>
      </p:sp>
      <p:sp>
        <p:nvSpPr>
          <p:cNvPr id="15362" name="Rectangle 2">
            <a:extLst>
              <a:ext uri="{FF2B5EF4-FFF2-40B4-BE49-F238E27FC236}">
                <a16:creationId xmlns:a16="http://schemas.microsoft.com/office/drawing/2014/main" id="{B81DBA54-88ED-4705-8ACB-16F0F1F4C6CE}"/>
              </a:ext>
            </a:extLst>
          </p:cNvPr>
          <p:cNvSpPr>
            <a:spLocks noChangeArrowheads="1"/>
          </p:cNvSpPr>
          <p:nvPr>
            <p:ph type="title"/>
          </p:nvPr>
        </p:nvSpPr>
        <p:spPr/>
        <p:txBody>
          <a:bodyPr/>
          <a:lstStyle/>
          <a:p>
            <a:endParaRPr lang="zh-CN" altLang="zh-CN"/>
          </a:p>
        </p:txBody>
      </p:sp>
      <p:sp>
        <p:nvSpPr>
          <p:cNvPr id="15363" name="Rectangle 3">
            <a:extLst>
              <a:ext uri="{FF2B5EF4-FFF2-40B4-BE49-F238E27FC236}">
                <a16:creationId xmlns:a16="http://schemas.microsoft.com/office/drawing/2014/main" id="{2C2F37A1-349C-407D-B84F-A6FD49C72DDF}"/>
              </a:ext>
            </a:extLst>
          </p:cNvPr>
          <p:cNvSpPr>
            <a:spLocks noChangeArrowheads="1"/>
          </p:cNvSpPr>
          <p:nvPr>
            <p:ph type="body" idx="1"/>
          </p:nvPr>
        </p:nvSpPr>
        <p:spPr>
          <a:xfrm>
            <a:off x="611188" y="1412875"/>
            <a:ext cx="8229600" cy="3886200"/>
          </a:xfrm>
        </p:spPr>
        <p:txBody>
          <a:bodyPr/>
          <a:lstStyle/>
          <a:p>
            <a:pPr algn="ctr">
              <a:buFont typeface="Arial" panose="020B0604020202020204" pitchFamily="34" charset="0"/>
              <a:buNone/>
            </a:pPr>
            <a:endParaRPr lang="zh-CN" altLang="en-US" sz="5400">
              <a:latin typeface="楷体_GB2312" pitchFamily="1" charset="-122"/>
              <a:ea typeface="华文行楷" panose="02010800040101010101" pitchFamily="2" charset="-122"/>
            </a:endParaRPr>
          </a:p>
          <a:p>
            <a:pPr algn="ctr">
              <a:buFont typeface="Arial" panose="020B0604020202020204" pitchFamily="34" charset="0"/>
              <a:buNone/>
            </a:pPr>
            <a:r>
              <a:rPr lang="zh-CN" altLang="en-US" sz="4800">
                <a:latin typeface="黑体" panose="02010609060101010101" pitchFamily="49" charset="-122"/>
                <a:ea typeface="黑体" panose="02010609060101010101" pitchFamily="49" charset="-122"/>
              </a:rPr>
              <a:t>10.3  地方政府预算执行管理与地方政府决算</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endCondLst>
                                    <p:cond evt="begin" delay="0">
                                      <p:tn val="5"/>
                                    </p:cond>
                                  </p:endCondLst>
                                  <p:childTnLst>
                                    <p:set>
                                      <p:cBhvr>
                                        <p:cTn id="6" dur="0"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ppt_w</p:attrName>
                                        </p:attrNameLst>
                                      </p:cBhvr>
                                      <p:tavLst>
                                        <p:tav tm="0">
                                          <p:val>
                                            <p:fltVal val="0"/>
                                          </p:val>
                                        </p:tav>
                                        <p:tav tm="100000">
                                          <p:val>
                                            <p:strVal val="#ppt_w"/>
                                          </p:val>
                                        </p:tav>
                                      </p:tavLst>
                                    </p:anim>
                                    <p:anim calcmode="lin" valueType="num">
                                      <p:cBhvr>
                                        <p:cTn id="8" dur="500" fill="hold"/>
                                        <p:tgtEl>
                                          <p:spTgt spid="15362"/>
                                        </p:tgtEl>
                                        <p:attrNameLst>
                                          <p:attrName>ppt_h</p:attrName>
                                        </p:attrNameLst>
                                      </p:cBhvr>
                                      <p:tavLst>
                                        <p:tav tm="0">
                                          <p:val>
                                            <p:fltVal val="0"/>
                                          </p:val>
                                        </p:tav>
                                        <p:tav tm="100000">
                                          <p:val>
                                            <p:strVal val="#ppt_h"/>
                                          </p:val>
                                        </p:tav>
                                      </p:tavLst>
                                    </p:anim>
                                    <p:anim calcmode="lin" valueType="num">
                                      <p:cBhvr>
                                        <p:cTn id="9" dur="500" fill="hold"/>
                                        <p:tgtEl>
                                          <p:spTgt spid="15362"/>
                                        </p:tgtEl>
                                        <p:attrNameLst>
                                          <p:attrName>style.rotation</p:attrName>
                                        </p:attrNameLst>
                                      </p:cBhvr>
                                      <p:tavLst>
                                        <p:tav tm="0">
                                          <p:val>
                                            <p:fltVal val="360"/>
                                          </p:val>
                                        </p:tav>
                                        <p:tav tm="100000">
                                          <p:val>
                                            <p:fltVal val="0"/>
                                          </p:val>
                                        </p:tav>
                                      </p:tavLst>
                                    </p:anim>
                                    <p:animEffect transition="in" filter="fade">
                                      <p:cBhvr>
                                        <p:cTn id="10"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972681C-2787-415F-849F-6D59D277B756}"/>
              </a:ext>
            </a:extLst>
          </p:cNvPr>
          <p:cNvSpPr>
            <a:spLocks noGrp="1"/>
          </p:cNvSpPr>
          <p:nvPr>
            <p:ph type="dt" sz="half" idx="10"/>
          </p:nvPr>
        </p:nvSpPr>
        <p:spPr/>
        <p:txBody>
          <a:bodyPr/>
          <a:lstStyle/>
          <a:p>
            <a:fld id="{33000F5D-7352-4069-821F-0E8D8CC9EE82}"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8C7F30CB-6CD4-4A0B-BAB1-87D08158D221}"/>
              </a:ext>
            </a:extLst>
          </p:cNvPr>
          <p:cNvSpPr>
            <a:spLocks noGrp="1"/>
          </p:cNvSpPr>
          <p:nvPr>
            <p:ph type="sldNum" sz="quarter" idx="12"/>
          </p:nvPr>
        </p:nvSpPr>
        <p:spPr/>
        <p:txBody>
          <a:bodyPr/>
          <a:lstStyle/>
          <a:p>
            <a:fld id="{4751641D-BA51-4F28-8CFE-5D54F293A1BE}" type="slidenum">
              <a:rPr lang="zh-CN" altLang="en-US"/>
              <a:pPr/>
              <a:t>12</a:t>
            </a:fld>
            <a:endParaRPr lang="zh-CN" altLang="en-US"/>
          </a:p>
        </p:txBody>
      </p:sp>
      <p:sp>
        <p:nvSpPr>
          <p:cNvPr id="16386" name="Rectangle 2">
            <a:extLst>
              <a:ext uri="{FF2B5EF4-FFF2-40B4-BE49-F238E27FC236}">
                <a16:creationId xmlns:a16="http://schemas.microsoft.com/office/drawing/2014/main" id="{9BBDDED6-F30E-4FF3-B261-637BCB921B45}"/>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10.3.1  地方政府预算执行管理的内容</a:t>
            </a:r>
          </a:p>
        </p:txBody>
      </p:sp>
      <p:sp>
        <p:nvSpPr>
          <p:cNvPr id="16387" name="Rectangle 3">
            <a:extLst>
              <a:ext uri="{FF2B5EF4-FFF2-40B4-BE49-F238E27FC236}">
                <a16:creationId xmlns:a16="http://schemas.microsoft.com/office/drawing/2014/main" id="{2FD5B2CD-7415-4679-B9E7-8B4C40F58F60}"/>
              </a:ext>
            </a:extLst>
          </p:cNvPr>
          <p:cNvSpPr>
            <a:spLocks noChangeArrowheads="1"/>
          </p:cNvSpPr>
          <p:nvPr>
            <p:ph type="body" idx="1"/>
          </p:nvPr>
        </p:nvSpPr>
        <p:spPr>
          <a:xfrm>
            <a:off x="457200" y="1465263"/>
            <a:ext cx="8229600" cy="4662487"/>
          </a:xfrm>
        </p:spPr>
        <p:txBody>
          <a:bodyPr/>
          <a:lstStyle/>
          <a:p>
            <a:r>
              <a:rPr lang="zh-CN" altLang="en-US">
                <a:latin typeface="黑体" panose="02010609060101010101" pitchFamily="49" charset="-122"/>
                <a:ea typeface="黑体" panose="02010609060101010101" pitchFamily="49" charset="-122"/>
              </a:rPr>
              <a:t>组织地方预算收入</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预算收入的管理、组织征收、入库、划分报解和退库等工作。</a:t>
            </a:r>
          </a:p>
          <a:p>
            <a:r>
              <a:rPr lang="zh-CN" altLang="en-US">
                <a:latin typeface="黑体" panose="02010609060101010101" pitchFamily="49" charset="-122"/>
                <a:ea typeface="黑体" panose="02010609060101010101" pitchFamily="49" charset="-122"/>
              </a:rPr>
              <a:t>组织地方预算支出</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根据年度预算安排将各项支出适时地、正确地拨付给资金使用单位，以满足本地区经济建设和事业发展的需要。</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16386"/>
                                        </p:tgtEl>
                                        <p:attrNameLst>
                                          <p:attrName>style.visibility</p:attrName>
                                        </p:attrNameLst>
                                      </p:cBhvr>
                                      <p:to>
                                        <p:strVal val="visible"/>
                                      </p:to>
                                    </p:set>
                                    <p:anim calcmode="lin" valueType="num">
                                      <p:cBhvr>
                                        <p:cTn id="7" dur="1000" fill="hold"/>
                                        <p:tgtEl>
                                          <p:spTgt spid="16386"/>
                                        </p:tgtEl>
                                        <p:attrNameLst>
                                          <p:attrName>ppt_w</p:attrName>
                                        </p:attrNameLst>
                                      </p:cBhvr>
                                      <p:tavLst>
                                        <p:tav tm="0">
                                          <p:val>
                                            <p:strVal val="#ppt_w+.3"/>
                                          </p:val>
                                        </p:tav>
                                        <p:tav tm="100000">
                                          <p:val>
                                            <p:strVal val="#ppt_w"/>
                                          </p:val>
                                        </p:tav>
                                      </p:tavLst>
                                    </p:anim>
                                    <p:anim calcmode="lin" valueType="num">
                                      <p:cBhvr>
                                        <p:cTn id="8" dur="1000" fill="hold"/>
                                        <p:tgtEl>
                                          <p:spTgt spid="16386"/>
                                        </p:tgtEl>
                                        <p:attrNameLst>
                                          <p:attrName>ppt_h</p:attrName>
                                        </p:attrNameLst>
                                      </p:cBhvr>
                                      <p:tavLst>
                                        <p:tav tm="0">
                                          <p:val>
                                            <p:strVal val="#ppt_h"/>
                                          </p:val>
                                        </p:tav>
                                        <p:tav tm="100000">
                                          <p:val>
                                            <p:strVal val="#ppt_h"/>
                                          </p:val>
                                        </p:tav>
                                      </p:tavLst>
                                    </p:anim>
                                    <p:animEffect transition="in" filter="fade">
                                      <p:cBhvr>
                                        <p:cTn id="9" dur="1000"/>
                                        <p:tgtEl>
                                          <p:spTgt spid="1638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16387">
                                            <p:txEl>
                                              <p:pRg st="0" end="0"/>
                                            </p:txEl>
                                          </p:spTgt>
                                        </p:tgtEl>
                                        <p:attrNameLst>
                                          <p:attrName>style.visibility</p:attrName>
                                        </p:attrNameLst>
                                      </p:cBhvr>
                                      <p:to>
                                        <p:strVal val="visible"/>
                                      </p:to>
                                    </p:set>
                                    <p:anim calcmode="lin" valueType="num">
                                      <p:cBhvr>
                                        <p:cTn id="14" dur="1000" fill="hold"/>
                                        <p:tgtEl>
                                          <p:spTgt spid="16387">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6387">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638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16387">
                                            <p:txEl>
                                              <p:pRg st="1" end="1"/>
                                            </p:txEl>
                                          </p:spTgt>
                                        </p:tgtEl>
                                        <p:attrNameLst>
                                          <p:attrName>style.visibility</p:attrName>
                                        </p:attrNameLst>
                                      </p:cBhvr>
                                      <p:to>
                                        <p:strVal val="visible"/>
                                      </p:to>
                                    </p:set>
                                    <p:anim calcmode="lin" valueType="num">
                                      <p:cBhvr>
                                        <p:cTn id="21" dur="1000" fill="hold"/>
                                        <p:tgtEl>
                                          <p:spTgt spid="16387">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6387">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6387">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16387">
                                            <p:txEl>
                                              <p:pRg st="2" end="2"/>
                                            </p:txEl>
                                          </p:spTgt>
                                        </p:tgtEl>
                                        <p:attrNameLst>
                                          <p:attrName>style.visibility</p:attrName>
                                        </p:attrNameLst>
                                      </p:cBhvr>
                                      <p:to>
                                        <p:strVal val="visible"/>
                                      </p:to>
                                    </p:set>
                                    <p:anim calcmode="lin" valueType="num">
                                      <p:cBhvr>
                                        <p:cTn id="28" dur="1000" fill="hold"/>
                                        <p:tgtEl>
                                          <p:spTgt spid="16387">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16387">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16387">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0" fill="hold">
                                          <p:stCondLst>
                                            <p:cond delay="0"/>
                                          </p:stCondLst>
                                        </p:cTn>
                                        <p:tgtEl>
                                          <p:spTgt spid="16387">
                                            <p:txEl>
                                              <p:pRg st="3" end="3"/>
                                            </p:txEl>
                                          </p:spTgt>
                                        </p:tgtEl>
                                        <p:attrNameLst>
                                          <p:attrName>style.visibility</p:attrName>
                                        </p:attrNameLst>
                                      </p:cBhvr>
                                      <p:to>
                                        <p:strVal val="visible"/>
                                      </p:to>
                                    </p:set>
                                    <p:anim calcmode="lin" valueType="num">
                                      <p:cBhvr>
                                        <p:cTn id="35" dur="1000" fill="hold"/>
                                        <p:tgtEl>
                                          <p:spTgt spid="16387">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16387">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4EFDA7D-EF55-4900-BE26-92F0E4997874}"/>
              </a:ext>
            </a:extLst>
          </p:cNvPr>
          <p:cNvSpPr>
            <a:spLocks noGrp="1"/>
          </p:cNvSpPr>
          <p:nvPr>
            <p:ph type="dt" sz="half" idx="10"/>
          </p:nvPr>
        </p:nvSpPr>
        <p:spPr/>
        <p:txBody>
          <a:bodyPr/>
          <a:lstStyle/>
          <a:p>
            <a:fld id="{A85D7B0D-28A3-4711-A0E4-51D191BCC8B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8C68A994-27D1-46A5-969F-0E01D8A79F04}"/>
              </a:ext>
            </a:extLst>
          </p:cNvPr>
          <p:cNvSpPr>
            <a:spLocks noGrp="1"/>
          </p:cNvSpPr>
          <p:nvPr>
            <p:ph type="sldNum" sz="quarter" idx="12"/>
          </p:nvPr>
        </p:nvSpPr>
        <p:spPr/>
        <p:txBody>
          <a:bodyPr/>
          <a:lstStyle/>
          <a:p>
            <a:fld id="{E37ECB8A-9A5F-4056-A720-A06EA3C374E5}" type="slidenum">
              <a:rPr lang="zh-CN" altLang="en-US"/>
              <a:pPr/>
              <a:t>13</a:t>
            </a:fld>
            <a:endParaRPr lang="zh-CN" altLang="en-US"/>
          </a:p>
        </p:txBody>
      </p:sp>
      <p:sp>
        <p:nvSpPr>
          <p:cNvPr id="17410" name="Rectangle 2">
            <a:extLst>
              <a:ext uri="{FF2B5EF4-FFF2-40B4-BE49-F238E27FC236}">
                <a16:creationId xmlns:a16="http://schemas.microsoft.com/office/drawing/2014/main" id="{4F5FFFBF-6602-4B0C-BE0F-CE11A84B1605}"/>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地方政府预算执行管理的内容</a:t>
            </a:r>
            <a:endParaRPr lang="zh-CN" altLang="zh-CN"/>
          </a:p>
        </p:txBody>
      </p:sp>
      <p:sp>
        <p:nvSpPr>
          <p:cNvPr id="17411" name="Rectangle 3">
            <a:extLst>
              <a:ext uri="{FF2B5EF4-FFF2-40B4-BE49-F238E27FC236}">
                <a16:creationId xmlns:a16="http://schemas.microsoft.com/office/drawing/2014/main" id="{B57AD4D6-85CF-4CB6-98AA-C2EBF547CE26}"/>
              </a:ext>
            </a:extLst>
          </p:cNvPr>
          <p:cNvSpPr>
            <a:spLocks noChangeArrowheads="1"/>
          </p:cNvSpPr>
          <p:nvPr>
            <p:ph type="body" idx="1"/>
          </p:nvPr>
        </p:nvSpPr>
        <p:spPr>
          <a:xfrm>
            <a:off x="457200" y="1465263"/>
            <a:ext cx="8229600" cy="4662487"/>
          </a:xfrm>
        </p:spPr>
        <p:txBody>
          <a:bodyPr/>
          <a:lstStyle/>
          <a:p>
            <a:r>
              <a:rPr lang="zh-CN" altLang="en-US">
                <a:latin typeface="黑体" panose="02010609060101010101" pitchFamily="49" charset="-122"/>
                <a:ea typeface="黑体" panose="02010609060101010101" pitchFamily="49" charset="-122"/>
              </a:rPr>
              <a:t>地方预算执行中的调整（</a:t>
            </a:r>
            <a:r>
              <a:rPr lang="zh-CN" altLang="en-US">
                <a:latin typeface="Times New Roman" panose="02020603050405020304" pitchFamily="18" charset="0"/>
                <a:ea typeface="黑体" panose="02010609060101010101" pitchFamily="49" charset="-122"/>
              </a:rPr>
              <a:t>Subnational Budget Amendment</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经地方各级人民代表大会批准的地方政府预算在执行中因特殊情况需要增加支出或者减少收入，使原批准的收支平衡的地方政府预算的总支出超过总收入，或者使原批准的地方政府预算中举借债务数额增加，从而要对预算收支指标进行的部分变更。</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全面调整和局部调整。</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17410"/>
                                        </p:tgtEl>
                                        <p:attrNameLst>
                                          <p:attrName>style.visibility</p:attrName>
                                        </p:attrNameLst>
                                      </p:cBhvr>
                                      <p:to>
                                        <p:strVal val="visible"/>
                                      </p:to>
                                    </p:set>
                                    <p:anim calcmode="lin" valueType="num">
                                      <p:cBhvr>
                                        <p:cTn id="7" dur="1000" fill="hold"/>
                                        <p:tgtEl>
                                          <p:spTgt spid="17410"/>
                                        </p:tgtEl>
                                        <p:attrNameLst>
                                          <p:attrName>ppt_w</p:attrName>
                                        </p:attrNameLst>
                                      </p:cBhvr>
                                      <p:tavLst>
                                        <p:tav tm="0">
                                          <p:val>
                                            <p:strVal val="#ppt_w+.3"/>
                                          </p:val>
                                        </p:tav>
                                        <p:tav tm="100000">
                                          <p:val>
                                            <p:strVal val="#ppt_w"/>
                                          </p:val>
                                        </p:tav>
                                      </p:tavLst>
                                    </p:anim>
                                    <p:anim calcmode="lin" valueType="num">
                                      <p:cBhvr>
                                        <p:cTn id="8" dur="1000" fill="hold"/>
                                        <p:tgtEl>
                                          <p:spTgt spid="17410"/>
                                        </p:tgtEl>
                                        <p:attrNameLst>
                                          <p:attrName>ppt_h</p:attrName>
                                        </p:attrNameLst>
                                      </p:cBhvr>
                                      <p:tavLst>
                                        <p:tav tm="0">
                                          <p:val>
                                            <p:strVal val="#ppt_h"/>
                                          </p:val>
                                        </p:tav>
                                        <p:tav tm="100000">
                                          <p:val>
                                            <p:strVal val="#ppt_h"/>
                                          </p:val>
                                        </p:tav>
                                      </p:tavLst>
                                    </p:anim>
                                    <p:animEffect transition="in" filter="fade">
                                      <p:cBhvr>
                                        <p:cTn id="9" dur="1000"/>
                                        <p:tgtEl>
                                          <p:spTgt spid="174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17411">
                                            <p:txEl>
                                              <p:pRg st="0" end="0"/>
                                            </p:txEl>
                                          </p:spTgt>
                                        </p:tgtEl>
                                        <p:attrNameLst>
                                          <p:attrName>style.visibility</p:attrName>
                                        </p:attrNameLst>
                                      </p:cBhvr>
                                      <p:to>
                                        <p:strVal val="visible"/>
                                      </p:to>
                                    </p:set>
                                    <p:anim calcmode="lin" valueType="num">
                                      <p:cBhvr>
                                        <p:cTn id="14" dur="1000" fill="hold"/>
                                        <p:tgtEl>
                                          <p:spTgt spid="1741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741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741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17411">
                                            <p:txEl>
                                              <p:pRg st="1" end="1"/>
                                            </p:txEl>
                                          </p:spTgt>
                                        </p:tgtEl>
                                        <p:attrNameLst>
                                          <p:attrName>style.visibility</p:attrName>
                                        </p:attrNameLst>
                                      </p:cBhvr>
                                      <p:to>
                                        <p:strVal val="visible"/>
                                      </p:to>
                                    </p:set>
                                    <p:anim calcmode="lin" valueType="num">
                                      <p:cBhvr>
                                        <p:cTn id="21" dur="1000" fill="hold"/>
                                        <p:tgtEl>
                                          <p:spTgt spid="17411">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741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7411">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17411">
                                            <p:txEl>
                                              <p:pRg st="2" end="2"/>
                                            </p:txEl>
                                          </p:spTgt>
                                        </p:tgtEl>
                                        <p:attrNameLst>
                                          <p:attrName>style.visibility</p:attrName>
                                        </p:attrNameLst>
                                      </p:cBhvr>
                                      <p:to>
                                        <p:strVal val="visible"/>
                                      </p:to>
                                    </p:set>
                                    <p:anim calcmode="lin" valueType="num">
                                      <p:cBhvr>
                                        <p:cTn id="28" dur="1000" fill="hold"/>
                                        <p:tgtEl>
                                          <p:spTgt spid="17411">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17411">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A732EE4-8C8C-4307-8A11-6684699FC258}"/>
              </a:ext>
            </a:extLst>
          </p:cNvPr>
          <p:cNvSpPr>
            <a:spLocks noGrp="1"/>
          </p:cNvSpPr>
          <p:nvPr>
            <p:ph type="dt" sz="half" idx="10"/>
          </p:nvPr>
        </p:nvSpPr>
        <p:spPr/>
        <p:txBody>
          <a:bodyPr/>
          <a:lstStyle/>
          <a:p>
            <a:fld id="{49D83A9F-0FA1-465B-A673-0A83EC8411B1}"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7A76B0DE-8051-453C-B3D5-88896AA266BB}"/>
              </a:ext>
            </a:extLst>
          </p:cNvPr>
          <p:cNvSpPr>
            <a:spLocks noGrp="1"/>
          </p:cNvSpPr>
          <p:nvPr>
            <p:ph type="sldNum" sz="quarter" idx="12"/>
          </p:nvPr>
        </p:nvSpPr>
        <p:spPr/>
        <p:txBody>
          <a:bodyPr/>
          <a:lstStyle/>
          <a:p>
            <a:fld id="{42A0B378-CA7E-4C34-BE16-4DD8172BFE48}" type="slidenum">
              <a:rPr lang="zh-CN" altLang="en-US"/>
              <a:pPr/>
              <a:t>14</a:t>
            </a:fld>
            <a:endParaRPr lang="zh-CN" altLang="en-US"/>
          </a:p>
        </p:txBody>
      </p:sp>
      <p:sp>
        <p:nvSpPr>
          <p:cNvPr id="18434" name="Rectangle 2">
            <a:extLst>
              <a:ext uri="{FF2B5EF4-FFF2-40B4-BE49-F238E27FC236}">
                <a16:creationId xmlns:a16="http://schemas.microsoft.com/office/drawing/2014/main" id="{B167358D-1939-4CA4-B3D5-A86E75CAC6D4}"/>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10.3.2  地方政府国库管理</a:t>
            </a:r>
          </a:p>
        </p:txBody>
      </p:sp>
      <p:sp>
        <p:nvSpPr>
          <p:cNvPr id="18435" name="Rectangle 3">
            <a:extLst>
              <a:ext uri="{FF2B5EF4-FFF2-40B4-BE49-F238E27FC236}">
                <a16:creationId xmlns:a16="http://schemas.microsoft.com/office/drawing/2014/main" id="{F54F4D2A-5BA9-4FCB-B578-8A191DF43AA5}"/>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财政国库管理制度：以国库单一账户为基础、资金缴拨以国库集中收付为主要形式</a:t>
            </a:r>
          </a:p>
          <a:p>
            <a:r>
              <a:rPr lang="zh-CN" altLang="en-US">
                <a:latin typeface="黑体" panose="02010609060101010101" pitchFamily="49" charset="-122"/>
                <a:ea typeface="黑体" panose="02010609060101010101" pitchFamily="49" charset="-122"/>
              </a:rPr>
              <a:t>截至2011年底，全国36个省级单位（含计划单列市）、320个市、2 600多个县（区）、超过38万个基层预算单位实施了国库集中支付制度改革；集中支付的资金范围已由一般预算资金扩大到政府性基金、国有资本经营预算资金等。</a:t>
            </a:r>
          </a:p>
        </p:txBody>
      </p:sp>
    </p:spTree>
  </p:cSld>
  <p:clrMapOvr>
    <a:masterClrMapping/>
  </p:clrMapOvr>
  <p:transition spd="slow">
    <p:random/>
    <p:sndAc>
      <p:stSnd>
        <p:snd r:embed="rId2"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7384B82-8F93-46A3-A749-238ABCB8293C}"/>
              </a:ext>
            </a:extLst>
          </p:cNvPr>
          <p:cNvSpPr>
            <a:spLocks noGrp="1"/>
          </p:cNvSpPr>
          <p:nvPr>
            <p:ph type="dt" sz="half" idx="10"/>
          </p:nvPr>
        </p:nvSpPr>
        <p:spPr/>
        <p:txBody>
          <a:bodyPr/>
          <a:lstStyle/>
          <a:p>
            <a:fld id="{E1A8FA9D-7D75-465F-8892-757A81576981}"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16954DBE-4FB9-4E9F-8B19-AA50B6690551}"/>
              </a:ext>
            </a:extLst>
          </p:cNvPr>
          <p:cNvSpPr>
            <a:spLocks noGrp="1"/>
          </p:cNvSpPr>
          <p:nvPr>
            <p:ph type="sldNum" sz="quarter" idx="12"/>
          </p:nvPr>
        </p:nvSpPr>
        <p:spPr/>
        <p:txBody>
          <a:bodyPr/>
          <a:lstStyle/>
          <a:p>
            <a:fld id="{8A19C842-B478-40E4-9596-AA7775C11BA3}" type="slidenum">
              <a:rPr lang="zh-CN" altLang="en-US"/>
              <a:pPr/>
              <a:t>15</a:t>
            </a:fld>
            <a:endParaRPr lang="zh-CN" altLang="en-US"/>
          </a:p>
        </p:txBody>
      </p:sp>
      <p:sp>
        <p:nvSpPr>
          <p:cNvPr id="19458" name="Rectangle 2">
            <a:extLst>
              <a:ext uri="{FF2B5EF4-FFF2-40B4-BE49-F238E27FC236}">
                <a16:creationId xmlns:a16="http://schemas.microsoft.com/office/drawing/2014/main" id="{3AE56817-CFE5-4211-9870-4AA7689B78CD}"/>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10.3.3  地方政府采购</a:t>
            </a:r>
          </a:p>
        </p:txBody>
      </p:sp>
      <p:sp>
        <p:nvSpPr>
          <p:cNvPr id="19459" name="Rectangle 3">
            <a:extLst>
              <a:ext uri="{FF2B5EF4-FFF2-40B4-BE49-F238E27FC236}">
                <a16:creationId xmlns:a16="http://schemas.microsoft.com/office/drawing/2014/main" id="{F8C821DF-E676-41D7-B2E4-FC5233098437}"/>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政府采购（</a:t>
            </a:r>
            <a:r>
              <a:rPr lang="zh-CN" altLang="en-US">
                <a:latin typeface="Times New Roman" panose="02020603050405020304" pitchFamily="18" charset="0"/>
                <a:ea typeface="黑体" panose="02010609060101010101" pitchFamily="49" charset="-122"/>
              </a:rPr>
              <a:t>Government Procurement</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各级政府职能部门为了履行职能的需要，在财政部门的监督下，以法定的方式、方法和程序，利用财政性资金和政府借款，从国内外市场为政府部门或所属单位购买所需商品、工程及服务的一种经济行为。</a:t>
            </a:r>
          </a:p>
          <a:p>
            <a:r>
              <a:rPr lang="zh-CN" altLang="en-US">
                <a:latin typeface="黑体" panose="02010609060101010101" pitchFamily="49" charset="-122"/>
                <a:ea typeface="黑体" panose="02010609060101010101" pitchFamily="49" charset="-122"/>
              </a:rPr>
              <a:t>地方政府采购是我国整个政府采购的主体。</a:t>
            </a:r>
          </a:p>
        </p:txBody>
      </p:sp>
    </p:spTree>
  </p:cSld>
  <p:clrMapOvr>
    <a:masterClrMapping/>
  </p:clrMapOvr>
  <p:transition spd="slow">
    <p:random/>
    <p:sndAc>
      <p:stSnd>
        <p:snd r:embed="rId2"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99FF53F-2900-47D8-8DED-8AFB920036DB}"/>
              </a:ext>
            </a:extLst>
          </p:cNvPr>
          <p:cNvSpPr>
            <a:spLocks noGrp="1"/>
          </p:cNvSpPr>
          <p:nvPr>
            <p:ph type="dt" sz="half" idx="10"/>
          </p:nvPr>
        </p:nvSpPr>
        <p:spPr/>
        <p:txBody>
          <a:bodyPr/>
          <a:lstStyle/>
          <a:p>
            <a:fld id="{ACBB6A54-C08C-4FEC-B6B5-A4EAC5C68734}"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C095122A-F6B9-4590-9594-193E75B8D8DD}"/>
              </a:ext>
            </a:extLst>
          </p:cNvPr>
          <p:cNvSpPr>
            <a:spLocks noGrp="1"/>
          </p:cNvSpPr>
          <p:nvPr>
            <p:ph type="sldNum" sz="quarter" idx="12"/>
          </p:nvPr>
        </p:nvSpPr>
        <p:spPr/>
        <p:txBody>
          <a:bodyPr/>
          <a:lstStyle/>
          <a:p>
            <a:fld id="{A9E0D56F-5C5B-4E38-BC4E-AB992DC8B7BC}" type="slidenum">
              <a:rPr lang="zh-CN" altLang="en-US"/>
              <a:pPr/>
              <a:t>16</a:t>
            </a:fld>
            <a:endParaRPr lang="zh-CN" altLang="en-US"/>
          </a:p>
        </p:txBody>
      </p:sp>
      <p:sp>
        <p:nvSpPr>
          <p:cNvPr id="20482" name="Rectangle 2">
            <a:extLst>
              <a:ext uri="{FF2B5EF4-FFF2-40B4-BE49-F238E27FC236}">
                <a16:creationId xmlns:a16="http://schemas.microsoft.com/office/drawing/2014/main" id="{731B5CB0-6FC4-44DD-A357-3F56EF71488F}"/>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10.3.4  地方政府决算</a:t>
            </a:r>
          </a:p>
        </p:txBody>
      </p:sp>
      <p:sp>
        <p:nvSpPr>
          <p:cNvPr id="20483" name="Rectangle 3">
            <a:extLst>
              <a:ext uri="{FF2B5EF4-FFF2-40B4-BE49-F238E27FC236}">
                <a16:creationId xmlns:a16="http://schemas.microsoft.com/office/drawing/2014/main" id="{D1BAFE2C-8B2F-4159-B6EA-E4D37654A344}"/>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地方政府决算</a:t>
            </a:r>
            <a:r>
              <a:rPr lang="zh-CN" altLang="en-US">
                <a:latin typeface="Times New Roman" panose="02020603050405020304" pitchFamily="18" charset="0"/>
                <a:cs typeface="Times New Roman" panose="02020603050405020304" pitchFamily="18" charset="0"/>
              </a:rPr>
              <a:t>（Subnational Actual Budget）</a:t>
            </a:r>
            <a:r>
              <a:rPr lang="zh-CN" altLang="en-US">
                <a:latin typeface="黑体" panose="02010609060101010101" pitchFamily="49" charset="-122"/>
                <a:ea typeface="黑体" panose="02010609060101010101" pitchFamily="49" charset="-122"/>
              </a:rPr>
              <a:t>		经法定程序批准的年度地方政府预算执行结果的会计报告，它是预算年度内地方政府预算收入和支出的最终结果，也是各级地方政府经济活动在财政上的集中表现。</a:t>
            </a:r>
          </a:p>
          <a:p>
            <a:r>
              <a:rPr lang="zh-CN" altLang="en-US">
                <a:latin typeface="黑体" panose="02010609060101010101" pitchFamily="49" charset="-122"/>
                <a:ea typeface="黑体" panose="02010609060101010101" pitchFamily="49" charset="-122"/>
                <a:sym typeface="Arial" panose="020B0604020202020204" pitchFamily="34" charset="0"/>
              </a:rPr>
              <a:t>通过编制地方政府决算，可以全面系统地反映地方政府预算收支指标的</a:t>
            </a:r>
            <a:r>
              <a:rPr lang="zh-CN" altLang="en-US">
                <a:latin typeface="黑体" panose="02010609060101010101" pitchFamily="49" charset="-122"/>
                <a:ea typeface="黑体" panose="02010609060101010101" pitchFamily="49" charset="-122"/>
              </a:rPr>
              <a:t>实际执行情况。</a:t>
            </a:r>
          </a:p>
        </p:txBody>
      </p:sp>
    </p:spTree>
  </p:cSld>
  <p:clrMapOvr>
    <a:masterClrMapping/>
  </p:clrMapOvr>
  <p:transition spd="slow">
    <p:random/>
    <p:sndAc>
      <p:stSnd>
        <p:snd r:embed="rId2"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7B6A362-69B9-4807-8275-E3E9C41EAE23}"/>
              </a:ext>
            </a:extLst>
          </p:cNvPr>
          <p:cNvSpPr>
            <a:spLocks noGrp="1"/>
          </p:cNvSpPr>
          <p:nvPr>
            <p:ph type="dt" sz="half" idx="10"/>
          </p:nvPr>
        </p:nvSpPr>
        <p:spPr/>
        <p:txBody>
          <a:bodyPr/>
          <a:lstStyle/>
          <a:p>
            <a:fld id="{9712B313-C2DB-4A91-B17F-FDCEBEB3E3C7}"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DB8F6FB9-C478-43C1-8625-004251699282}"/>
              </a:ext>
            </a:extLst>
          </p:cNvPr>
          <p:cNvSpPr>
            <a:spLocks noGrp="1"/>
          </p:cNvSpPr>
          <p:nvPr>
            <p:ph type="sldNum" sz="quarter" idx="12"/>
          </p:nvPr>
        </p:nvSpPr>
        <p:spPr/>
        <p:txBody>
          <a:bodyPr/>
          <a:lstStyle/>
          <a:p>
            <a:fld id="{7585BB0B-693D-4B77-B1DD-E5838CE63A04}" type="slidenum">
              <a:rPr lang="zh-CN" altLang="en-US"/>
              <a:pPr/>
              <a:t>17</a:t>
            </a:fld>
            <a:endParaRPr lang="zh-CN" altLang="en-US"/>
          </a:p>
        </p:txBody>
      </p:sp>
      <p:sp>
        <p:nvSpPr>
          <p:cNvPr id="21506" name="Rectangle 2">
            <a:extLst>
              <a:ext uri="{FF2B5EF4-FFF2-40B4-BE49-F238E27FC236}">
                <a16:creationId xmlns:a16="http://schemas.microsoft.com/office/drawing/2014/main" id="{36D44B2C-A623-4DC1-9589-FB00C5F5F2D5}"/>
              </a:ext>
            </a:extLst>
          </p:cNvPr>
          <p:cNvSpPr>
            <a:spLocks noChangeArrowheads="1"/>
          </p:cNvSpPr>
          <p:nvPr>
            <p:ph type="title"/>
          </p:nvPr>
        </p:nvSpPr>
        <p:spPr/>
        <p:txBody>
          <a:bodyPr/>
          <a:lstStyle/>
          <a:p>
            <a:endParaRPr lang="zh-CN" altLang="zh-CN"/>
          </a:p>
        </p:txBody>
      </p:sp>
      <p:sp>
        <p:nvSpPr>
          <p:cNvPr id="21507" name="Rectangle 3">
            <a:extLst>
              <a:ext uri="{FF2B5EF4-FFF2-40B4-BE49-F238E27FC236}">
                <a16:creationId xmlns:a16="http://schemas.microsoft.com/office/drawing/2014/main" id="{E5E7D2F1-5E09-4802-9460-9D42DF634F6E}"/>
              </a:ext>
            </a:extLst>
          </p:cNvPr>
          <p:cNvSpPr>
            <a:spLocks noChangeArrowheads="1"/>
          </p:cNvSpPr>
          <p:nvPr>
            <p:ph type="body" idx="1"/>
          </p:nvPr>
        </p:nvSpPr>
        <p:spPr>
          <a:xfrm>
            <a:off x="611188" y="1412875"/>
            <a:ext cx="8229600" cy="3886200"/>
          </a:xfrm>
        </p:spPr>
        <p:txBody>
          <a:bodyPr/>
          <a:lstStyle/>
          <a:p>
            <a:pPr algn="ctr">
              <a:buFont typeface="Arial" panose="020B0604020202020204" pitchFamily="34" charset="0"/>
              <a:buNone/>
            </a:pPr>
            <a:endParaRPr lang="zh-CN" altLang="en-US" sz="4800">
              <a:latin typeface="黑体" panose="02010609060101010101" pitchFamily="49" charset="-122"/>
              <a:ea typeface="黑体" panose="02010609060101010101" pitchFamily="49" charset="-122"/>
            </a:endParaRPr>
          </a:p>
          <a:p>
            <a:pPr algn="ctr">
              <a:buFont typeface="Arial" panose="020B0604020202020204" pitchFamily="34" charset="0"/>
              <a:buNone/>
            </a:pPr>
            <a:r>
              <a:rPr lang="zh-CN" altLang="en-US" sz="4800">
                <a:latin typeface="黑体" panose="02010609060101010101" pitchFamily="49" charset="-122"/>
                <a:ea typeface="黑体" panose="02010609060101010101" pitchFamily="49" charset="-122"/>
              </a:rPr>
              <a:t>10.4  地方预算绩效与地方财政透明度</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endCondLst>
                                    <p:cond evt="begin" delay="0">
                                      <p:tn val="5"/>
                                    </p:cond>
                                  </p:endCondLst>
                                  <p:childTnLst>
                                    <p:set>
                                      <p:cBhvr>
                                        <p:cTn id="6" dur="0" fill="hold">
                                          <p:stCondLst>
                                            <p:cond delay="0"/>
                                          </p:stCondLst>
                                        </p:cTn>
                                        <p:tgtEl>
                                          <p:spTgt spid="21506"/>
                                        </p:tgtEl>
                                        <p:attrNameLst>
                                          <p:attrName>style.visibility</p:attrName>
                                        </p:attrNameLst>
                                      </p:cBhvr>
                                      <p:to>
                                        <p:strVal val="visible"/>
                                      </p:to>
                                    </p:set>
                                    <p:anim calcmode="lin" valueType="num">
                                      <p:cBhvr>
                                        <p:cTn id="7" dur="500" fill="hold"/>
                                        <p:tgtEl>
                                          <p:spTgt spid="21506"/>
                                        </p:tgtEl>
                                        <p:attrNameLst>
                                          <p:attrName>ppt_w</p:attrName>
                                        </p:attrNameLst>
                                      </p:cBhvr>
                                      <p:tavLst>
                                        <p:tav tm="0">
                                          <p:val>
                                            <p:fltVal val="0"/>
                                          </p:val>
                                        </p:tav>
                                        <p:tav tm="100000">
                                          <p:val>
                                            <p:strVal val="#ppt_w"/>
                                          </p:val>
                                        </p:tav>
                                      </p:tavLst>
                                    </p:anim>
                                    <p:anim calcmode="lin" valueType="num">
                                      <p:cBhvr>
                                        <p:cTn id="8" dur="500" fill="hold"/>
                                        <p:tgtEl>
                                          <p:spTgt spid="21506"/>
                                        </p:tgtEl>
                                        <p:attrNameLst>
                                          <p:attrName>ppt_h</p:attrName>
                                        </p:attrNameLst>
                                      </p:cBhvr>
                                      <p:tavLst>
                                        <p:tav tm="0">
                                          <p:val>
                                            <p:fltVal val="0"/>
                                          </p:val>
                                        </p:tav>
                                        <p:tav tm="100000">
                                          <p:val>
                                            <p:strVal val="#ppt_h"/>
                                          </p:val>
                                        </p:tav>
                                      </p:tavLst>
                                    </p:anim>
                                    <p:anim calcmode="lin" valueType="num">
                                      <p:cBhvr>
                                        <p:cTn id="9" dur="500" fill="hold"/>
                                        <p:tgtEl>
                                          <p:spTgt spid="21506"/>
                                        </p:tgtEl>
                                        <p:attrNameLst>
                                          <p:attrName>style.rotation</p:attrName>
                                        </p:attrNameLst>
                                      </p:cBhvr>
                                      <p:tavLst>
                                        <p:tav tm="0">
                                          <p:val>
                                            <p:fltVal val="360"/>
                                          </p:val>
                                        </p:tav>
                                        <p:tav tm="100000">
                                          <p:val>
                                            <p:fltVal val="0"/>
                                          </p:val>
                                        </p:tav>
                                      </p:tavLst>
                                    </p:anim>
                                    <p:animEffect transition="in" filter="fade">
                                      <p:cBhvr>
                                        <p:cTn id="10"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4A5976A-B20C-478B-8748-03CC548D4F02}"/>
              </a:ext>
            </a:extLst>
          </p:cNvPr>
          <p:cNvSpPr>
            <a:spLocks noGrp="1"/>
          </p:cNvSpPr>
          <p:nvPr>
            <p:ph type="dt" sz="half" idx="10"/>
          </p:nvPr>
        </p:nvSpPr>
        <p:spPr/>
        <p:txBody>
          <a:bodyPr/>
          <a:lstStyle/>
          <a:p>
            <a:fld id="{EABBE576-5C41-42E5-BCD6-1E496BF312A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C7A1004E-FCFC-4D9C-994C-721BCA5E9C10}"/>
              </a:ext>
            </a:extLst>
          </p:cNvPr>
          <p:cNvSpPr>
            <a:spLocks noGrp="1"/>
          </p:cNvSpPr>
          <p:nvPr>
            <p:ph type="sldNum" sz="quarter" idx="12"/>
          </p:nvPr>
        </p:nvSpPr>
        <p:spPr/>
        <p:txBody>
          <a:bodyPr/>
          <a:lstStyle/>
          <a:p>
            <a:fld id="{89E11EBF-8D85-4D24-8C4F-EFAF007FD19C}" type="slidenum">
              <a:rPr lang="zh-CN" altLang="en-US"/>
              <a:pPr/>
              <a:t>18</a:t>
            </a:fld>
            <a:endParaRPr lang="zh-CN" altLang="en-US"/>
          </a:p>
        </p:txBody>
      </p:sp>
      <p:sp>
        <p:nvSpPr>
          <p:cNvPr id="22530" name="Rectangle 2">
            <a:extLst>
              <a:ext uri="{FF2B5EF4-FFF2-40B4-BE49-F238E27FC236}">
                <a16:creationId xmlns:a16="http://schemas.microsoft.com/office/drawing/2014/main" id="{27B88200-359B-4FB7-B22D-FFFA4B915B1B}"/>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10.4.1  地方预算绩效管理</a:t>
            </a:r>
          </a:p>
        </p:txBody>
      </p:sp>
      <p:sp>
        <p:nvSpPr>
          <p:cNvPr id="22531" name="Rectangle 3">
            <a:extLst>
              <a:ext uri="{FF2B5EF4-FFF2-40B4-BE49-F238E27FC236}">
                <a16:creationId xmlns:a16="http://schemas.microsoft.com/office/drawing/2014/main" id="{CF4938EB-9317-46B7-B70B-064F00B53D6F}"/>
              </a:ext>
            </a:extLst>
          </p:cNvPr>
          <p:cNvSpPr>
            <a:spLocks noChangeArrowheads="1"/>
          </p:cNvSpPr>
          <p:nvPr>
            <p:ph type="body" idx="1"/>
          </p:nvPr>
        </p:nvSpPr>
        <p:spPr>
          <a:xfrm>
            <a:off x="457200" y="1465263"/>
            <a:ext cx="8229600" cy="4662487"/>
          </a:xfrm>
        </p:spPr>
        <p:txBody>
          <a:bodyPr/>
          <a:lstStyle/>
          <a:p>
            <a:r>
              <a:rPr lang="zh-CN" altLang="en-US">
                <a:latin typeface="黑体" panose="02010609060101010101" pitchFamily="49" charset="-122"/>
                <a:ea typeface="黑体" panose="02010609060101010101" pitchFamily="49" charset="-122"/>
              </a:rPr>
              <a:t>地方预算绩效管理</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建立以提高财政资金使用效益为核心的绩效评价体系，并将绩效考评结果作为编制地方政府年度预算或资金分配机制的重要参考依据，其重心在于地方财政支出的绩效或地方政府预算执行的结果，而不是简单地关注地方财政投入或地方预算的执行过程。</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22530"/>
                                        </p:tgtEl>
                                        <p:attrNameLst>
                                          <p:attrName>style.visibility</p:attrName>
                                        </p:attrNameLst>
                                      </p:cBhvr>
                                      <p:to>
                                        <p:strVal val="visible"/>
                                      </p:to>
                                    </p:set>
                                    <p:anim calcmode="lin" valueType="num">
                                      <p:cBhvr>
                                        <p:cTn id="7" dur="1000" fill="hold"/>
                                        <p:tgtEl>
                                          <p:spTgt spid="22530"/>
                                        </p:tgtEl>
                                        <p:attrNameLst>
                                          <p:attrName>ppt_w</p:attrName>
                                        </p:attrNameLst>
                                      </p:cBhvr>
                                      <p:tavLst>
                                        <p:tav tm="0">
                                          <p:val>
                                            <p:strVal val="#ppt_w+.3"/>
                                          </p:val>
                                        </p:tav>
                                        <p:tav tm="100000">
                                          <p:val>
                                            <p:strVal val="#ppt_w"/>
                                          </p:val>
                                        </p:tav>
                                      </p:tavLst>
                                    </p:anim>
                                    <p:anim calcmode="lin" valueType="num">
                                      <p:cBhvr>
                                        <p:cTn id="8" dur="1000" fill="hold"/>
                                        <p:tgtEl>
                                          <p:spTgt spid="22530"/>
                                        </p:tgtEl>
                                        <p:attrNameLst>
                                          <p:attrName>ppt_h</p:attrName>
                                        </p:attrNameLst>
                                      </p:cBhvr>
                                      <p:tavLst>
                                        <p:tav tm="0">
                                          <p:val>
                                            <p:strVal val="#ppt_h"/>
                                          </p:val>
                                        </p:tav>
                                        <p:tav tm="100000">
                                          <p:val>
                                            <p:strVal val="#ppt_h"/>
                                          </p:val>
                                        </p:tav>
                                      </p:tavLst>
                                    </p:anim>
                                    <p:animEffect transition="in" filter="fade">
                                      <p:cBhvr>
                                        <p:cTn id="9" dur="1000"/>
                                        <p:tgtEl>
                                          <p:spTgt spid="2253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22531">
                                            <p:txEl>
                                              <p:pRg st="0" end="0"/>
                                            </p:txEl>
                                          </p:spTgt>
                                        </p:tgtEl>
                                        <p:attrNameLst>
                                          <p:attrName>style.visibility</p:attrName>
                                        </p:attrNameLst>
                                      </p:cBhvr>
                                      <p:to>
                                        <p:strVal val="visible"/>
                                      </p:to>
                                    </p:set>
                                    <p:anim calcmode="lin" valueType="num">
                                      <p:cBhvr>
                                        <p:cTn id="14" dur="1000" fill="hold"/>
                                        <p:tgtEl>
                                          <p:spTgt spid="2253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2253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253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22531">
                                            <p:txEl>
                                              <p:pRg st="1" end="1"/>
                                            </p:txEl>
                                          </p:spTgt>
                                        </p:tgtEl>
                                        <p:attrNameLst>
                                          <p:attrName>style.visibility</p:attrName>
                                        </p:attrNameLst>
                                      </p:cBhvr>
                                      <p:to>
                                        <p:strVal val="visible"/>
                                      </p:to>
                                    </p:set>
                                    <p:anim calcmode="lin" valueType="num">
                                      <p:cBhvr>
                                        <p:cTn id="21" dur="1000" fill="hold"/>
                                        <p:tgtEl>
                                          <p:spTgt spid="22531">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2253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020E3FF-5AFC-440C-A7DD-5EC5EBBBAD34}"/>
              </a:ext>
            </a:extLst>
          </p:cNvPr>
          <p:cNvSpPr>
            <a:spLocks noGrp="1"/>
          </p:cNvSpPr>
          <p:nvPr>
            <p:ph type="dt" sz="half" idx="10"/>
          </p:nvPr>
        </p:nvSpPr>
        <p:spPr/>
        <p:txBody>
          <a:bodyPr/>
          <a:lstStyle/>
          <a:p>
            <a:fld id="{13C1AE51-57C9-48F7-BA90-D5D46B8337D8}"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70F1A08F-D7A2-4607-9617-DACA331532E1}"/>
              </a:ext>
            </a:extLst>
          </p:cNvPr>
          <p:cNvSpPr>
            <a:spLocks noGrp="1"/>
          </p:cNvSpPr>
          <p:nvPr>
            <p:ph type="sldNum" sz="quarter" idx="12"/>
          </p:nvPr>
        </p:nvSpPr>
        <p:spPr/>
        <p:txBody>
          <a:bodyPr/>
          <a:lstStyle/>
          <a:p>
            <a:fld id="{B7D9EF6F-005A-4940-A878-A147CE207818}" type="slidenum">
              <a:rPr lang="zh-CN" altLang="en-US"/>
              <a:pPr/>
              <a:t>19</a:t>
            </a:fld>
            <a:endParaRPr lang="zh-CN" altLang="en-US"/>
          </a:p>
        </p:txBody>
      </p:sp>
      <p:sp>
        <p:nvSpPr>
          <p:cNvPr id="23554" name="Rectangle 2">
            <a:extLst>
              <a:ext uri="{FF2B5EF4-FFF2-40B4-BE49-F238E27FC236}">
                <a16:creationId xmlns:a16="http://schemas.microsoft.com/office/drawing/2014/main" id="{50F48F47-6E45-4BA8-B493-82741FB94314}"/>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10.4.2  地方财政信息公开</a:t>
            </a:r>
          </a:p>
        </p:txBody>
      </p:sp>
      <p:sp>
        <p:nvSpPr>
          <p:cNvPr id="23555" name="Rectangle 3">
            <a:extLst>
              <a:ext uri="{FF2B5EF4-FFF2-40B4-BE49-F238E27FC236}">
                <a16:creationId xmlns:a16="http://schemas.microsoft.com/office/drawing/2014/main" id="{B1182C8F-724E-4B33-A379-2E48C0CF2F6A}"/>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地方财政透明（</a:t>
            </a:r>
            <a:r>
              <a:rPr lang="zh-CN" altLang="en-US">
                <a:latin typeface="Times New Roman" panose="02020603050405020304" pitchFamily="18" charset="0"/>
                <a:ea typeface="黑体" panose="02010609060101010101" pitchFamily="49" charset="-122"/>
              </a:rPr>
              <a:t>Subnational Budget Transparency</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地方政府及时、准确、完整地公布地方财政收支、地方政府资产负债、地方财政绩效和地方财政风险等方面的信息。</a:t>
            </a:r>
          </a:p>
        </p:txBody>
      </p:sp>
    </p:spTree>
  </p:cSld>
  <p:clrMapOvr>
    <a:masterClrMapping/>
  </p:clrMapOvr>
  <p:transition spd="slow">
    <p:random/>
    <p:sndAc>
      <p:stSnd>
        <p:snd r:embed="rId2"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CBFC9C2-DB83-4C8A-A8AA-20B13F0B46D5}"/>
              </a:ext>
            </a:extLst>
          </p:cNvPr>
          <p:cNvSpPr>
            <a:spLocks noGrp="1"/>
          </p:cNvSpPr>
          <p:nvPr>
            <p:ph type="dt" sz="half" idx="10"/>
          </p:nvPr>
        </p:nvSpPr>
        <p:spPr/>
        <p:txBody>
          <a:bodyPr/>
          <a:lstStyle/>
          <a:p>
            <a:fld id="{E86E4764-6A05-4997-B88A-1FD9007B5D5F}"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3F92267C-0BDE-41ED-95AF-4D221724D6DF}"/>
              </a:ext>
            </a:extLst>
          </p:cNvPr>
          <p:cNvSpPr>
            <a:spLocks noGrp="1"/>
          </p:cNvSpPr>
          <p:nvPr>
            <p:ph type="sldNum" sz="quarter" idx="12"/>
          </p:nvPr>
        </p:nvSpPr>
        <p:spPr/>
        <p:txBody>
          <a:bodyPr/>
          <a:lstStyle/>
          <a:p>
            <a:fld id="{69C01572-35E9-49E4-9BAA-138E61DF401A}" type="slidenum">
              <a:rPr lang="zh-CN" altLang="en-US"/>
              <a:pPr/>
              <a:t>2</a:t>
            </a:fld>
            <a:endParaRPr lang="zh-CN" altLang="en-US"/>
          </a:p>
        </p:txBody>
      </p:sp>
      <p:sp>
        <p:nvSpPr>
          <p:cNvPr id="6146" name="Rectangle 2">
            <a:extLst>
              <a:ext uri="{FF2B5EF4-FFF2-40B4-BE49-F238E27FC236}">
                <a16:creationId xmlns:a16="http://schemas.microsoft.com/office/drawing/2014/main" id="{B5F70BF2-EFA3-4FF2-8D37-11A1F6D978CA}"/>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6147" name="Rectangle 3">
            <a:extLst>
              <a:ext uri="{FF2B5EF4-FFF2-40B4-BE49-F238E27FC236}">
                <a16:creationId xmlns:a16="http://schemas.microsoft.com/office/drawing/2014/main" id="{241642AF-DD86-4E02-A1CA-76AE6D53AC71}"/>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10.1  地方财政管理概述</a:t>
            </a:r>
          </a:p>
          <a:p>
            <a:r>
              <a:rPr lang="zh-CN" altLang="zh-CN">
                <a:latin typeface="黑体" panose="02010609060101010101" pitchFamily="49" charset="-122"/>
                <a:ea typeface="黑体" panose="02010609060101010101" pitchFamily="49" charset="-122"/>
              </a:rPr>
              <a:t>10.2  地方政府预算编制管理</a:t>
            </a:r>
          </a:p>
          <a:p>
            <a:r>
              <a:rPr lang="zh-CN" altLang="zh-CN">
                <a:latin typeface="黑体" panose="02010609060101010101" pitchFamily="49" charset="-122"/>
                <a:ea typeface="黑体" panose="02010609060101010101" pitchFamily="49" charset="-122"/>
              </a:rPr>
              <a:t>10.3  地方政府预算执行管理与地方政府决</a:t>
            </a:r>
          </a:p>
          <a:p>
            <a:r>
              <a:rPr lang="zh-CN" altLang="zh-CN">
                <a:latin typeface="黑体" panose="02010609060101010101" pitchFamily="49" charset="-122"/>
                <a:ea typeface="黑体" panose="02010609060101010101" pitchFamily="49" charset="-122"/>
              </a:rPr>
              <a:t>10.4  地方预算绩效与地方财政透明度</a:t>
            </a: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9E4A1297-2D77-4451-8675-DA60D880DF30}"/>
              </a:ext>
            </a:extLst>
          </p:cNvPr>
          <p:cNvSpPr>
            <a:spLocks noGrp="1"/>
          </p:cNvSpPr>
          <p:nvPr>
            <p:ph type="dt" sz="half" idx="10"/>
          </p:nvPr>
        </p:nvSpPr>
        <p:spPr/>
        <p:txBody>
          <a:bodyPr/>
          <a:lstStyle/>
          <a:p>
            <a:fld id="{E8F546DC-0830-4FB0-8DC1-3ACCEF2105CB}" type="datetime1">
              <a:rPr lang="zh-CN" altLang="en-US"/>
              <a:pPr/>
              <a:t>2018/12/13</a:t>
            </a:fld>
            <a:endParaRPr lang="zh-CN" altLang="en-US"/>
          </a:p>
        </p:txBody>
      </p:sp>
      <p:sp>
        <p:nvSpPr>
          <p:cNvPr id="24578" name="Rectangle 5">
            <a:extLst>
              <a:ext uri="{FF2B5EF4-FFF2-40B4-BE49-F238E27FC236}">
                <a16:creationId xmlns:a16="http://schemas.microsoft.com/office/drawing/2014/main" id="{DB41C603-7C52-4474-A300-605439491564}"/>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Tree>
  </p:cSld>
  <p:clrMapOvr>
    <a:masterClrMapping/>
  </p:clrMapOvr>
  <p:transition spd="slow">
    <p:random/>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57CCEBD-66E1-4A6A-887B-A6E3217126B4}"/>
              </a:ext>
            </a:extLst>
          </p:cNvPr>
          <p:cNvSpPr>
            <a:spLocks noGrp="1"/>
          </p:cNvSpPr>
          <p:nvPr>
            <p:ph type="dt" sz="half" idx="10"/>
          </p:nvPr>
        </p:nvSpPr>
        <p:spPr/>
        <p:txBody>
          <a:bodyPr/>
          <a:lstStyle/>
          <a:p>
            <a:fld id="{101D59C5-9992-4991-B63C-C9984C43F233}"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5679BC85-8CA8-43E9-BF95-806346520D4A}"/>
              </a:ext>
            </a:extLst>
          </p:cNvPr>
          <p:cNvSpPr>
            <a:spLocks noGrp="1"/>
          </p:cNvSpPr>
          <p:nvPr>
            <p:ph type="sldNum" sz="quarter" idx="12"/>
          </p:nvPr>
        </p:nvSpPr>
        <p:spPr/>
        <p:txBody>
          <a:bodyPr/>
          <a:lstStyle/>
          <a:p>
            <a:fld id="{D0C4E3DB-5409-4597-8E70-8CF31AB194A9}" type="slidenum">
              <a:rPr lang="zh-CN" altLang="en-US"/>
              <a:pPr/>
              <a:t>3</a:t>
            </a:fld>
            <a:endParaRPr lang="zh-CN" altLang="en-US"/>
          </a:p>
        </p:txBody>
      </p:sp>
      <p:sp>
        <p:nvSpPr>
          <p:cNvPr id="7170" name="Rectangle 2">
            <a:extLst>
              <a:ext uri="{FF2B5EF4-FFF2-40B4-BE49-F238E27FC236}">
                <a16:creationId xmlns:a16="http://schemas.microsoft.com/office/drawing/2014/main" id="{DAE049F8-79FB-4E67-8610-9AF607873FD5}"/>
              </a:ext>
            </a:extLst>
          </p:cNvPr>
          <p:cNvSpPr>
            <a:spLocks noChangeArrowheads="1"/>
          </p:cNvSpPr>
          <p:nvPr>
            <p:ph type="title"/>
          </p:nvPr>
        </p:nvSpPr>
        <p:spPr/>
        <p:txBody>
          <a:bodyPr/>
          <a:lstStyle/>
          <a:p>
            <a:endParaRPr lang="zh-CN" altLang="zh-CN"/>
          </a:p>
        </p:txBody>
      </p:sp>
      <p:sp>
        <p:nvSpPr>
          <p:cNvPr id="7171" name="Rectangle 3">
            <a:extLst>
              <a:ext uri="{FF2B5EF4-FFF2-40B4-BE49-F238E27FC236}">
                <a16:creationId xmlns:a16="http://schemas.microsoft.com/office/drawing/2014/main" id="{80A1BCCE-8F4F-4C62-9C94-6EA3C769706C}"/>
              </a:ext>
            </a:extLst>
          </p:cNvPr>
          <p:cNvSpPr>
            <a:spLocks noChangeArrowheads="1"/>
          </p:cNvSpPr>
          <p:nvPr>
            <p:ph type="body" idx="1"/>
          </p:nvPr>
        </p:nvSpPr>
        <p:spPr>
          <a:xfrm>
            <a:off x="827088" y="1484313"/>
            <a:ext cx="7845425" cy="3797300"/>
          </a:xfrm>
        </p:spPr>
        <p:txBody>
          <a:bodyPr/>
          <a:lstStyle/>
          <a:p>
            <a:pPr>
              <a:buFont typeface="Arial" panose="020B0604020202020204" pitchFamily="34" charset="0"/>
              <a:buNone/>
            </a:pPr>
            <a:endParaRPr lang="zh-CN" altLang="zh-CN" sz="3600">
              <a:latin typeface="楷体_GB2312" pitchFamily="1" charset="-122"/>
              <a:ea typeface="楷体_GB2312" pitchFamily="1" charset="-122"/>
            </a:endParaRPr>
          </a:p>
          <a:p>
            <a:pPr algn="ctr">
              <a:buFont typeface="Arial" panose="020B0604020202020204" pitchFamily="34" charset="0"/>
              <a:buNone/>
            </a:pPr>
            <a:r>
              <a:rPr lang="zh-CN" altLang="zh-CN" sz="5400">
                <a:ea typeface="黑体" panose="02010609060101010101" pitchFamily="49" charset="-122"/>
              </a:rPr>
              <a:t>10.1  地方财政管理概述</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endCondLst>
                                    <p:cond evt="begin" delay="0">
                                      <p:tn val="5"/>
                                    </p:cond>
                                  </p:endCondLst>
                                  <p:childTnLst>
                                    <p:set>
                                      <p:cBhvr>
                                        <p:cTn id="6" dur="0"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strVal val="#ppt_w+.3"/>
                                          </p:val>
                                        </p:tav>
                                        <p:tav tm="100000">
                                          <p:val>
                                            <p:strVal val="#ppt_w"/>
                                          </p:val>
                                        </p:tav>
                                      </p:tavLst>
                                    </p:anim>
                                    <p:anim calcmode="lin" valueType="num">
                                      <p:cBhvr>
                                        <p:cTn id="8" dur="1000" fill="hold"/>
                                        <p:tgtEl>
                                          <p:spTgt spid="7170"/>
                                        </p:tgtEl>
                                        <p:attrNameLst>
                                          <p:attrName>ppt_h</p:attrName>
                                        </p:attrNameLst>
                                      </p:cBhvr>
                                      <p:tavLst>
                                        <p:tav tm="0">
                                          <p:val>
                                            <p:strVal val="#ppt_h"/>
                                          </p:val>
                                        </p:tav>
                                        <p:tav tm="100000">
                                          <p:val>
                                            <p:strVal val="#ppt_h"/>
                                          </p:val>
                                        </p:tav>
                                      </p:tavLst>
                                    </p:anim>
                                    <p:animEffect transition="in" filter="fade">
                                      <p:cBhvr>
                                        <p:cTn id="9" dur="1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9388232-F046-4841-B2F1-D3914DA18CCC}"/>
              </a:ext>
            </a:extLst>
          </p:cNvPr>
          <p:cNvSpPr>
            <a:spLocks noGrp="1"/>
          </p:cNvSpPr>
          <p:nvPr>
            <p:ph type="dt" sz="half" idx="10"/>
          </p:nvPr>
        </p:nvSpPr>
        <p:spPr/>
        <p:txBody>
          <a:bodyPr/>
          <a:lstStyle/>
          <a:p>
            <a:fld id="{0F4528FD-4899-40B4-8E8F-4676CB3B720D}"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D6E740E9-B30A-416D-839E-8566A3DFB9C7}"/>
              </a:ext>
            </a:extLst>
          </p:cNvPr>
          <p:cNvSpPr>
            <a:spLocks noGrp="1"/>
          </p:cNvSpPr>
          <p:nvPr>
            <p:ph type="sldNum" sz="quarter" idx="12"/>
          </p:nvPr>
        </p:nvSpPr>
        <p:spPr/>
        <p:txBody>
          <a:bodyPr/>
          <a:lstStyle/>
          <a:p>
            <a:fld id="{BB502D7D-40AF-4B83-9583-7F32DC97209B}" type="slidenum">
              <a:rPr lang="zh-CN" altLang="en-US"/>
              <a:pPr/>
              <a:t>4</a:t>
            </a:fld>
            <a:endParaRPr lang="zh-CN" altLang="en-US"/>
          </a:p>
        </p:txBody>
      </p:sp>
      <p:sp>
        <p:nvSpPr>
          <p:cNvPr id="8194" name="Rectangle 2">
            <a:extLst>
              <a:ext uri="{FF2B5EF4-FFF2-40B4-BE49-F238E27FC236}">
                <a16:creationId xmlns:a16="http://schemas.microsoft.com/office/drawing/2014/main" id="{C77985F9-C2E9-4250-9E24-A58EFE9D4279}"/>
              </a:ext>
            </a:extLst>
          </p:cNvPr>
          <p:cNvSpPr>
            <a:spLocks noChangeArrowheads="1"/>
          </p:cNvSpPr>
          <p:nvPr>
            <p:ph type="title"/>
          </p:nvPr>
        </p:nvSpPr>
        <p:spPr/>
        <p:txBody>
          <a:bodyPr/>
          <a:lstStyle/>
          <a:p>
            <a:r>
              <a:rPr lang="zh-CN" altLang="zh-CN">
                <a:ea typeface="黑体" panose="02010609060101010101" pitchFamily="49" charset="-122"/>
              </a:rPr>
              <a:t>10.1.1  地方财政管理的主要内容</a:t>
            </a:r>
          </a:p>
        </p:txBody>
      </p:sp>
      <p:sp>
        <p:nvSpPr>
          <p:cNvPr id="8195" name="Rectangle 3">
            <a:extLst>
              <a:ext uri="{FF2B5EF4-FFF2-40B4-BE49-F238E27FC236}">
                <a16:creationId xmlns:a16="http://schemas.microsoft.com/office/drawing/2014/main" id="{37EE4BE3-EA3C-43BB-ACBF-AC1967219422}"/>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地方财政管理是地方政府对地方财政收支及其相关经济活动进行决策、计划、组织、协调和监督等活动。</a:t>
            </a:r>
          </a:p>
          <a:p>
            <a:r>
              <a:rPr lang="zh-CN" altLang="zh-CN">
                <a:latin typeface="黑体" panose="02010609060101010101" pitchFamily="49" charset="-122"/>
                <a:ea typeface="黑体" panose="02010609060101010101" pitchFamily="49" charset="-122"/>
              </a:rPr>
              <a:t>狭义的地方财政管理通常仅指地方政府预算的编制管理、地方政府预算的执行管理和地方政府预算的绩效管理。</a:t>
            </a:r>
          </a:p>
        </p:txBody>
      </p:sp>
    </p:spTree>
  </p:cSld>
  <p:clrMapOvr>
    <a:masterClrMapping/>
  </p:clrMapOvr>
  <p:transition spd="slow">
    <p:random/>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B1D9AAA-1A30-44FD-A603-A0C36E06FBF9}"/>
              </a:ext>
            </a:extLst>
          </p:cNvPr>
          <p:cNvSpPr>
            <a:spLocks noGrp="1"/>
          </p:cNvSpPr>
          <p:nvPr>
            <p:ph type="dt" sz="half" idx="10"/>
          </p:nvPr>
        </p:nvSpPr>
        <p:spPr/>
        <p:txBody>
          <a:bodyPr/>
          <a:lstStyle/>
          <a:p>
            <a:fld id="{380122E4-F16A-4AE5-BBF7-704813F42913}"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1534E8DA-AA8C-4CC6-8759-02494FF64529}"/>
              </a:ext>
            </a:extLst>
          </p:cNvPr>
          <p:cNvSpPr>
            <a:spLocks noGrp="1"/>
          </p:cNvSpPr>
          <p:nvPr>
            <p:ph type="sldNum" sz="quarter" idx="12"/>
          </p:nvPr>
        </p:nvSpPr>
        <p:spPr/>
        <p:txBody>
          <a:bodyPr/>
          <a:lstStyle/>
          <a:p>
            <a:fld id="{B156658A-2D8A-449F-A0DD-4E34D97442F9}" type="slidenum">
              <a:rPr lang="zh-CN" altLang="en-US"/>
              <a:pPr/>
              <a:t>5</a:t>
            </a:fld>
            <a:endParaRPr lang="zh-CN" altLang="en-US"/>
          </a:p>
        </p:txBody>
      </p:sp>
      <p:sp>
        <p:nvSpPr>
          <p:cNvPr id="9218" name="Rectangle 2">
            <a:extLst>
              <a:ext uri="{FF2B5EF4-FFF2-40B4-BE49-F238E27FC236}">
                <a16:creationId xmlns:a16="http://schemas.microsoft.com/office/drawing/2014/main" id="{6AE1D825-9750-409D-9F47-47FB4C350835}"/>
              </a:ext>
            </a:extLst>
          </p:cNvPr>
          <p:cNvSpPr>
            <a:spLocks noChangeArrowheads="1"/>
          </p:cNvSpPr>
          <p:nvPr>
            <p:ph type="title"/>
          </p:nvPr>
        </p:nvSpPr>
        <p:spPr/>
        <p:txBody>
          <a:bodyPr/>
          <a:lstStyle/>
          <a:p>
            <a:r>
              <a:rPr lang="zh-CN" altLang="zh-CN">
                <a:ea typeface="黑体" panose="02010609060101010101" pitchFamily="49" charset="-122"/>
              </a:rPr>
              <a:t>10.1.2  我国的地方财政管理改革</a:t>
            </a:r>
          </a:p>
        </p:txBody>
      </p:sp>
      <p:sp>
        <p:nvSpPr>
          <p:cNvPr id="9219" name="Rectangle 3">
            <a:extLst>
              <a:ext uri="{FF2B5EF4-FFF2-40B4-BE49-F238E27FC236}">
                <a16:creationId xmlns:a16="http://schemas.microsoft.com/office/drawing/2014/main" id="{500E2680-67EC-423F-9033-24772B032013}"/>
              </a:ext>
            </a:extLst>
          </p:cNvPr>
          <p:cNvSpPr>
            <a:spLocks noChangeArrowheads="1"/>
          </p:cNvSpPr>
          <p:nvPr>
            <p:ph type="body" idx="1"/>
          </p:nvPr>
        </p:nvSpPr>
        <p:spPr/>
        <p:txBody>
          <a:bodyPr/>
          <a:lstStyle/>
          <a:p>
            <a:pPr>
              <a:lnSpc>
                <a:spcPct val="80000"/>
              </a:lnSpc>
            </a:pPr>
            <a:r>
              <a:rPr lang="zh-CN" altLang="en-US">
                <a:latin typeface="黑体" panose="02010609060101010101" pitchFamily="49" charset="-122"/>
                <a:ea typeface="黑体" panose="02010609060101010101" pitchFamily="49" charset="-122"/>
              </a:rPr>
              <a:t>财政科学化精细化管理理念</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科学化财政管理：要从实际出发，实事求是，积极探索和把握财政管理的客观规律，遵照财政法律法规的要求，建立健全管理制度和运行机制，运用现代管理方法和信息技术，发挥管理人员的积极作用，把握加强管理的方向和途径。</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精细化管理：要树立精益思想和治理理念，运用信息化、专业化和系统化的管理技术，建立健全工作规范、责任制度和评价机制，明确职责分工，完善岗责体系，加强协调配合，按照精确、细致、深入的要求实施管理，避免大而化之的粗放式管理，抓住管理的薄弱环节，有针对性地采取措施，增强执行力，不断提高财政管理的效能。</a:t>
            </a:r>
          </a:p>
        </p:txBody>
      </p:sp>
    </p:spTree>
  </p:cSld>
  <p:clrMapOvr>
    <a:masterClrMapping/>
  </p:clrMapOvr>
  <p:transition spd="slow">
    <p:random/>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AFAAD07-CA7B-4A4C-8551-4C339572648C}"/>
              </a:ext>
            </a:extLst>
          </p:cNvPr>
          <p:cNvSpPr>
            <a:spLocks noGrp="1"/>
          </p:cNvSpPr>
          <p:nvPr>
            <p:ph type="dt" sz="half" idx="10"/>
          </p:nvPr>
        </p:nvSpPr>
        <p:spPr/>
        <p:txBody>
          <a:bodyPr/>
          <a:lstStyle/>
          <a:p>
            <a:fld id="{23915955-1087-470D-AA65-6CB16056A9B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43DEFECD-7FE7-4616-B78E-A3A72058E067}"/>
              </a:ext>
            </a:extLst>
          </p:cNvPr>
          <p:cNvSpPr>
            <a:spLocks noGrp="1"/>
          </p:cNvSpPr>
          <p:nvPr>
            <p:ph type="sldNum" sz="quarter" idx="12"/>
          </p:nvPr>
        </p:nvSpPr>
        <p:spPr/>
        <p:txBody>
          <a:bodyPr/>
          <a:lstStyle/>
          <a:p>
            <a:fld id="{63AC377F-0493-4879-96F3-1E49524A7264}" type="slidenum">
              <a:rPr lang="zh-CN" altLang="en-US"/>
              <a:pPr/>
              <a:t>6</a:t>
            </a:fld>
            <a:endParaRPr lang="zh-CN" altLang="en-US"/>
          </a:p>
        </p:txBody>
      </p:sp>
      <p:sp>
        <p:nvSpPr>
          <p:cNvPr id="10242" name="Rectangle 2">
            <a:extLst>
              <a:ext uri="{FF2B5EF4-FFF2-40B4-BE49-F238E27FC236}">
                <a16:creationId xmlns:a16="http://schemas.microsoft.com/office/drawing/2014/main" id="{5177748A-19A7-4F10-960B-0C290132C2C0}"/>
              </a:ext>
            </a:extLst>
          </p:cNvPr>
          <p:cNvSpPr>
            <a:spLocks noChangeArrowheads="1"/>
          </p:cNvSpPr>
          <p:nvPr>
            <p:ph type="title"/>
          </p:nvPr>
        </p:nvSpPr>
        <p:spPr/>
        <p:txBody>
          <a:bodyPr/>
          <a:lstStyle/>
          <a:p>
            <a:r>
              <a:rPr lang="zh-CN" altLang="zh-CN">
                <a:ea typeface="黑体" panose="02010609060101010101" pitchFamily="49" charset="-122"/>
              </a:rPr>
              <a:t>我国的地方财政管理改革</a:t>
            </a:r>
            <a:endParaRPr lang="zh-CN" altLang="zh-CN"/>
          </a:p>
        </p:txBody>
      </p:sp>
      <p:sp>
        <p:nvSpPr>
          <p:cNvPr id="10243" name="Rectangle 3">
            <a:extLst>
              <a:ext uri="{FF2B5EF4-FFF2-40B4-BE49-F238E27FC236}">
                <a16:creationId xmlns:a16="http://schemas.microsoft.com/office/drawing/2014/main" id="{8BB5FFCD-D57B-403A-8D57-26E3D6025444}"/>
              </a:ext>
            </a:extLst>
          </p:cNvPr>
          <p:cNvSpPr>
            <a:spLocks noChangeArrowheads="1"/>
          </p:cNvSpPr>
          <p:nvPr>
            <p:ph type="body" idx="1"/>
          </p:nvPr>
        </p:nvSpPr>
        <p:spPr/>
        <p:txBody>
          <a:bodyPr/>
          <a:lstStyle/>
          <a:p>
            <a:pPr>
              <a:lnSpc>
                <a:spcPct val="80000"/>
              </a:lnSpc>
            </a:pPr>
            <a:r>
              <a:rPr lang="zh-CN" altLang="zh-CN">
                <a:latin typeface="黑体" panose="02010609060101010101" pitchFamily="49" charset="-122"/>
                <a:ea typeface="黑体" panose="02010609060101010101" pitchFamily="49" charset="-122"/>
              </a:rPr>
              <a:t>河南省焦作市的参与式预算改革</a:t>
            </a:r>
          </a:p>
          <a:p>
            <a:pPr>
              <a:lnSpc>
                <a:spcPct val="80000"/>
              </a:lnSpc>
            </a:pPr>
            <a:r>
              <a:rPr lang="zh-CN" altLang="zh-CN">
                <a:latin typeface="黑体" panose="02010609060101010101" pitchFamily="49" charset="-122"/>
                <a:ea typeface="黑体" panose="02010609060101010101" pitchFamily="49" charset="-122"/>
              </a:rPr>
              <a:t>广东省佛山市南海区和上海市闵行区的绩效预算改革</a:t>
            </a:r>
          </a:p>
          <a:p>
            <a:pPr>
              <a:lnSpc>
                <a:spcPct val="80000"/>
              </a:lnSpc>
            </a:pPr>
            <a:r>
              <a:rPr lang="zh-CN" altLang="zh-CN">
                <a:latin typeface="黑体" panose="02010609060101010101" pitchFamily="49" charset="-122"/>
                <a:ea typeface="黑体" panose="02010609060101010101" pitchFamily="49" charset="-122"/>
              </a:rPr>
              <a:t>江苏省无锡市和浙江省嘉兴市的政府采购公共服务改革</a:t>
            </a:r>
          </a:p>
          <a:p>
            <a:pPr>
              <a:lnSpc>
                <a:spcPct val="80000"/>
              </a:lnSpc>
            </a:pPr>
            <a:r>
              <a:rPr lang="zh-CN" altLang="zh-CN">
                <a:latin typeface="黑体" panose="02010609060101010101" pitchFamily="49" charset="-122"/>
                <a:ea typeface="黑体" panose="02010609060101010101" pitchFamily="49" charset="-122"/>
              </a:rPr>
              <a:t>江苏省江阴市建立的财政经济信息应用平台</a:t>
            </a:r>
            <a:endParaRPr lang="zh-CN" altLang="zh-CN" sz="4400">
              <a:latin typeface="黑体" panose="02010609060101010101" pitchFamily="49" charset="-122"/>
              <a:ea typeface="黑体" panose="02010609060101010101" pitchFamily="49" charset="-122"/>
            </a:endParaRPr>
          </a:p>
        </p:txBody>
      </p:sp>
    </p:spTree>
  </p:cSld>
  <p:clrMapOvr>
    <a:masterClrMapping/>
  </p:clrMapOvr>
  <p:transition spd="slow">
    <p:random/>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3D82FA3D-9E63-4B08-BF6E-27AA999E5A1E}"/>
              </a:ext>
            </a:extLst>
          </p:cNvPr>
          <p:cNvSpPr>
            <a:spLocks noGrp="1"/>
          </p:cNvSpPr>
          <p:nvPr>
            <p:ph type="dt" sz="half" idx="10"/>
          </p:nvPr>
        </p:nvSpPr>
        <p:spPr/>
        <p:txBody>
          <a:bodyPr/>
          <a:lstStyle/>
          <a:p>
            <a:fld id="{3B678109-C70B-4CF3-8852-EC39FAF1CB9D}"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79E7F4A2-601C-4DDB-866B-99AFEFBDD58B}"/>
              </a:ext>
            </a:extLst>
          </p:cNvPr>
          <p:cNvSpPr>
            <a:spLocks noGrp="1"/>
          </p:cNvSpPr>
          <p:nvPr>
            <p:ph type="sldNum" sz="quarter" idx="12"/>
          </p:nvPr>
        </p:nvSpPr>
        <p:spPr/>
        <p:txBody>
          <a:bodyPr/>
          <a:lstStyle/>
          <a:p>
            <a:fld id="{68976CB4-6E47-45BC-B0DE-FB630B9B56E9}" type="slidenum">
              <a:rPr lang="zh-CN" altLang="en-US"/>
              <a:pPr/>
              <a:t>7</a:t>
            </a:fld>
            <a:endParaRPr lang="zh-CN" altLang="en-US"/>
          </a:p>
        </p:txBody>
      </p:sp>
      <p:sp>
        <p:nvSpPr>
          <p:cNvPr id="11266" name="Rectangle 2">
            <a:extLst>
              <a:ext uri="{FF2B5EF4-FFF2-40B4-BE49-F238E27FC236}">
                <a16:creationId xmlns:a16="http://schemas.microsoft.com/office/drawing/2014/main" id="{BB058FA3-F463-4C28-B9DA-842DCECE538D}"/>
              </a:ext>
            </a:extLst>
          </p:cNvPr>
          <p:cNvSpPr>
            <a:spLocks noChangeArrowheads="1"/>
          </p:cNvSpPr>
          <p:nvPr>
            <p:ph type="title"/>
          </p:nvPr>
        </p:nvSpPr>
        <p:spPr/>
        <p:txBody>
          <a:bodyPr/>
          <a:lstStyle/>
          <a:p>
            <a:endParaRPr lang="zh-CN" altLang="zh-CN"/>
          </a:p>
        </p:txBody>
      </p:sp>
      <p:sp>
        <p:nvSpPr>
          <p:cNvPr id="11267" name="Rectangle 3">
            <a:extLst>
              <a:ext uri="{FF2B5EF4-FFF2-40B4-BE49-F238E27FC236}">
                <a16:creationId xmlns:a16="http://schemas.microsoft.com/office/drawing/2014/main" id="{EA2A51C1-654A-49E1-B3FC-8014104A3566}"/>
              </a:ext>
            </a:extLst>
          </p:cNvPr>
          <p:cNvSpPr>
            <a:spLocks noChangeArrowheads="1"/>
          </p:cNvSpPr>
          <p:nvPr>
            <p:ph type="body" idx="1"/>
          </p:nvPr>
        </p:nvSpPr>
        <p:spPr/>
        <p:txBody>
          <a:bodyPr/>
          <a:lstStyle/>
          <a:p>
            <a:pPr algn="ctr">
              <a:buFont typeface="Arial" panose="020B0604020202020204" pitchFamily="34" charset="0"/>
              <a:buNone/>
            </a:pPr>
            <a:endParaRPr lang="zh-CN" altLang="en-US" sz="5400">
              <a:latin typeface="楷体_GB2312" pitchFamily="1" charset="-122"/>
              <a:ea typeface="华文行楷" panose="02010800040101010101" pitchFamily="2" charset="-122"/>
            </a:endParaRPr>
          </a:p>
          <a:p>
            <a:pPr algn="ctr">
              <a:buFont typeface="Arial" panose="020B0604020202020204" pitchFamily="34" charset="0"/>
              <a:buNone/>
            </a:pPr>
            <a:r>
              <a:rPr lang="zh-CN" altLang="en-US" sz="5400">
                <a:ea typeface="黑体" panose="02010609060101010101" pitchFamily="49" charset="-122"/>
              </a:rPr>
              <a:t>   10.2  地方政府预算编制管理</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endCondLst>
                                    <p:cond evt="begin" delay="0">
                                      <p:tn val="5"/>
                                    </p:cond>
                                  </p:endCondLst>
                                  <p:childTnLst>
                                    <p:set>
                                      <p:cBhvr>
                                        <p:cTn id="6" dur="0"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anim calcmode="lin" valueType="num">
                                      <p:cBhvr>
                                        <p:cTn id="9" dur="500" fill="hold"/>
                                        <p:tgtEl>
                                          <p:spTgt spid="11266"/>
                                        </p:tgtEl>
                                        <p:attrNameLst>
                                          <p:attrName>style.rotation</p:attrName>
                                        </p:attrNameLst>
                                      </p:cBhvr>
                                      <p:tavLst>
                                        <p:tav tm="0">
                                          <p:val>
                                            <p:fltVal val="360"/>
                                          </p:val>
                                        </p:tav>
                                        <p:tav tm="100000">
                                          <p:val>
                                            <p:fltVal val="0"/>
                                          </p:val>
                                        </p:tav>
                                      </p:tavLst>
                                    </p:anim>
                                    <p:animEffect transition="in" filter="fade">
                                      <p:cBhvr>
                                        <p:cTn id="10"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E4E4906-AEB6-4143-A276-F48C9F9A510E}"/>
              </a:ext>
            </a:extLst>
          </p:cNvPr>
          <p:cNvSpPr>
            <a:spLocks noGrp="1"/>
          </p:cNvSpPr>
          <p:nvPr>
            <p:ph type="dt" sz="half" idx="10"/>
          </p:nvPr>
        </p:nvSpPr>
        <p:spPr/>
        <p:txBody>
          <a:bodyPr/>
          <a:lstStyle/>
          <a:p>
            <a:fld id="{68AB213D-E389-40B2-AC1E-463051EAE3C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F3895A8D-FD2B-41EC-96AD-B180A9C719DB}"/>
              </a:ext>
            </a:extLst>
          </p:cNvPr>
          <p:cNvSpPr>
            <a:spLocks noGrp="1"/>
          </p:cNvSpPr>
          <p:nvPr>
            <p:ph type="sldNum" sz="quarter" idx="12"/>
          </p:nvPr>
        </p:nvSpPr>
        <p:spPr/>
        <p:txBody>
          <a:bodyPr/>
          <a:lstStyle/>
          <a:p>
            <a:fld id="{053C01B5-DBA7-413A-972A-B52F3E0D0374}" type="slidenum">
              <a:rPr lang="zh-CN" altLang="en-US"/>
              <a:pPr/>
              <a:t>8</a:t>
            </a:fld>
            <a:endParaRPr lang="zh-CN" altLang="en-US"/>
          </a:p>
        </p:txBody>
      </p:sp>
      <p:sp>
        <p:nvSpPr>
          <p:cNvPr id="12290" name="Rectangle 2">
            <a:extLst>
              <a:ext uri="{FF2B5EF4-FFF2-40B4-BE49-F238E27FC236}">
                <a16:creationId xmlns:a16="http://schemas.microsoft.com/office/drawing/2014/main" id="{73AF7AFD-CD23-4DEA-A726-BB06BAFFA8F7}"/>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10.2.1  </a:t>
            </a:r>
            <a:r>
              <a:rPr lang="zh-CN" altLang="zh-CN">
                <a:ea typeface="黑体" panose="02010609060101010101" pitchFamily="49" charset="-122"/>
              </a:rPr>
              <a:t>地方政府预算体系的组成</a:t>
            </a:r>
          </a:p>
        </p:txBody>
      </p:sp>
      <p:sp>
        <p:nvSpPr>
          <p:cNvPr id="12291" name="Rectangle 3">
            <a:extLst>
              <a:ext uri="{FF2B5EF4-FFF2-40B4-BE49-F238E27FC236}">
                <a16:creationId xmlns:a16="http://schemas.microsoft.com/office/drawing/2014/main" id="{4206C84A-0DE0-4A6C-ABF3-66FB5316BE56}"/>
              </a:ext>
            </a:extLst>
          </p:cNvPr>
          <p:cNvSpPr>
            <a:spLocks noChangeArrowheads="1"/>
          </p:cNvSpPr>
          <p:nvPr>
            <p:ph type="body" idx="1"/>
          </p:nvPr>
        </p:nvSpPr>
        <p:spPr>
          <a:xfrm>
            <a:off x="396875" y="1484313"/>
            <a:ext cx="8229600" cy="4525962"/>
          </a:xfrm>
        </p:spPr>
        <p:txBody>
          <a:bodyPr/>
          <a:lstStyle/>
          <a:p>
            <a:r>
              <a:rPr lang="zh-CN" altLang="zh-CN">
                <a:latin typeface="黑体" panose="02010609060101010101" pitchFamily="49" charset="-122"/>
                <a:ea typeface="黑体" panose="02010609060101010101" pitchFamily="49" charset="-122"/>
              </a:rPr>
              <a:t>我国地方政府预算体系由省（自治区、直辖市）、设区的市（自治州）、县（自治县、不设区的市、市辖区）和乡（民族乡、镇）四级预算共同组成。</a:t>
            </a:r>
          </a:p>
          <a:p>
            <a:r>
              <a:rPr lang="zh-CN" altLang="zh-CN">
                <a:latin typeface="黑体" panose="02010609060101010101" pitchFamily="49" charset="-122"/>
                <a:ea typeface="黑体" panose="02010609060101010101" pitchFamily="49" charset="-122"/>
              </a:rPr>
              <a:t>我国各级地方政府预算都采用复式预算形式，由公共财政预算、政府性基金预算、国有资本经营预算和社会保障预算等共同组成。</a:t>
            </a:r>
          </a:p>
          <a:p>
            <a:r>
              <a:rPr lang="zh-CN" altLang="zh-CN">
                <a:latin typeface="黑体" panose="02010609060101010101" pitchFamily="49" charset="-122"/>
                <a:ea typeface="黑体" panose="02010609060101010101" pitchFamily="49" charset="-122"/>
              </a:rPr>
              <a:t>按照预算的编制形式，地方政府预算体系可分为地方政府总预算、地方政府本级预算、地方政府部门预算和单位预算。</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fltVal val="0"/>
                                          </p:val>
                                        </p:tav>
                                        <p:tav tm="100000">
                                          <p:val>
                                            <p:strVal val="#ppt_h"/>
                                          </p:val>
                                        </p:tav>
                                      </p:tavLst>
                                    </p:anim>
                                    <p:anim calcmode="lin" valueType="num">
                                      <p:cBhvr>
                                        <p:cTn id="9" dur="500" fill="hold"/>
                                        <p:tgtEl>
                                          <p:spTgt spid="12290"/>
                                        </p:tgtEl>
                                        <p:attrNameLst>
                                          <p:attrName>style.rotation</p:attrName>
                                        </p:attrNameLst>
                                      </p:cBhvr>
                                      <p:tavLst>
                                        <p:tav tm="0">
                                          <p:val>
                                            <p:fltVal val="360"/>
                                          </p:val>
                                        </p:tav>
                                        <p:tav tm="100000">
                                          <p:val>
                                            <p:fltVal val="0"/>
                                          </p:val>
                                        </p:tav>
                                      </p:tavLst>
                                    </p:anim>
                                    <p:animEffect transition="in" filter="fade">
                                      <p:cBhvr>
                                        <p:cTn id="10" dur="500"/>
                                        <p:tgtEl>
                                          <p:spTgt spid="1229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12291">
                                            <p:txEl>
                                              <p:pRg st="0" end="0"/>
                                            </p:txEl>
                                          </p:spTgt>
                                        </p:tgtEl>
                                        <p:attrNameLst>
                                          <p:attrName>style.visibility</p:attrName>
                                        </p:attrNameLst>
                                      </p:cBhvr>
                                      <p:to>
                                        <p:strVal val="visible"/>
                                      </p:to>
                                    </p:set>
                                    <p:anim calcmode="lin" valueType="num">
                                      <p:cBhvr>
                                        <p:cTn id="15"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2291">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2291">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1229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12291">
                                            <p:txEl>
                                              <p:pRg st="1" end="1"/>
                                            </p:txEl>
                                          </p:spTgt>
                                        </p:tgtEl>
                                        <p:attrNameLst>
                                          <p:attrName>style.visibility</p:attrName>
                                        </p:attrNameLst>
                                      </p:cBhvr>
                                      <p:to>
                                        <p:strVal val="visible"/>
                                      </p:to>
                                    </p:set>
                                    <p:anim calcmode="lin" valueType="num">
                                      <p:cBhvr>
                                        <p:cTn id="23" dur="500" fill="hold"/>
                                        <p:tgtEl>
                                          <p:spTgt spid="1229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2291">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12291">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12291">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12291">
                                            <p:txEl>
                                              <p:pRg st="2" end="2"/>
                                            </p:txEl>
                                          </p:spTgt>
                                        </p:tgtEl>
                                        <p:attrNameLst>
                                          <p:attrName>style.visibility</p:attrName>
                                        </p:attrNameLst>
                                      </p:cBhvr>
                                      <p:to>
                                        <p:strVal val="visible"/>
                                      </p:to>
                                    </p:set>
                                    <p:anim calcmode="lin" valueType="num">
                                      <p:cBhvr>
                                        <p:cTn id="31" dur="5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12291">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12291">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80A4F60-9FAE-4536-B7F1-DA65A6092927}"/>
              </a:ext>
            </a:extLst>
          </p:cNvPr>
          <p:cNvSpPr>
            <a:spLocks noGrp="1"/>
          </p:cNvSpPr>
          <p:nvPr>
            <p:ph type="dt" sz="half" idx="10"/>
          </p:nvPr>
        </p:nvSpPr>
        <p:spPr/>
        <p:txBody>
          <a:bodyPr/>
          <a:lstStyle/>
          <a:p>
            <a:fld id="{254D23A7-EB4B-499C-866F-BF0D624DB49B}"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2F73624C-3B50-4252-BFD1-FCDFBFDBB4FD}"/>
              </a:ext>
            </a:extLst>
          </p:cNvPr>
          <p:cNvSpPr>
            <a:spLocks noGrp="1"/>
          </p:cNvSpPr>
          <p:nvPr>
            <p:ph type="sldNum" sz="quarter" idx="12"/>
          </p:nvPr>
        </p:nvSpPr>
        <p:spPr/>
        <p:txBody>
          <a:bodyPr/>
          <a:lstStyle/>
          <a:p>
            <a:fld id="{DA4873C6-D5E4-438E-AC64-BE4B182E1A71}" type="slidenum">
              <a:rPr lang="zh-CN" altLang="en-US"/>
              <a:pPr/>
              <a:t>9</a:t>
            </a:fld>
            <a:endParaRPr lang="zh-CN" altLang="en-US"/>
          </a:p>
        </p:txBody>
      </p:sp>
      <p:sp>
        <p:nvSpPr>
          <p:cNvPr id="13314" name="Rectangle 2">
            <a:extLst>
              <a:ext uri="{FF2B5EF4-FFF2-40B4-BE49-F238E27FC236}">
                <a16:creationId xmlns:a16="http://schemas.microsoft.com/office/drawing/2014/main" id="{CD302D4C-A42F-4072-B4BF-6D50A2CC70F4}"/>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10.2.2  </a:t>
            </a:r>
            <a:r>
              <a:rPr lang="zh-CN" altLang="zh-CN">
                <a:ea typeface="黑体" panose="02010609060101010101" pitchFamily="49" charset="-122"/>
              </a:rPr>
              <a:t>地方政府预算的编制与审批</a:t>
            </a:r>
          </a:p>
        </p:txBody>
      </p:sp>
      <p:sp>
        <p:nvSpPr>
          <p:cNvPr id="13315" name="Rectangle 3">
            <a:extLst>
              <a:ext uri="{FF2B5EF4-FFF2-40B4-BE49-F238E27FC236}">
                <a16:creationId xmlns:a16="http://schemas.microsoft.com/office/drawing/2014/main" id="{EA33A936-CE29-4FA8-B2DD-F5C638238AB5}"/>
              </a:ext>
            </a:extLst>
          </p:cNvPr>
          <p:cNvSpPr>
            <a:spLocks noChangeArrowheads="1"/>
          </p:cNvSpPr>
          <p:nvPr>
            <p:ph type="body" idx="1"/>
          </p:nvPr>
        </p:nvSpPr>
        <p:spPr>
          <a:xfrm>
            <a:off x="396875" y="1557338"/>
            <a:ext cx="8229600" cy="4525962"/>
          </a:xfrm>
        </p:spPr>
        <p:txBody>
          <a:bodyPr/>
          <a:lstStyle/>
          <a:p>
            <a:r>
              <a:rPr lang="zh-CN" altLang="en-US" sz="2400">
                <a:latin typeface="黑体" panose="02010609060101010101" pitchFamily="49" charset="-122"/>
                <a:ea typeface="黑体" panose="02010609060101010101" pitchFamily="49" charset="-122"/>
              </a:rPr>
              <a:t>地方政府预算编制的前期工作</a:t>
            </a:r>
          </a:p>
          <a:p>
            <a:pPr>
              <a:buFont typeface="Arial" panose="020B0604020202020204" pitchFamily="34" charset="0"/>
              <a:buNone/>
            </a:pPr>
            <a:r>
              <a:rPr lang="zh-CN" altLang="en-US" sz="2400">
                <a:latin typeface="黑体" panose="02010609060101010101" pitchFamily="49" charset="-122"/>
                <a:ea typeface="黑体" panose="02010609060101010101" pitchFamily="49" charset="-122"/>
              </a:rPr>
              <a:t>		首先会对本年度政府预算的执行情况进行分析和评估</a:t>
            </a:r>
          </a:p>
          <a:p>
            <a:pPr>
              <a:buFont typeface="Arial" panose="020B0604020202020204" pitchFamily="34" charset="0"/>
              <a:buNone/>
            </a:pPr>
            <a:r>
              <a:rPr lang="zh-CN" altLang="en-US" sz="2400">
                <a:latin typeface="黑体" panose="02010609060101010101" pitchFamily="49" charset="-122"/>
                <a:ea typeface="黑体" panose="02010609060101010101" pitchFamily="49" charset="-122"/>
              </a:rPr>
              <a:t>		初步拟定下一年度预算收支指标</a:t>
            </a:r>
          </a:p>
          <a:p>
            <a:pPr>
              <a:buFont typeface="Arial" panose="020B0604020202020204" pitchFamily="34" charset="0"/>
              <a:buNone/>
            </a:pPr>
            <a:r>
              <a:rPr lang="zh-CN" altLang="en-US" sz="2400">
                <a:latin typeface="黑体" panose="02010609060101010101" pitchFamily="49" charset="-122"/>
                <a:ea typeface="黑体" panose="02010609060101010101" pitchFamily="49" charset="-122"/>
              </a:rPr>
              <a:t>		对政府预算收支科目和政府预算表格进行适当的修订</a:t>
            </a:r>
          </a:p>
          <a:p>
            <a:r>
              <a:rPr lang="zh-CN" altLang="en-US" sz="2400">
                <a:latin typeface="黑体" panose="02010609060101010101" pitchFamily="49" charset="-122"/>
                <a:ea typeface="黑体" panose="02010609060101010101" pitchFamily="49" charset="-122"/>
              </a:rPr>
              <a:t>地方政府预算编制的程序</a:t>
            </a:r>
          </a:p>
          <a:p>
            <a:pPr>
              <a:buFont typeface="Arial" panose="020B0604020202020204" pitchFamily="34" charset="0"/>
              <a:buNone/>
            </a:pPr>
            <a:r>
              <a:rPr lang="zh-CN" altLang="en-US" sz="2400">
                <a:latin typeface="黑体" panose="02010609060101010101" pitchFamily="49" charset="-122"/>
                <a:ea typeface="黑体" panose="02010609060101010101" pitchFamily="49" charset="-122"/>
              </a:rPr>
              <a:t>		由预算部门、业务部门和预算单位通过“两上两下”的流程共同编制。地方部门预算从基层预算单位逐级编制，一般经过部门按要求上报预算建议、财政审核后下达预算控制限额、部门在限额内细化编报预算、财政批复部门预算等四个阶段。</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13315">
                                            <p:txEl>
                                              <p:pRg st="0" end="0"/>
                                            </p:txEl>
                                          </p:spTgt>
                                        </p:tgtEl>
                                        <p:attrNameLst>
                                          <p:attrName>style.visibility</p:attrName>
                                        </p:attrNameLst>
                                      </p:cBhvr>
                                      <p:to>
                                        <p:strVal val="visible"/>
                                      </p:to>
                                    </p:set>
                                    <p:anim calcmode="lin" valueType="num">
                                      <p:cBhvr>
                                        <p:cTn id="13" dur="5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31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13315">
                                            <p:txEl>
                                              <p:pRg st="1" end="1"/>
                                            </p:txEl>
                                          </p:spTgt>
                                        </p:tgtEl>
                                        <p:attrNameLst>
                                          <p:attrName>style.visibility</p:attrName>
                                        </p:attrNameLst>
                                      </p:cBhvr>
                                      <p:to>
                                        <p:strVal val="visible"/>
                                      </p:to>
                                    </p:set>
                                    <p:anim calcmode="lin" valueType="num">
                                      <p:cBhvr>
                                        <p:cTn id="19" dur="5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331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0" fill="hold">
                                          <p:stCondLst>
                                            <p:cond delay="0"/>
                                          </p:stCondLst>
                                        </p:cTn>
                                        <p:tgtEl>
                                          <p:spTgt spid="13315">
                                            <p:txEl>
                                              <p:pRg st="2" end="2"/>
                                            </p:txEl>
                                          </p:spTgt>
                                        </p:tgtEl>
                                        <p:attrNameLst>
                                          <p:attrName>style.visibility</p:attrName>
                                        </p:attrNameLst>
                                      </p:cBhvr>
                                      <p:to>
                                        <p:strVal val="visible"/>
                                      </p:to>
                                    </p:set>
                                    <p:anim calcmode="lin" valueType="num">
                                      <p:cBhvr>
                                        <p:cTn id="25" dur="500" fill="hold"/>
                                        <p:tgtEl>
                                          <p:spTgt spid="1331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31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0" fill="hold">
                                          <p:stCondLst>
                                            <p:cond delay="0"/>
                                          </p:stCondLst>
                                        </p:cTn>
                                        <p:tgtEl>
                                          <p:spTgt spid="13315">
                                            <p:txEl>
                                              <p:pRg st="3" end="3"/>
                                            </p:txEl>
                                          </p:spTgt>
                                        </p:tgtEl>
                                        <p:attrNameLst>
                                          <p:attrName>style.visibility</p:attrName>
                                        </p:attrNameLst>
                                      </p:cBhvr>
                                      <p:to>
                                        <p:strVal val="visible"/>
                                      </p:to>
                                    </p:set>
                                    <p:anim calcmode="lin" valueType="num">
                                      <p:cBhvr>
                                        <p:cTn id="31" dur="500" fill="hold"/>
                                        <p:tgtEl>
                                          <p:spTgt spid="13315">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331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0" fill="hold">
                                          <p:stCondLst>
                                            <p:cond delay="0"/>
                                          </p:stCondLst>
                                        </p:cTn>
                                        <p:tgtEl>
                                          <p:spTgt spid="13315">
                                            <p:txEl>
                                              <p:pRg st="4" end="4"/>
                                            </p:txEl>
                                          </p:spTgt>
                                        </p:tgtEl>
                                        <p:attrNameLst>
                                          <p:attrName>style.visibility</p:attrName>
                                        </p:attrNameLst>
                                      </p:cBhvr>
                                      <p:to>
                                        <p:strVal val="visible"/>
                                      </p:to>
                                    </p:set>
                                    <p:anim calcmode="lin" valueType="num">
                                      <p:cBhvr>
                                        <p:cTn id="37" dur="500" fill="hold"/>
                                        <p:tgtEl>
                                          <p:spTgt spid="13315">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1331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0" fill="hold">
                                          <p:stCondLst>
                                            <p:cond delay="0"/>
                                          </p:stCondLst>
                                        </p:cTn>
                                        <p:tgtEl>
                                          <p:spTgt spid="13315">
                                            <p:txEl>
                                              <p:pRg st="5" end="5"/>
                                            </p:txEl>
                                          </p:spTgt>
                                        </p:tgtEl>
                                        <p:attrNameLst>
                                          <p:attrName>style.visibility</p:attrName>
                                        </p:attrNameLst>
                                      </p:cBhvr>
                                      <p:to>
                                        <p:strVal val="visible"/>
                                      </p:to>
                                    </p:set>
                                    <p:anim calcmode="lin" valueType="num">
                                      <p:cBhvr>
                                        <p:cTn id="43" dur="500" fill="hold"/>
                                        <p:tgtEl>
                                          <p:spTgt spid="13315">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13315">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p:bldLst>
  </p:timing>
</p:sld>
</file>

<file path=ppt/theme/theme1.xml><?xml version="1.0" encoding="utf-8"?>
<a:theme xmlns:a="http://schemas.openxmlformats.org/drawingml/2006/main" name="2_Show Time">
  <a:themeElements>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lnDef>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lnDef>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Show Time_2">
  <a:themeElements>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_2">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lnDef>
  </a:objectDefaults>
  <a:extraClrSchemeLst>
    <a:extraClrScheme>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157255200</TotalTime>
  <Pages>0</Pages>
  <Words>567</Words>
  <Characters>0</Characters>
  <Application>Microsoft Office PowerPoint</Application>
  <DocSecurity>0</DocSecurity>
  <PresentationFormat>全屏显示(4:3)</PresentationFormat>
  <Lines>0</Lines>
  <Paragraphs>105</Paragraphs>
  <Slides>20</Slides>
  <Notes>0</Notes>
  <HiddenSlides>0</HiddenSlides>
  <MMClips>0</MMClips>
  <ScaleCrop>false</ScaleCrop>
  <HeadingPairs>
    <vt:vector size="6" baseType="variant">
      <vt:variant>
        <vt:lpstr>已用的字体</vt:lpstr>
      </vt:variant>
      <vt:variant>
        <vt:i4>52</vt:i4>
      </vt:variant>
      <vt:variant>
        <vt:lpstr>主题</vt:lpstr>
      </vt:variant>
      <vt:variant>
        <vt:i4>3</vt:i4>
      </vt:variant>
      <vt:variant>
        <vt:lpstr>幻灯片标题</vt:lpstr>
      </vt:variant>
      <vt:variant>
        <vt:i4>20</vt:i4>
      </vt:variant>
    </vt:vector>
  </HeadingPairs>
  <TitlesOfParts>
    <vt:vector size="75"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Latha</vt:lpstr>
      <vt:lpstr>Segoe Print</vt:lpstr>
      <vt:lpstr>仿宋</vt:lpstr>
      <vt:lpstr>微软雅黑</vt:lpstr>
      <vt:lpstr>MS UI Gothic</vt:lpstr>
      <vt:lpstr>ArialS</vt:lpstr>
      <vt:lpstr>Wingdings 2</vt:lpstr>
      <vt:lpstr>New Gulim</vt:lpstr>
      <vt:lpstr>Gulim</vt:lpstr>
      <vt:lpstr>Garamond</vt:lpstr>
      <vt:lpstr>2_Show Time</vt:lpstr>
      <vt:lpstr>1_Show Time</vt:lpstr>
      <vt:lpstr>2_Show Time_2</vt:lpstr>
      <vt:lpstr>PowerPoint 演示文稿</vt:lpstr>
      <vt:lpstr>本章主要内容</vt:lpstr>
      <vt:lpstr>PowerPoint 演示文稿</vt:lpstr>
      <vt:lpstr>10.1.1  地方财政管理的主要内容</vt:lpstr>
      <vt:lpstr>10.1.2  我国的地方财政管理改革</vt:lpstr>
      <vt:lpstr>我国的地方财政管理改革</vt:lpstr>
      <vt:lpstr>PowerPoint 演示文稿</vt:lpstr>
      <vt:lpstr>10.2.1  地方政府预算体系的组成</vt:lpstr>
      <vt:lpstr>10.2.2  地方政府预算的编制与审批</vt:lpstr>
      <vt:lpstr>地方政府预算的编制与审批</vt:lpstr>
      <vt:lpstr>PowerPoint 演示文稿</vt:lpstr>
      <vt:lpstr>10.3.1  地方政府预算执行管理的内容</vt:lpstr>
      <vt:lpstr>地方政府预算执行管理的内容</vt:lpstr>
      <vt:lpstr>10.3.2  地方政府国库管理</vt:lpstr>
      <vt:lpstr>10.3.3  地方政府采购</vt:lpstr>
      <vt:lpstr>10.3.4  地方政府决算</vt:lpstr>
      <vt:lpstr>PowerPoint 演示文稿</vt:lpstr>
      <vt:lpstr>10.4.1  地方预算绩效管理</vt:lpstr>
      <vt:lpstr>10.4.2  地方财政信息公开</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1</cp:revision>
  <dcterms:created xsi:type="dcterms:W3CDTF">2009-01-22T20:28:24Z</dcterms:created>
  <dcterms:modified xsi:type="dcterms:W3CDTF">2018-12-13T00:40:28Z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2052-9.1.0.4249</vt:lpwstr>
  </property>
</Properties>
</file>