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32" r:id="rId2"/>
    <p:sldMasterId id="2147483744" r:id="rId3"/>
  </p:sldMasterIdLst>
  <p:notesMasterIdLst>
    <p:notesMasterId r:id="rId47"/>
  </p:notesMasterIdLst>
  <p:sldIdLst>
    <p:sldId id="535" r:id="rId4"/>
    <p:sldId id="603" r:id="rId5"/>
    <p:sldId id="604" r:id="rId6"/>
    <p:sldId id="617" r:id="rId7"/>
    <p:sldId id="618" r:id="rId8"/>
    <p:sldId id="619" r:id="rId9"/>
    <p:sldId id="620" r:id="rId10"/>
    <p:sldId id="621" r:id="rId11"/>
    <p:sldId id="622" r:id="rId12"/>
    <p:sldId id="631" r:id="rId13"/>
    <p:sldId id="623" r:id="rId14"/>
    <p:sldId id="624" r:id="rId15"/>
    <p:sldId id="625" r:id="rId16"/>
    <p:sldId id="626" r:id="rId17"/>
    <p:sldId id="627" r:id="rId18"/>
    <p:sldId id="628" r:id="rId19"/>
    <p:sldId id="629" r:id="rId20"/>
    <p:sldId id="630" r:id="rId21"/>
    <p:sldId id="616" r:id="rId22"/>
    <p:sldId id="606" r:id="rId23"/>
    <p:sldId id="607" r:id="rId24"/>
    <p:sldId id="608" r:id="rId25"/>
    <p:sldId id="609" r:id="rId26"/>
    <p:sldId id="610" r:id="rId27"/>
    <p:sldId id="632" r:id="rId28"/>
    <p:sldId id="633" r:id="rId29"/>
    <p:sldId id="634" r:id="rId30"/>
    <p:sldId id="635" r:id="rId31"/>
    <p:sldId id="612" r:id="rId32"/>
    <p:sldId id="636" r:id="rId33"/>
    <p:sldId id="637" r:id="rId34"/>
    <p:sldId id="638" r:id="rId35"/>
    <p:sldId id="639" r:id="rId36"/>
    <p:sldId id="640" r:id="rId37"/>
    <p:sldId id="641" r:id="rId38"/>
    <p:sldId id="642" r:id="rId39"/>
    <p:sldId id="613" r:id="rId40"/>
    <p:sldId id="614" r:id="rId41"/>
    <p:sldId id="643" r:id="rId42"/>
    <p:sldId id="644" r:id="rId43"/>
    <p:sldId id="645" r:id="rId44"/>
    <p:sldId id="646" r:id="rId45"/>
    <p:sldId id="286" r:id="rId46"/>
  </p:sldIdLst>
  <p:sldSz cx="9144000" cy="6858000" type="screen4x3"/>
  <p:notesSz cx="6858000" cy="9144000"/>
  <p:defaultTextStyle>
    <a:defPPr>
      <a:defRPr lang="en-US"/>
    </a:defPPr>
    <a:lvl1pPr algn="l" rtl="0" fontAlgn="base">
      <a:spcBef>
        <a:spcPct val="50000"/>
      </a:spcBef>
      <a:spcAft>
        <a:spcPct val="0"/>
      </a:spcAft>
      <a:defRPr b="1" kern="1200">
        <a:solidFill>
          <a:schemeClr val="tx1"/>
        </a:solidFill>
        <a:latin typeface="Arial" panose="020B0604020202020204" pitchFamily="34" charset="0"/>
        <a:ea typeface="+mn-ea"/>
        <a:cs typeface="+mn-cs"/>
      </a:defRPr>
    </a:lvl1pPr>
    <a:lvl2pPr marL="457200" algn="l" rtl="0" fontAlgn="base">
      <a:spcBef>
        <a:spcPct val="50000"/>
      </a:spcBef>
      <a:spcAft>
        <a:spcPct val="0"/>
      </a:spcAft>
      <a:defRPr b="1" kern="1200">
        <a:solidFill>
          <a:schemeClr val="tx1"/>
        </a:solidFill>
        <a:latin typeface="Arial" panose="020B0604020202020204" pitchFamily="34" charset="0"/>
        <a:ea typeface="+mn-ea"/>
        <a:cs typeface="+mn-cs"/>
      </a:defRPr>
    </a:lvl2pPr>
    <a:lvl3pPr marL="914400" algn="l" rtl="0" fontAlgn="base">
      <a:spcBef>
        <a:spcPct val="50000"/>
      </a:spcBef>
      <a:spcAft>
        <a:spcPct val="0"/>
      </a:spcAft>
      <a:defRPr b="1" kern="1200">
        <a:solidFill>
          <a:schemeClr val="tx1"/>
        </a:solidFill>
        <a:latin typeface="Arial" panose="020B0604020202020204" pitchFamily="34" charset="0"/>
        <a:ea typeface="+mn-ea"/>
        <a:cs typeface="+mn-cs"/>
      </a:defRPr>
    </a:lvl3pPr>
    <a:lvl4pPr marL="1371600" algn="l" rtl="0" fontAlgn="base">
      <a:spcBef>
        <a:spcPct val="50000"/>
      </a:spcBef>
      <a:spcAft>
        <a:spcPct val="0"/>
      </a:spcAft>
      <a:defRPr b="1" kern="1200">
        <a:solidFill>
          <a:schemeClr val="tx1"/>
        </a:solidFill>
        <a:latin typeface="Arial" panose="020B0604020202020204" pitchFamily="34" charset="0"/>
        <a:ea typeface="+mn-ea"/>
        <a:cs typeface="+mn-cs"/>
      </a:defRPr>
    </a:lvl4pPr>
    <a:lvl5pPr marL="1828800" algn="l" rtl="0" fontAlgn="base">
      <a:spcBef>
        <a:spcPct val="5000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16BB"/>
    <a:srgbClr val="FF0000"/>
    <a:srgbClr val="FFFF00"/>
    <a:srgbClr val="B2B2B2"/>
    <a:srgbClr val="5F5F5F"/>
    <a:srgbClr val="DDDDDD"/>
    <a:srgbClr val="FEFEFE"/>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FFFBF158-552D-44F5-8C5D-AC3D0AA246E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zh-CN" altLang="en-US"/>
          </a:p>
        </p:txBody>
      </p:sp>
      <p:sp>
        <p:nvSpPr>
          <p:cNvPr id="3" name="日期占位符 2">
            <a:extLst>
              <a:ext uri="{FF2B5EF4-FFF2-40B4-BE49-F238E27FC236}">
                <a16:creationId xmlns:a16="http://schemas.microsoft.com/office/drawing/2014/main" id="{3DBE50AB-EFBA-489A-8CF1-3CF3E56A652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4F3FB7C4-177F-4733-9834-17F9B56B3B1B}" type="datetimeFigureOut">
              <a:rPr lang="zh-CN" altLang="en-US"/>
              <a:pPr>
                <a:defRPr/>
              </a:pPr>
              <a:t>2018/12/13</a:t>
            </a:fld>
            <a:endParaRPr lang="zh-CN" altLang="en-US"/>
          </a:p>
        </p:txBody>
      </p:sp>
      <p:sp>
        <p:nvSpPr>
          <p:cNvPr id="4" name="幻灯片图像占位符 3">
            <a:extLst>
              <a:ext uri="{FF2B5EF4-FFF2-40B4-BE49-F238E27FC236}">
                <a16:creationId xmlns:a16="http://schemas.microsoft.com/office/drawing/2014/main" id="{DDFEA4F5-7B04-4392-B4E5-0E64BBBA3166}"/>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a:extLst>
              <a:ext uri="{FF2B5EF4-FFF2-40B4-BE49-F238E27FC236}">
                <a16:creationId xmlns:a16="http://schemas.microsoft.com/office/drawing/2014/main" id="{AE8E12AB-B3D6-4779-9A1B-150CE3187752}"/>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a:extLst>
              <a:ext uri="{FF2B5EF4-FFF2-40B4-BE49-F238E27FC236}">
                <a16:creationId xmlns:a16="http://schemas.microsoft.com/office/drawing/2014/main" id="{58FCF722-9725-4774-974C-C0713EF96443}"/>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zh-CN" altLang="en-US"/>
          </a:p>
        </p:txBody>
      </p:sp>
      <p:sp>
        <p:nvSpPr>
          <p:cNvPr id="7" name="灯片编号占位符 6">
            <a:extLst>
              <a:ext uri="{FF2B5EF4-FFF2-40B4-BE49-F238E27FC236}">
                <a16:creationId xmlns:a16="http://schemas.microsoft.com/office/drawing/2014/main" id="{D00F0536-8470-4AA8-AAD5-D0BC17F8F3CA}"/>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B0E70EF-3754-479E-8635-4003A2B5BE63}" type="slidenum">
              <a:rPr lang="zh-CN" altLang="en-US"/>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标题幻灯片">
    <p:bg bwMode="gray">
      <p:bgPr>
        <a:gradFill rotWithShape="0">
          <a:gsLst>
            <a:gs pos="0">
              <a:schemeClr val="bg1"/>
            </a:gs>
            <a:gs pos="100000">
              <a:srgbClr val="FFFFFF"/>
            </a:gs>
          </a:gsLst>
          <a:lin ang="5400000" scaled="1"/>
        </a:gradFill>
        <a:effectLst/>
      </p:bgPr>
    </p:bg>
    <p:spTree>
      <p:nvGrpSpPr>
        <p:cNvPr id="1" name=""/>
        <p:cNvGrpSpPr/>
        <p:nvPr/>
      </p:nvGrpSpPr>
      <p:grpSpPr>
        <a:xfrm>
          <a:off x="0" y="0"/>
          <a:ext cx="0" cy="0"/>
          <a:chOff x="0" y="0"/>
          <a:chExt cx="0" cy="0"/>
        </a:xfrm>
      </p:grpSpPr>
      <p:sp>
        <p:nvSpPr>
          <p:cNvPr id="4" name="Freeform 268">
            <a:extLst>
              <a:ext uri="{FF2B5EF4-FFF2-40B4-BE49-F238E27FC236}">
                <a16:creationId xmlns:a16="http://schemas.microsoft.com/office/drawing/2014/main" id="{A1D29FF0-3EF6-4883-AEF8-985B7B8E443B}"/>
              </a:ext>
            </a:extLst>
          </p:cNvPr>
          <p:cNvSpPr>
            <a:spLocks/>
          </p:cNvSpPr>
          <p:nvPr/>
        </p:nvSpPr>
        <p:spPr bwMode="gray">
          <a:xfrm rot="19091218">
            <a:off x="3581400" y="1470025"/>
            <a:ext cx="1143000" cy="1120775"/>
          </a:xfrm>
          <a:custGeom>
            <a:avLst/>
            <a:gdLst>
              <a:gd name="T0" fmla="*/ 2147483647 w 406"/>
              <a:gd name="T1" fmla="*/ 2147483647 h 405"/>
              <a:gd name="T2" fmla="*/ 2147483647 w 406"/>
              <a:gd name="T3" fmla="*/ 2147483647 h 405"/>
              <a:gd name="T4" fmla="*/ 2147483647 w 406"/>
              <a:gd name="T5" fmla="*/ 2147483647 h 405"/>
              <a:gd name="T6" fmla="*/ 2147483647 w 406"/>
              <a:gd name="T7" fmla="*/ 2147483647 h 405"/>
              <a:gd name="T8" fmla="*/ 2147483647 w 406"/>
              <a:gd name="T9" fmla="*/ 2147483647 h 405"/>
              <a:gd name="T10" fmla="*/ 2147483647 w 406"/>
              <a:gd name="T11" fmla="*/ 2147483647 h 405"/>
              <a:gd name="T12" fmla="*/ 2147483647 w 406"/>
              <a:gd name="T13" fmla="*/ 2147483647 h 405"/>
              <a:gd name="T14" fmla="*/ 2147483647 w 406"/>
              <a:gd name="T15" fmla="*/ 2147483647 h 405"/>
              <a:gd name="T16" fmla="*/ 2147483647 w 406"/>
              <a:gd name="T17" fmla="*/ 2147483647 h 405"/>
              <a:gd name="T18" fmla="*/ 2147483647 w 406"/>
              <a:gd name="T19" fmla="*/ 2147483647 h 405"/>
              <a:gd name="T20" fmla="*/ 2147483647 w 406"/>
              <a:gd name="T21" fmla="*/ 2147483647 h 405"/>
              <a:gd name="T22" fmla="*/ 2147483647 w 406"/>
              <a:gd name="T23" fmla="*/ 0 h 405"/>
              <a:gd name="T24" fmla="*/ 2147483647 w 406"/>
              <a:gd name="T25" fmla="*/ 2147483647 h 405"/>
              <a:gd name="T26" fmla="*/ 2147483647 w 406"/>
              <a:gd name="T27" fmla="*/ 2147483647 h 405"/>
              <a:gd name="T28" fmla="*/ 2147483647 w 406"/>
              <a:gd name="T29" fmla="*/ 2147483647 h 405"/>
              <a:gd name="T30" fmla="*/ 2147483647 w 406"/>
              <a:gd name="T31" fmla="*/ 2147483647 h 405"/>
              <a:gd name="T32" fmla="*/ 2147483647 w 406"/>
              <a:gd name="T33" fmla="*/ 2147483647 h 405"/>
              <a:gd name="T34" fmla="*/ 2147483647 w 406"/>
              <a:gd name="T35" fmla="*/ 2147483647 h 405"/>
              <a:gd name="T36" fmla="*/ 2147483647 w 406"/>
              <a:gd name="T37" fmla="*/ 2147483647 h 405"/>
              <a:gd name="T38" fmla="*/ 2147483647 w 406"/>
              <a:gd name="T39" fmla="*/ 2147483647 h 405"/>
              <a:gd name="T40" fmla="*/ 2147483647 w 406"/>
              <a:gd name="T41" fmla="*/ 2147483647 h 405"/>
              <a:gd name="T42" fmla="*/ 2147483647 w 406"/>
              <a:gd name="T43" fmla="*/ 2147483647 h 405"/>
              <a:gd name="T44" fmla="*/ 2147483647 w 406"/>
              <a:gd name="T45" fmla="*/ 2147483647 h 405"/>
              <a:gd name="T46" fmla="*/ 2147483647 w 406"/>
              <a:gd name="T47" fmla="*/ 2147483647 h 405"/>
              <a:gd name="T48" fmla="*/ 2147483647 w 406"/>
              <a:gd name="T49" fmla="*/ 2147483647 h 405"/>
              <a:gd name="T50" fmla="*/ 2147483647 w 406"/>
              <a:gd name="T51" fmla="*/ 2147483647 h 405"/>
              <a:gd name="T52" fmla="*/ 2147483647 w 406"/>
              <a:gd name="T53" fmla="*/ 2147483647 h 405"/>
              <a:gd name="T54" fmla="*/ 2147483647 w 406"/>
              <a:gd name="T55" fmla="*/ 2147483647 h 405"/>
              <a:gd name="T56" fmla="*/ 2147483647 w 406"/>
              <a:gd name="T57" fmla="*/ 2147483647 h 405"/>
              <a:gd name="T58" fmla="*/ 2147483647 w 406"/>
              <a:gd name="T59" fmla="*/ 2147483647 h 405"/>
              <a:gd name="T60" fmla="*/ 2147483647 w 406"/>
              <a:gd name="T61" fmla="*/ 2147483647 h 405"/>
              <a:gd name="T62" fmla="*/ 2147483647 w 406"/>
              <a:gd name="T63" fmla="*/ 2147483647 h 405"/>
              <a:gd name="T64" fmla="*/ 2147483647 w 406"/>
              <a:gd name="T65" fmla="*/ 2147483647 h 405"/>
              <a:gd name="T66" fmla="*/ 2147483647 w 406"/>
              <a:gd name="T67" fmla="*/ 2147483647 h 405"/>
              <a:gd name="T68" fmla="*/ 2147483647 w 406"/>
              <a:gd name="T69" fmla="*/ 2147483647 h 405"/>
              <a:gd name="T70" fmla="*/ 2147483647 w 406"/>
              <a:gd name="T71" fmla="*/ 2147483647 h 405"/>
              <a:gd name="T72" fmla="*/ 2147483647 w 406"/>
              <a:gd name="T73" fmla="*/ 2147483647 h 405"/>
              <a:gd name="T74" fmla="*/ 2147483647 w 406"/>
              <a:gd name="T75" fmla="*/ 2147483647 h 405"/>
              <a:gd name="T76" fmla="*/ 2147483647 w 406"/>
              <a:gd name="T77" fmla="*/ 2147483647 h 405"/>
              <a:gd name="T78" fmla="*/ 2147483647 w 406"/>
              <a:gd name="T79" fmla="*/ 2147483647 h 405"/>
              <a:gd name="T80" fmla="*/ 2147483647 w 406"/>
              <a:gd name="T81" fmla="*/ 2147483647 h 405"/>
              <a:gd name="T82" fmla="*/ 2147483647 w 406"/>
              <a:gd name="T83" fmla="*/ 2147483647 h 405"/>
              <a:gd name="T84" fmla="*/ 2147483647 w 406"/>
              <a:gd name="T85" fmla="*/ 2147483647 h 405"/>
              <a:gd name="T86" fmla="*/ 2147483647 w 406"/>
              <a:gd name="T87" fmla="*/ 2147483647 h 40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06" h="405">
                <a:moveTo>
                  <a:pt x="360" y="174"/>
                </a:moveTo>
                <a:lnTo>
                  <a:pt x="294" y="173"/>
                </a:lnTo>
                <a:lnTo>
                  <a:pt x="259" y="129"/>
                </a:lnTo>
                <a:lnTo>
                  <a:pt x="274" y="129"/>
                </a:lnTo>
                <a:lnTo>
                  <a:pt x="277" y="128"/>
                </a:lnTo>
                <a:lnTo>
                  <a:pt x="280" y="126"/>
                </a:lnTo>
                <a:lnTo>
                  <a:pt x="282" y="123"/>
                </a:lnTo>
                <a:lnTo>
                  <a:pt x="282" y="120"/>
                </a:lnTo>
                <a:lnTo>
                  <a:pt x="282" y="107"/>
                </a:lnTo>
                <a:lnTo>
                  <a:pt x="282" y="104"/>
                </a:lnTo>
                <a:lnTo>
                  <a:pt x="280" y="101"/>
                </a:lnTo>
                <a:lnTo>
                  <a:pt x="277" y="99"/>
                </a:lnTo>
                <a:lnTo>
                  <a:pt x="274" y="99"/>
                </a:lnTo>
                <a:lnTo>
                  <a:pt x="238" y="99"/>
                </a:lnTo>
                <a:lnTo>
                  <a:pt x="220" y="72"/>
                </a:lnTo>
                <a:lnTo>
                  <a:pt x="232" y="72"/>
                </a:lnTo>
                <a:lnTo>
                  <a:pt x="235" y="72"/>
                </a:lnTo>
                <a:lnTo>
                  <a:pt x="238" y="69"/>
                </a:lnTo>
                <a:lnTo>
                  <a:pt x="241" y="68"/>
                </a:lnTo>
                <a:lnTo>
                  <a:pt x="241" y="63"/>
                </a:lnTo>
                <a:lnTo>
                  <a:pt x="241" y="51"/>
                </a:lnTo>
                <a:lnTo>
                  <a:pt x="241" y="48"/>
                </a:lnTo>
                <a:lnTo>
                  <a:pt x="238" y="45"/>
                </a:lnTo>
                <a:lnTo>
                  <a:pt x="235" y="44"/>
                </a:lnTo>
                <a:lnTo>
                  <a:pt x="232" y="42"/>
                </a:lnTo>
                <a:lnTo>
                  <a:pt x="199" y="42"/>
                </a:lnTo>
                <a:lnTo>
                  <a:pt x="195" y="35"/>
                </a:lnTo>
                <a:lnTo>
                  <a:pt x="189" y="26"/>
                </a:lnTo>
                <a:lnTo>
                  <a:pt x="181" y="17"/>
                </a:lnTo>
                <a:lnTo>
                  <a:pt x="175" y="9"/>
                </a:lnTo>
                <a:lnTo>
                  <a:pt x="172" y="5"/>
                </a:lnTo>
                <a:lnTo>
                  <a:pt x="169" y="3"/>
                </a:lnTo>
                <a:lnTo>
                  <a:pt x="165" y="2"/>
                </a:lnTo>
                <a:lnTo>
                  <a:pt x="160" y="0"/>
                </a:lnTo>
                <a:lnTo>
                  <a:pt x="156" y="0"/>
                </a:lnTo>
                <a:lnTo>
                  <a:pt x="151" y="0"/>
                </a:lnTo>
                <a:lnTo>
                  <a:pt x="133" y="0"/>
                </a:lnTo>
                <a:lnTo>
                  <a:pt x="135" y="5"/>
                </a:lnTo>
                <a:lnTo>
                  <a:pt x="138" y="15"/>
                </a:lnTo>
                <a:lnTo>
                  <a:pt x="144" y="30"/>
                </a:lnTo>
                <a:lnTo>
                  <a:pt x="150" y="48"/>
                </a:lnTo>
                <a:lnTo>
                  <a:pt x="157" y="69"/>
                </a:lnTo>
                <a:lnTo>
                  <a:pt x="165" y="92"/>
                </a:lnTo>
                <a:lnTo>
                  <a:pt x="172" y="113"/>
                </a:lnTo>
                <a:lnTo>
                  <a:pt x="180" y="132"/>
                </a:lnTo>
                <a:lnTo>
                  <a:pt x="184" y="149"/>
                </a:lnTo>
                <a:lnTo>
                  <a:pt x="189" y="159"/>
                </a:lnTo>
                <a:lnTo>
                  <a:pt x="190" y="165"/>
                </a:lnTo>
                <a:lnTo>
                  <a:pt x="186" y="170"/>
                </a:lnTo>
                <a:lnTo>
                  <a:pt x="175" y="174"/>
                </a:lnTo>
                <a:lnTo>
                  <a:pt x="160" y="177"/>
                </a:lnTo>
                <a:lnTo>
                  <a:pt x="142" y="180"/>
                </a:lnTo>
                <a:lnTo>
                  <a:pt x="124" y="182"/>
                </a:lnTo>
                <a:lnTo>
                  <a:pt x="106" y="182"/>
                </a:lnTo>
                <a:lnTo>
                  <a:pt x="91" y="183"/>
                </a:lnTo>
                <a:lnTo>
                  <a:pt x="81" y="183"/>
                </a:lnTo>
                <a:lnTo>
                  <a:pt x="76" y="183"/>
                </a:lnTo>
                <a:lnTo>
                  <a:pt x="33" y="128"/>
                </a:lnTo>
                <a:lnTo>
                  <a:pt x="4" y="128"/>
                </a:lnTo>
                <a:lnTo>
                  <a:pt x="21" y="192"/>
                </a:lnTo>
                <a:lnTo>
                  <a:pt x="0" y="203"/>
                </a:lnTo>
                <a:lnTo>
                  <a:pt x="21" y="213"/>
                </a:lnTo>
                <a:lnTo>
                  <a:pt x="4" y="278"/>
                </a:lnTo>
                <a:lnTo>
                  <a:pt x="33" y="278"/>
                </a:lnTo>
                <a:lnTo>
                  <a:pt x="76" y="222"/>
                </a:lnTo>
                <a:lnTo>
                  <a:pt x="81" y="222"/>
                </a:lnTo>
                <a:lnTo>
                  <a:pt x="91" y="222"/>
                </a:lnTo>
                <a:lnTo>
                  <a:pt x="106" y="224"/>
                </a:lnTo>
                <a:lnTo>
                  <a:pt x="124" y="224"/>
                </a:lnTo>
                <a:lnTo>
                  <a:pt x="142" y="225"/>
                </a:lnTo>
                <a:lnTo>
                  <a:pt x="160" y="228"/>
                </a:lnTo>
                <a:lnTo>
                  <a:pt x="175" y="231"/>
                </a:lnTo>
                <a:lnTo>
                  <a:pt x="186" y="236"/>
                </a:lnTo>
                <a:lnTo>
                  <a:pt x="190" y="240"/>
                </a:lnTo>
                <a:lnTo>
                  <a:pt x="189" y="246"/>
                </a:lnTo>
                <a:lnTo>
                  <a:pt x="184" y="257"/>
                </a:lnTo>
                <a:lnTo>
                  <a:pt x="180" y="273"/>
                </a:lnTo>
                <a:lnTo>
                  <a:pt x="172" y="293"/>
                </a:lnTo>
                <a:lnTo>
                  <a:pt x="165" y="314"/>
                </a:lnTo>
                <a:lnTo>
                  <a:pt x="157" y="336"/>
                </a:lnTo>
                <a:lnTo>
                  <a:pt x="150" y="357"/>
                </a:lnTo>
                <a:lnTo>
                  <a:pt x="144" y="375"/>
                </a:lnTo>
                <a:lnTo>
                  <a:pt x="138" y="390"/>
                </a:lnTo>
                <a:lnTo>
                  <a:pt x="135" y="401"/>
                </a:lnTo>
                <a:lnTo>
                  <a:pt x="133" y="405"/>
                </a:lnTo>
                <a:lnTo>
                  <a:pt x="151" y="405"/>
                </a:lnTo>
                <a:lnTo>
                  <a:pt x="156" y="405"/>
                </a:lnTo>
                <a:lnTo>
                  <a:pt x="160" y="405"/>
                </a:lnTo>
                <a:lnTo>
                  <a:pt x="165" y="404"/>
                </a:lnTo>
                <a:lnTo>
                  <a:pt x="169" y="404"/>
                </a:lnTo>
                <a:lnTo>
                  <a:pt x="172" y="401"/>
                </a:lnTo>
                <a:lnTo>
                  <a:pt x="175" y="396"/>
                </a:lnTo>
                <a:lnTo>
                  <a:pt x="181" y="389"/>
                </a:lnTo>
                <a:lnTo>
                  <a:pt x="189" y="380"/>
                </a:lnTo>
                <a:lnTo>
                  <a:pt x="195" y="371"/>
                </a:lnTo>
                <a:lnTo>
                  <a:pt x="199" y="363"/>
                </a:lnTo>
                <a:lnTo>
                  <a:pt x="232" y="363"/>
                </a:lnTo>
                <a:lnTo>
                  <a:pt x="235" y="362"/>
                </a:lnTo>
                <a:lnTo>
                  <a:pt x="238" y="360"/>
                </a:lnTo>
                <a:lnTo>
                  <a:pt x="241" y="357"/>
                </a:lnTo>
                <a:lnTo>
                  <a:pt x="241" y="354"/>
                </a:lnTo>
                <a:lnTo>
                  <a:pt x="241" y="342"/>
                </a:lnTo>
                <a:lnTo>
                  <a:pt x="241" y="338"/>
                </a:lnTo>
                <a:lnTo>
                  <a:pt x="238" y="336"/>
                </a:lnTo>
                <a:lnTo>
                  <a:pt x="235" y="333"/>
                </a:lnTo>
                <a:lnTo>
                  <a:pt x="232" y="333"/>
                </a:lnTo>
                <a:lnTo>
                  <a:pt x="220" y="333"/>
                </a:lnTo>
                <a:lnTo>
                  <a:pt x="238" y="306"/>
                </a:lnTo>
                <a:lnTo>
                  <a:pt x="274" y="306"/>
                </a:lnTo>
                <a:lnTo>
                  <a:pt x="277" y="306"/>
                </a:lnTo>
                <a:lnTo>
                  <a:pt x="280" y="305"/>
                </a:lnTo>
                <a:lnTo>
                  <a:pt x="282" y="302"/>
                </a:lnTo>
                <a:lnTo>
                  <a:pt x="282" y="299"/>
                </a:lnTo>
                <a:lnTo>
                  <a:pt x="282" y="285"/>
                </a:lnTo>
                <a:lnTo>
                  <a:pt x="282" y="282"/>
                </a:lnTo>
                <a:lnTo>
                  <a:pt x="280" y="279"/>
                </a:lnTo>
                <a:lnTo>
                  <a:pt x="277" y="278"/>
                </a:lnTo>
                <a:lnTo>
                  <a:pt x="274" y="276"/>
                </a:lnTo>
                <a:lnTo>
                  <a:pt x="259" y="276"/>
                </a:lnTo>
                <a:lnTo>
                  <a:pt x="294" y="233"/>
                </a:lnTo>
                <a:lnTo>
                  <a:pt x="360" y="233"/>
                </a:lnTo>
                <a:lnTo>
                  <a:pt x="367" y="231"/>
                </a:lnTo>
                <a:lnTo>
                  <a:pt x="376" y="230"/>
                </a:lnTo>
                <a:lnTo>
                  <a:pt x="387" y="227"/>
                </a:lnTo>
                <a:lnTo>
                  <a:pt x="397" y="221"/>
                </a:lnTo>
                <a:lnTo>
                  <a:pt x="403" y="213"/>
                </a:lnTo>
                <a:lnTo>
                  <a:pt x="406" y="203"/>
                </a:lnTo>
                <a:lnTo>
                  <a:pt x="403" y="192"/>
                </a:lnTo>
                <a:lnTo>
                  <a:pt x="397" y="185"/>
                </a:lnTo>
                <a:lnTo>
                  <a:pt x="387" y="179"/>
                </a:lnTo>
                <a:lnTo>
                  <a:pt x="376" y="176"/>
                </a:lnTo>
                <a:lnTo>
                  <a:pt x="367" y="174"/>
                </a:lnTo>
                <a:lnTo>
                  <a:pt x="360" y="174"/>
                </a:lnTo>
                <a:close/>
              </a:path>
            </a:pathLst>
          </a:custGeom>
          <a:solidFill>
            <a:srgbClr val="F8F8F8">
              <a:alpha val="50195"/>
            </a:srgbClr>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zh-CN" altLang="en-US"/>
          </a:p>
        </p:txBody>
      </p:sp>
      <p:sp>
        <p:nvSpPr>
          <p:cNvPr id="5" name="Freeform 241">
            <a:extLst>
              <a:ext uri="{FF2B5EF4-FFF2-40B4-BE49-F238E27FC236}">
                <a16:creationId xmlns:a16="http://schemas.microsoft.com/office/drawing/2014/main" id="{7D5E564A-5562-49F9-8BB5-7884AACD7678}"/>
              </a:ext>
            </a:extLst>
          </p:cNvPr>
          <p:cNvSpPr>
            <a:spLocks/>
          </p:cNvSpPr>
          <p:nvPr/>
        </p:nvSpPr>
        <p:spPr bwMode="gray">
          <a:xfrm>
            <a:off x="2432050" y="-9525"/>
            <a:ext cx="3595688" cy="4429125"/>
          </a:xfrm>
          <a:custGeom>
            <a:avLst/>
            <a:gdLst>
              <a:gd name="T0" fmla="*/ 2147483647 w 2265"/>
              <a:gd name="T1" fmla="*/ 2147483647 h 2790"/>
              <a:gd name="T2" fmla="*/ 2147483647 w 2265"/>
              <a:gd name="T3" fmla="*/ 2147483647 h 2790"/>
              <a:gd name="T4" fmla="*/ 2147483647 w 2265"/>
              <a:gd name="T5" fmla="*/ 2147483647 h 2790"/>
              <a:gd name="T6" fmla="*/ 0 w 2265"/>
              <a:gd name="T7" fmla="*/ 0 h 2790"/>
              <a:gd name="T8" fmla="*/ 2147483647 w 2265"/>
              <a:gd name="T9" fmla="*/ 2147483647 h 2790"/>
              <a:gd name="T10" fmla="*/ 2147483647 w 2265"/>
              <a:gd name="T11" fmla="*/ 2147483647 h 2790"/>
              <a:gd name="T12" fmla="*/ 2147483647 w 2265"/>
              <a:gd name="T13" fmla="*/ 2147483647 h 2790"/>
              <a:gd name="T14" fmla="*/ 2147483647 w 2265"/>
              <a:gd name="T15" fmla="*/ 2147483647 h 279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265" h="2790">
                <a:moveTo>
                  <a:pt x="1895" y="2790"/>
                </a:moveTo>
                <a:cubicBezTo>
                  <a:pt x="2092" y="2493"/>
                  <a:pt x="2169" y="1787"/>
                  <a:pt x="2001" y="1455"/>
                </a:cubicBezTo>
                <a:cubicBezTo>
                  <a:pt x="1833" y="1123"/>
                  <a:pt x="1290" y="1089"/>
                  <a:pt x="909" y="885"/>
                </a:cubicBezTo>
                <a:cubicBezTo>
                  <a:pt x="528" y="681"/>
                  <a:pt x="95" y="144"/>
                  <a:pt x="0" y="0"/>
                </a:cubicBezTo>
                <a:lnTo>
                  <a:pt x="466" y="6"/>
                </a:lnTo>
                <a:cubicBezTo>
                  <a:pt x="570" y="267"/>
                  <a:pt x="788" y="572"/>
                  <a:pt x="1074" y="759"/>
                </a:cubicBezTo>
                <a:cubicBezTo>
                  <a:pt x="1359" y="946"/>
                  <a:pt x="1880" y="1011"/>
                  <a:pt x="2072" y="1396"/>
                </a:cubicBezTo>
                <a:cubicBezTo>
                  <a:pt x="2265" y="1781"/>
                  <a:pt x="2045" y="2639"/>
                  <a:pt x="1895" y="2790"/>
                </a:cubicBezTo>
                <a:close/>
              </a:path>
            </a:pathLst>
          </a:custGeom>
          <a:solidFill>
            <a:srgbClr val="FFFFFF">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6" name="Freeform 242">
            <a:extLst>
              <a:ext uri="{FF2B5EF4-FFF2-40B4-BE49-F238E27FC236}">
                <a16:creationId xmlns:a16="http://schemas.microsoft.com/office/drawing/2014/main" id="{54E4F034-1697-4B3D-943A-6E94D72B0863}"/>
              </a:ext>
            </a:extLst>
          </p:cNvPr>
          <p:cNvSpPr>
            <a:spLocks/>
          </p:cNvSpPr>
          <p:nvPr/>
        </p:nvSpPr>
        <p:spPr bwMode="gray">
          <a:xfrm>
            <a:off x="0" y="0"/>
            <a:ext cx="5719763" cy="4495800"/>
          </a:xfrm>
          <a:custGeom>
            <a:avLst/>
            <a:gdLst>
              <a:gd name="T0" fmla="*/ 2147483647 w 3603"/>
              <a:gd name="T1" fmla="*/ 2147483647 h 2832"/>
              <a:gd name="T2" fmla="*/ 2147483647 w 3603"/>
              <a:gd name="T3" fmla="*/ 2147483647 h 2832"/>
              <a:gd name="T4" fmla="*/ 2147483647 w 3603"/>
              <a:gd name="T5" fmla="*/ 2147483647 h 2832"/>
              <a:gd name="T6" fmla="*/ 0 w 3603"/>
              <a:gd name="T7" fmla="*/ 0 h 2832"/>
              <a:gd name="T8" fmla="*/ 2147483647 w 3603"/>
              <a:gd name="T9" fmla="*/ 0 h 2832"/>
              <a:gd name="T10" fmla="*/ 2147483647 w 3603"/>
              <a:gd name="T11" fmla="*/ 2147483647 h 2832"/>
              <a:gd name="T12" fmla="*/ 2147483647 w 3603"/>
              <a:gd name="T13" fmla="*/ 2147483647 h 2832"/>
              <a:gd name="T14" fmla="*/ 2147483647 w 3603"/>
              <a:gd name="T15" fmla="*/ 2147483647 h 283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603" h="2832">
                <a:moveTo>
                  <a:pt x="3395" y="2832"/>
                </a:moveTo>
                <a:cubicBezTo>
                  <a:pt x="3514" y="2657"/>
                  <a:pt x="3539" y="2194"/>
                  <a:pt x="3450" y="1888"/>
                </a:cubicBezTo>
                <a:cubicBezTo>
                  <a:pt x="3361" y="1581"/>
                  <a:pt x="2487" y="1524"/>
                  <a:pt x="1918" y="1188"/>
                </a:cubicBezTo>
                <a:cubicBezTo>
                  <a:pt x="1350" y="851"/>
                  <a:pt x="128" y="228"/>
                  <a:pt x="0" y="0"/>
                </a:cubicBezTo>
                <a:lnTo>
                  <a:pt x="1145" y="0"/>
                </a:lnTo>
                <a:cubicBezTo>
                  <a:pt x="1248" y="271"/>
                  <a:pt x="1793" y="730"/>
                  <a:pt x="1995" y="891"/>
                </a:cubicBezTo>
                <a:cubicBezTo>
                  <a:pt x="2197" y="1052"/>
                  <a:pt x="3405" y="1416"/>
                  <a:pt x="3504" y="1817"/>
                </a:cubicBezTo>
                <a:cubicBezTo>
                  <a:pt x="3603" y="2218"/>
                  <a:pt x="3486" y="2743"/>
                  <a:pt x="3395" y="2832"/>
                </a:cubicBezTo>
                <a:close/>
              </a:path>
            </a:pathLst>
          </a:custGeom>
          <a:solidFill>
            <a:srgbClr val="FFFFFF">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7" name="Freeform 243">
            <a:extLst>
              <a:ext uri="{FF2B5EF4-FFF2-40B4-BE49-F238E27FC236}">
                <a16:creationId xmlns:a16="http://schemas.microsoft.com/office/drawing/2014/main" id="{0B9D3864-19E5-48CB-83D2-7E08E4048A3F}"/>
              </a:ext>
            </a:extLst>
          </p:cNvPr>
          <p:cNvSpPr>
            <a:spLocks/>
          </p:cNvSpPr>
          <p:nvPr/>
        </p:nvSpPr>
        <p:spPr bwMode="gray">
          <a:xfrm>
            <a:off x="6513513" y="404813"/>
            <a:ext cx="2630487" cy="3328987"/>
          </a:xfrm>
          <a:custGeom>
            <a:avLst/>
            <a:gdLst>
              <a:gd name="T0" fmla="*/ 0 w 1657"/>
              <a:gd name="T1" fmla="*/ 2147483647 h 2583"/>
              <a:gd name="T2" fmla="*/ 2147483647 w 1657"/>
              <a:gd name="T3" fmla="*/ 2147483647 h 2583"/>
              <a:gd name="T4" fmla="*/ 2147483647 w 1657"/>
              <a:gd name="T5" fmla="*/ 2147483647 h 2583"/>
              <a:gd name="T6" fmla="*/ 2147483647 w 1657"/>
              <a:gd name="T7" fmla="*/ 0 h 2583"/>
              <a:gd name="T8" fmla="*/ 2147483647 w 1657"/>
              <a:gd name="T9" fmla="*/ 2147483647 h 2583"/>
              <a:gd name="T10" fmla="*/ 0 w 1657"/>
              <a:gd name="T11" fmla="*/ 2147483647 h 258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657" h="2583">
                <a:moveTo>
                  <a:pt x="0" y="2583"/>
                </a:moveTo>
                <a:cubicBezTo>
                  <a:pt x="558" y="2524"/>
                  <a:pt x="852" y="2300"/>
                  <a:pt x="1129" y="1978"/>
                </a:cubicBezTo>
                <a:cubicBezTo>
                  <a:pt x="1406" y="1656"/>
                  <a:pt x="1528" y="1439"/>
                  <a:pt x="1657" y="1117"/>
                </a:cubicBezTo>
                <a:lnTo>
                  <a:pt x="1645" y="0"/>
                </a:lnTo>
                <a:cubicBezTo>
                  <a:pt x="1598" y="291"/>
                  <a:pt x="1225" y="1470"/>
                  <a:pt x="950" y="1877"/>
                </a:cubicBezTo>
                <a:cubicBezTo>
                  <a:pt x="675" y="2284"/>
                  <a:pt x="499" y="2494"/>
                  <a:pt x="0" y="2583"/>
                </a:cubicBezTo>
                <a:close/>
              </a:path>
            </a:pathLst>
          </a:custGeom>
          <a:solidFill>
            <a:srgbClr val="FFFFFF">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8" name="Freeform 244">
            <a:extLst>
              <a:ext uri="{FF2B5EF4-FFF2-40B4-BE49-F238E27FC236}">
                <a16:creationId xmlns:a16="http://schemas.microsoft.com/office/drawing/2014/main" id="{3421DC6C-EC11-4CBD-AB52-E0608F84C9DD}"/>
              </a:ext>
            </a:extLst>
          </p:cNvPr>
          <p:cNvSpPr>
            <a:spLocks/>
          </p:cNvSpPr>
          <p:nvPr/>
        </p:nvSpPr>
        <p:spPr bwMode="gray">
          <a:xfrm>
            <a:off x="6477000" y="-9525"/>
            <a:ext cx="1676400" cy="3743325"/>
          </a:xfrm>
          <a:custGeom>
            <a:avLst/>
            <a:gdLst>
              <a:gd name="T0" fmla="*/ 0 w 1110"/>
              <a:gd name="T1" fmla="*/ 2147483647 h 2877"/>
              <a:gd name="T2" fmla="*/ 2147483647 w 1110"/>
              <a:gd name="T3" fmla="*/ 2147483647 h 2877"/>
              <a:gd name="T4" fmla="*/ 2147483647 w 1110"/>
              <a:gd name="T5" fmla="*/ 0 h 2877"/>
              <a:gd name="T6" fmla="*/ 2147483647 w 1110"/>
              <a:gd name="T7" fmla="*/ 0 h 2877"/>
              <a:gd name="T8" fmla="*/ 2147483647 w 1110"/>
              <a:gd name="T9" fmla="*/ 2147483647 h 2877"/>
              <a:gd name="T10" fmla="*/ 0 w 1110"/>
              <a:gd name="T11" fmla="*/ 2147483647 h 287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10" h="2877">
                <a:moveTo>
                  <a:pt x="0" y="2877"/>
                </a:moveTo>
                <a:cubicBezTo>
                  <a:pt x="558" y="2818"/>
                  <a:pt x="878" y="2138"/>
                  <a:pt x="979" y="1734"/>
                </a:cubicBezTo>
                <a:cubicBezTo>
                  <a:pt x="1080" y="1330"/>
                  <a:pt x="1110" y="368"/>
                  <a:pt x="1110" y="0"/>
                </a:cubicBezTo>
                <a:lnTo>
                  <a:pt x="296" y="0"/>
                </a:lnTo>
                <a:cubicBezTo>
                  <a:pt x="593" y="445"/>
                  <a:pt x="803" y="1297"/>
                  <a:pt x="754" y="1776"/>
                </a:cubicBezTo>
                <a:cubicBezTo>
                  <a:pt x="705" y="2255"/>
                  <a:pt x="635" y="2613"/>
                  <a:pt x="0" y="2877"/>
                </a:cubicBezTo>
                <a:close/>
              </a:path>
            </a:pathLst>
          </a:custGeom>
          <a:solidFill>
            <a:srgbClr val="FFFFFF">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9" name="Freeform 245">
            <a:extLst>
              <a:ext uri="{FF2B5EF4-FFF2-40B4-BE49-F238E27FC236}">
                <a16:creationId xmlns:a16="http://schemas.microsoft.com/office/drawing/2014/main" id="{F00BC01E-9051-4181-B88B-D62A868E72BC}"/>
              </a:ext>
            </a:extLst>
          </p:cNvPr>
          <p:cNvSpPr>
            <a:spLocks/>
          </p:cNvSpPr>
          <p:nvPr/>
        </p:nvSpPr>
        <p:spPr bwMode="gray">
          <a:xfrm>
            <a:off x="-9525" y="609600"/>
            <a:ext cx="5418138" cy="3808413"/>
          </a:xfrm>
          <a:custGeom>
            <a:avLst/>
            <a:gdLst>
              <a:gd name="T0" fmla="*/ 2147483647 w 3413"/>
              <a:gd name="T1" fmla="*/ 2147483647 h 2399"/>
              <a:gd name="T2" fmla="*/ 2147483647 w 3413"/>
              <a:gd name="T3" fmla="*/ 2147483647 h 2399"/>
              <a:gd name="T4" fmla="*/ 2147483647 w 3413"/>
              <a:gd name="T5" fmla="*/ 2147483647 h 2399"/>
              <a:gd name="T6" fmla="*/ 0 w 3413"/>
              <a:gd name="T7" fmla="*/ 2147483647 h 2399"/>
              <a:gd name="T8" fmla="*/ 2147483647 w 3413"/>
              <a:gd name="T9" fmla="*/ 0 h 2399"/>
              <a:gd name="T10" fmla="*/ 2147483647 w 3413"/>
              <a:gd name="T11" fmla="*/ 2147483647 h 2399"/>
              <a:gd name="T12" fmla="*/ 2147483647 w 3413"/>
              <a:gd name="T13" fmla="*/ 2147483647 h 2399"/>
              <a:gd name="T14" fmla="*/ 2147483647 w 3413"/>
              <a:gd name="T15" fmla="*/ 2147483647 h 239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413" h="2399">
                <a:moveTo>
                  <a:pt x="3413" y="2399"/>
                </a:moveTo>
                <a:cubicBezTo>
                  <a:pt x="3361" y="2324"/>
                  <a:pt x="3246" y="2028"/>
                  <a:pt x="2928" y="1962"/>
                </a:cubicBezTo>
                <a:cubicBezTo>
                  <a:pt x="2610" y="1896"/>
                  <a:pt x="1990" y="2131"/>
                  <a:pt x="1502" y="2003"/>
                </a:cubicBezTo>
                <a:cubicBezTo>
                  <a:pt x="937" y="1819"/>
                  <a:pt x="386" y="1510"/>
                  <a:pt x="0" y="1196"/>
                </a:cubicBezTo>
                <a:lnTo>
                  <a:pt x="6" y="0"/>
                </a:lnTo>
                <a:cubicBezTo>
                  <a:pt x="109" y="271"/>
                  <a:pt x="893" y="1158"/>
                  <a:pt x="1461" y="1558"/>
                </a:cubicBezTo>
                <a:cubicBezTo>
                  <a:pt x="1906" y="1919"/>
                  <a:pt x="2644" y="1780"/>
                  <a:pt x="2969" y="1920"/>
                </a:cubicBezTo>
                <a:cubicBezTo>
                  <a:pt x="3294" y="2060"/>
                  <a:pt x="3349" y="2288"/>
                  <a:pt x="3413" y="2399"/>
                </a:cubicBezTo>
                <a:close/>
              </a:path>
            </a:pathLst>
          </a:custGeom>
          <a:solidFill>
            <a:srgbClr val="FFFFFF">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nvGrpSpPr>
          <p:cNvPr id="10" name="Group 226">
            <a:extLst>
              <a:ext uri="{FF2B5EF4-FFF2-40B4-BE49-F238E27FC236}">
                <a16:creationId xmlns:a16="http://schemas.microsoft.com/office/drawing/2014/main" id="{ECAD762D-38BA-4C40-90FA-D222E74E93EE}"/>
              </a:ext>
            </a:extLst>
          </p:cNvPr>
          <p:cNvGrpSpPr>
            <a:grpSpLocks/>
          </p:cNvGrpSpPr>
          <p:nvPr/>
        </p:nvGrpSpPr>
        <p:grpSpPr bwMode="auto">
          <a:xfrm>
            <a:off x="0" y="3733800"/>
            <a:ext cx="9144000" cy="3124200"/>
            <a:chOff x="0" y="2352"/>
            <a:chExt cx="5760" cy="1968"/>
          </a:xfrm>
        </p:grpSpPr>
        <p:pic>
          <p:nvPicPr>
            <p:cNvPr id="11" name="Picture 214" descr="3">
              <a:extLst>
                <a:ext uri="{FF2B5EF4-FFF2-40B4-BE49-F238E27FC236}">
                  <a16:creationId xmlns:a16="http://schemas.microsoft.com/office/drawing/2014/main" id="{F12CC1EF-8787-41D0-952F-09C18EB8B5D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b="25085"/>
            <a:stretch>
              <a:fillRect/>
            </a:stretch>
          </p:blipFill>
          <p:spPr bwMode="gray">
            <a:xfrm>
              <a:off x="0" y="2352"/>
              <a:ext cx="5760" cy="1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15" descr="2">
              <a:extLst>
                <a:ext uri="{FF2B5EF4-FFF2-40B4-BE49-F238E27FC236}">
                  <a16:creationId xmlns:a16="http://schemas.microsoft.com/office/drawing/2014/main" id="{D4F64C33-C914-4F1F-AE30-C5F8B6ABB1D3}"/>
                </a:ext>
              </a:extLst>
            </p:cNvPr>
            <p:cNvPicPr>
              <a:picLocks noChangeAspect="1" noChangeArrowheads="1"/>
            </p:cNvPicPr>
            <p:nvPr userDrawn="1"/>
          </p:nvPicPr>
          <p:blipFill>
            <a:blip r:embed="rId3">
              <a:lum contrast="12000"/>
              <a:extLst>
                <a:ext uri="{28A0092B-C50C-407E-A947-70E740481C1C}">
                  <a14:useLocalDpi xmlns:a14="http://schemas.microsoft.com/office/drawing/2010/main" val="0"/>
                </a:ext>
              </a:extLst>
            </a:blip>
            <a:srcRect/>
            <a:stretch>
              <a:fillRect/>
            </a:stretch>
          </p:blipFill>
          <p:spPr bwMode="gray">
            <a:xfrm>
              <a:off x="0" y="2688"/>
              <a:ext cx="872" cy="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16" descr="2">
              <a:extLst>
                <a:ext uri="{FF2B5EF4-FFF2-40B4-BE49-F238E27FC236}">
                  <a16:creationId xmlns:a16="http://schemas.microsoft.com/office/drawing/2014/main" id="{7937DC9B-18D8-4ED2-84C5-50A43D9D83EA}"/>
                </a:ext>
              </a:extLst>
            </p:cNvPr>
            <p:cNvPicPr>
              <a:picLocks noChangeAspect="1" noChangeArrowheads="1"/>
            </p:cNvPicPr>
            <p:nvPr userDrawn="1"/>
          </p:nvPicPr>
          <p:blipFill>
            <a:blip r:embed="rId3">
              <a:lum contrast="12000"/>
              <a:extLst>
                <a:ext uri="{28A0092B-C50C-407E-A947-70E740481C1C}">
                  <a14:useLocalDpi xmlns:a14="http://schemas.microsoft.com/office/drawing/2010/main" val="0"/>
                </a:ext>
              </a:extLst>
            </a:blip>
            <a:srcRect/>
            <a:stretch>
              <a:fillRect/>
            </a:stretch>
          </p:blipFill>
          <p:spPr bwMode="gray">
            <a:xfrm rot="638531" flipH="1">
              <a:off x="4512" y="2736"/>
              <a:ext cx="690" cy="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4" name="Text Box 262">
            <a:extLst>
              <a:ext uri="{FF2B5EF4-FFF2-40B4-BE49-F238E27FC236}">
                <a16:creationId xmlns:a16="http://schemas.microsoft.com/office/drawing/2014/main" id="{5EA6C175-C7E8-44A1-85EE-E32DC2989F9E}"/>
              </a:ext>
            </a:extLst>
          </p:cNvPr>
          <p:cNvSpPr txBox="1">
            <a:spLocks noChangeArrowheads="1"/>
          </p:cNvSpPr>
          <p:nvPr/>
        </p:nvSpPr>
        <p:spPr bwMode="gray">
          <a:xfrm>
            <a:off x="228600" y="6080125"/>
            <a:ext cx="1676400" cy="396875"/>
          </a:xfrm>
          <a:prstGeom prst="rect">
            <a:avLst/>
          </a:prstGeom>
          <a:noFill/>
          <a:ln>
            <a:noFill/>
          </a:ln>
          <a:effectLs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50000"/>
              </a:spcBef>
              <a:spcAft>
                <a:spcPct val="0"/>
              </a:spcAft>
              <a:defRPr b="1">
                <a:solidFill>
                  <a:schemeClr val="tx1"/>
                </a:solidFill>
                <a:latin typeface="Arial" charset="0"/>
              </a:defRPr>
            </a:lvl6pPr>
            <a:lvl7pPr marL="2971800" indent="-228600" eaLnBrk="0" fontAlgn="base" hangingPunct="0">
              <a:spcBef>
                <a:spcPct val="50000"/>
              </a:spcBef>
              <a:spcAft>
                <a:spcPct val="0"/>
              </a:spcAft>
              <a:defRPr b="1">
                <a:solidFill>
                  <a:schemeClr val="tx1"/>
                </a:solidFill>
                <a:latin typeface="Arial" charset="0"/>
              </a:defRPr>
            </a:lvl7pPr>
            <a:lvl8pPr marL="3429000" indent="-228600" eaLnBrk="0" fontAlgn="base" hangingPunct="0">
              <a:spcBef>
                <a:spcPct val="50000"/>
              </a:spcBef>
              <a:spcAft>
                <a:spcPct val="0"/>
              </a:spcAft>
              <a:defRPr b="1">
                <a:solidFill>
                  <a:schemeClr val="tx1"/>
                </a:solidFill>
                <a:latin typeface="Arial" charset="0"/>
              </a:defRPr>
            </a:lvl8pPr>
            <a:lvl9pPr marL="3886200" indent="-228600" eaLnBrk="0" fontAlgn="base" hangingPunct="0">
              <a:spcBef>
                <a:spcPct val="50000"/>
              </a:spcBef>
              <a:spcAft>
                <a:spcPct val="0"/>
              </a:spcAft>
              <a:defRPr b="1">
                <a:solidFill>
                  <a:schemeClr val="tx1"/>
                </a:solidFill>
                <a:latin typeface="Arial" charset="0"/>
              </a:defRPr>
            </a:lvl9pPr>
          </a:lstStyle>
          <a:p>
            <a:pPr eaLnBrk="1" hangingPunct="1">
              <a:defRPr/>
            </a:pPr>
            <a:r>
              <a:rPr lang="en-US" altLang="zh-CN" sz="2000">
                <a:solidFill>
                  <a:srgbClr val="FFFFFF"/>
                </a:solidFill>
                <a:latin typeface="Verdana" pitchFamily="34" charset="0"/>
                <a:ea typeface="宋体" pitchFamily="2" charset="-122"/>
              </a:rPr>
              <a:t>LOGO</a:t>
            </a:r>
          </a:p>
        </p:txBody>
      </p:sp>
      <p:grpSp>
        <p:nvGrpSpPr>
          <p:cNvPr id="15" name="Group 269">
            <a:extLst>
              <a:ext uri="{FF2B5EF4-FFF2-40B4-BE49-F238E27FC236}">
                <a16:creationId xmlns:a16="http://schemas.microsoft.com/office/drawing/2014/main" id="{1C8C97DB-899D-4887-9908-D41742E83F42}"/>
              </a:ext>
            </a:extLst>
          </p:cNvPr>
          <p:cNvGrpSpPr>
            <a:grpSpLocks/>
          </p:cNvGrpSpPr>
          <p:nvPr/>
        </p:nvGrpSpPr>
        <p:grpSpPr bwMode="auto">
          <a:xfrm rot="-2998185">
            <a:off x="4394200" y="2867025"/>
            <a:ext cx="1349375" cy="1450975"/>
            <a:chOff x="173" y="1670"/>
            <a:chExt cx="676" cy="727"/>
          </a:xfrm>
        </p:grpSpPr>
        <p:sp>
          <p:nvSpPr>
            <p:cNvPr id="16" name="Oval 270">
              <a:extLst>
                <a:ext uri="{FF2B5EF4-FFF2-40B4-BE49-F238E27FC236}">
                  <a16:creationId xmlns:a16="http://schemas.microsoft.com/office/drawing/2014/main" id="{CA91C4FF-1666-4D2B-84C5-19F764441111}"/>
                </a:ext>
              </a:extLst>
            </p:cNvPr>
            <p:cNvSpPr>
              <a:spLocks noChangeArrowheads="1"/>
            </p:cNvSpPr>
            <p:nvPr/>
          </p:nvSpPr>
          <p:spPr bwMode="gray">
            <a:xfrm>
              <a:off x="442" y="1665"/>
              <a:ext cx="111" cy="105"/>
            </a:xfrm>
            <a:prstGeom prst="ellipse">
              <a:avLst/>
            </a:prstGeom>
            <a:solidFill>
              <a:srgbClr val="FEFEFE">
                <a:alpha val="30196"/>
              </a:srgbClr>
            </a:solidFill>
            <a:ln w="9525" algn="ctr">
              <a:solidFill>
                <a:srgbClr val="FEFEFE"/>
              </a:solidFill>
              <a:round/>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endParaRPr lang="zh-CN" altLang="en-US">
                <a:ea typeface="宋体" panose="02010600030101010101" pitchFamily="2" charset="-122"/>
              </a:endParaRPr>
            </a:p>
          </p:txBody>
        </p:sp>
        <p:sp>
          <p:nvSpPr>
            <p:cNvPr id="17" name="Oval 271">
              <a:extLst>
                <a:ext uri="{FF2B5EF4-FFF2-40B4-BE49-F238E27FC236}">
                  <a16:creationId xmlns:a16="http://schemas.microsoft.com/office/drawing/2014/main" id="{932F4065-559F-4BD5-A172-09EAE8EE3B58}"/>
                </a:ext>
              </a:extLst>
            </p:cNvPr>
            <p:cNvSpPr>
              <a:spLocks noChangeArrowheads="1"/>
            </p:cNvSpPr>
            <p:nvPr/>
          </p:nvSpPr>
          <p:spPr bwMode="gray">
            <a:xfrm>
              <a:off x="279" y="1954"/>
              <a:ext cx="157" cy="150"/>
            </a:xfrm>
            <a:prstGeom prst="ellipse">
              <a:avLst/>
            </a:prstGeom>
            <a:solidFill>
              <a:srgbClr val="FEFEFE">
                <a:alpha val="30196"/>
              </a:srgbClr>
            </a:solidFill>
            <a:ln w="9525" algn="ctr">
              <a:solidFill>
                <a:srgbClr val="FEFEFE"/>
              </a:solidFill>
              <a:round/>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endParaRPr lang="zh-CN" altLang="en-US">
                <a:ea typeface="宋体" panose="02010600030101010101" pitchFamily="2" charset="-122"/>
              </a:endParaRPr>
            </a:p>
          </p:txBody>
        </p:sp>
        <p:sp>
          <p:nvSpPr>
            <p:cNvPr id="18" name="Oval 272">
              <a:extLst>
                <a:ext uri="{FF2B5EF4-FFF2-40B4-BE49-F238E27FC236}">
                  <a16:creationId xmlns:a16="http://schemas.microsoft.com/office/drawing/2014/main" id="{381C62EB-3B81-4A91-B29B-CC4A03C6038B}"/>
                </a:ext>
              </a:extLst>
            </p:cNvPr>
            <p:cNvSpPr>
              <a:spLocks noChangeArrowheads="1"/>
            </p:cNvSpPr>
            <p:nvPr/>
          </p:nvSpPr>
          <p:spPr bwMode="gray">
            <a:xfrm>
              <a:off x="572" y="1840"/>
              <a:ext cx="118" cy="111"/>
            </a:xfrm>
            <a:prstGeom prst="ellipse">
              <a:avLst/>
            </a:prstGeom>
            <a:solidFill>
              <a:srgbClr val="FEFEFE">
                <a:alpha val="30196"/>
              </a:srgbClr>
            </a:solidFill>
            <a:ln w="9525" algn="ctr">
              <a:solidFill>
                <a:srgbClr val="FEFEFE"/>
              </a:solidFill>
              <a:round/>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endParaRPr lang="zh-CN" altLang="en-US">
                <a:ea typeface="宋体" panose="02010600030101010101" pitchFamily="2" charset="-122"/>
              </a:endParaRPr>
            </a:p>
          </p:txBody>
        </p:sp>
        <p:sp>
          <p:nvSpPr>
            <p:cNvPr id="19" name="Oval 273">
              <a:extLst>
                <a:ext uri="{FF2B5EF4-FFF2-40B4-BE49-F238E27FC236}">
                  <a16:creationId xmlns:a16="http://schemas.microsoft.com/office/drawing/2014/main" id="{B7EA729C-F549-4D79-AF4E-442CE17BDDAB}"/>
                </a:ext>
              </a:extLst>
            </p:cNvPr>
            <p:cNvSpPr>
              <a:spLocks noChangeArrowheads="1"/>
            </p:cNvSpPr>
            <p:nvPr/>
          </p:nvSpPr>
          <p:spPr bwMode="gray">
            <a:xfrm>
              <a:off x="329" y="2310"/>
              <a:ext cx="84" cy="78"/>
            </a:xfrm>
            <a:prstGeom prst="ellipse">
              <a:avLst/>
            </a:prstGeom>
            <a:solidFill>
              <a:srgbClr val="FEFEFE">
                <a:alpha val="30196"/>
              </a:srgbClr>
            </a:solidFill>
            <a:ln w="9525" algn="ctr">
              <a:solidFill>
                <a:srgbClr val="FEFEFE"/>
              </a:solidFill>
              <a:round/>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endParaRPr lang="zh-CN" altLang="en-US">
                <a:ea typeface="宋体" panose="02010600030101010101" pitchFamily="2" charset="-122"/>
              </a:endParaRPr>
            </a:p>
          </p:txBody>
        </p:sp>
        <p:sp>
          <p:nvSpPr>
            <p:cNvPr id="20" name="Line 274">
              <a:extLst>
                <a:ext uri="{FF2B5EF4-FFF2-40B4-BE49-F238E27FC236}">
                  <a16:creationId xmlns:a16="http://schemas.microsoft.com/office/drawing/2014/main" id="{07186C0B-5E06-464F-AC24-FB163E4E9434}"/>
                </a:ext>
              </a:extLst>
            </p:cNvPr>
            <p:cNvSpPr>
              <a:spLocks noChangeShapeType="1"/>
            </p:cNvSpPr>
            <p:nvPr/>
          </p:nvSpPr>
          <p:spPr bwMode="gray">
            <a:xfrm>
              <a:off x="355" y="2105"/>
              <a:ext cx="0" cy="215"/>
            </a:xfrm>
            <a:prstGeom prst="line">
              <a:avLst/>
            </a:prstGeom>
            <a:noFill/>
            <a:ln w="12700">
              <a:solidFill>
                <a:srgbClr val="FEFEFE"/>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 name="Line 275">
              <a:extLst>
                <a:ext uri="{FF2B5EF4-FFF2-40B4-BE49-F238E27FC236}">
                  <a16:creationId xmlns:a16="http://schemas.microsoft.com/office/drawing/2014/main" id="{383CE3D3-D2A7-4E43-AF42-91A37D03A0BE}"/>
                </a:ext>
              </a:extLst>
            </p:cNvPr>
            <p:cNvSpPr>
              <a:spLocks noChangeShapeType="1"/>
            </p:cNvSpPr>
            <p:nvPr/>
          </p:nvSpPr>
          <p:spPr bwMode="gray">
            <a:xfrm flipV="1">
              <a:off x="413" y="1926"/>
              <a:ext cx="175" cy="52"/>
            </a:xfrm>
            <a:prstGeom prst="line">
              <a:avLst/>
            </a:prstGeom>
            <a:noFill/>
            <a:ln w="9525">
              <a:solidFill>
                <a:srgbClr val="FEFEFE"/>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 name="Line 276">
              <a:extLst>
                <a:ext uri="{FF2B5EF4-FFF2-40B4-BE49-F238E27FC236}">
                  <a16:creationId xmlns:a16="http://schemas.microsoft.com/office/drawing/2014/main" id="{4122DD49-300E-4788-96C6-82BC8CFE7B53}"/>
                </a:ext>
              </a:extLst>
            </p:cNvPr>
            <p:cNvSpPr>
              <a:spLocks noChangeShapeType="1"/>
            </p:cNvSpPr>
            <p:nvPr/>
          </p:nvSpPr>
          <p:spPr bwMode="gray">
            <a:xfrm flipH="1" flipV="1">
              <a:off x="524" y="1754"/>
              <a:ext cx="69" cy="93"/>
            </a:xfrm>
            <a:prstGeom prst="line">
              <a:avLst/>
            </a:prstGeom>
            <a:noFill/>
            <a:ln w="9525">
              <a:solidFill>
                <a:srgbClr val="FEFEFE"/>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 name="Oval 277">
              <a:extLst>
                <a:ext uri="{FF2B5EF4-FFF2-40B4-BE49-F238E27FC236}">
                  <a16:creationId xmlns:a16="http://schemas.microsoft.com/office/drawing/2014/main" id="{8CC52AC3-01D0-4500-B120-ECF697C5B267}"/>
                </a:ext>
              </a:extLst>
            </p:cNvPr>
            <p:cNvSpPr>
              <a:spLocks noChangeArrowheads="1"/>
            </p:cNvSpPr>
            <p:nvPr/>
          </p:nvSpPr>
          <p:spPr bwMode="gray">
            <a:xfrm>
              <a:off x="768" y="1762"/>
              <a:ext cx="84" cy="80"/>
            </a:xfrm>
            <a:prstGeom prst="ellipse">
              <a:avLst/>
            </a:prstGeom>
            <a:solidFill>
              <a:srgbClr val="FEFEFE">
                <a:alpha val="30196"/>
              </a:srgbClr>
            </a:solidFill>
            <a:ln w="9525" algn="ctr">
              <a:solidFill>
                <a:srgbClr val="FEFEFE"/>
              </a:solidFill>
              <a:round/>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endParaRPr lang="zh-CN" altLang="en-US">
                <a:ea typeface="宋体" panose="02010600030101010101" pitchFamily="2" charset="-122"/>
              </a:endParaRPr>
            </a:p>
          </p:txBody>
        </p:sp>
        <p:sp>
          <p:nvSpPr>
            <p:cNvPr id="24" name="Oval 278">
              <a:extLst>
                <a:ext uri="{FF2B5EF4-FFF2-40B4-BE49-F238E27FC236}">
                  <a16:creationId xmlns:a16="http://schemas.microsoft.com/office/drawing/2014/main" id="{3B7A2700-D05E-4B01-8C9A-2AF1812C96FE}"/>
                </a:ext>
              </a:extLst>
            </p:cNvPr>
            <p:cNvSpPr>
              <a:spLocks noChangeArrowheads="1"/>
            </p:cNvSpPr>
            <p:nvPr/>
          </p:nvSpPr>
          <p:spPr bwMode="gray">
            <a:xfrm>
              <a:off x="655" y="2069"/>
              <a:ext cx="94" cy="89"/>
            </a:xfrm>
            <a:prstGeom prst="ellipse">
              <a:avLst/>
            </a:prstGeom>
            <a:solidFill>
              <a:srgbClr val="FEFEFE">
                <a:alpha val="30196"/>
              </a:srgbClr>
            </a:solidFill>
            <a:ln w="9525" algn="ctr">
              <a:solidFill>
                <a:srgbClr val="FEFEFE"/>
              </a:solidFill>
              <a:round/>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endParaRPr lang="zh-CN" altLang="en-US">
                <a:ea typeface="宋体" panose="02010600030101010101" pitchFamily="2" charset="-122"/>
              </a:endParaRPr>
            </a:p>
          </p:txBody>
        </p:sp>
        <p:sp>
          <p:nvSpPr>
            <p:cNvPr id="25" name="Line 279">
              <a:extLst>
                <a:ext uri="{FF2B5EF4-FFF2-40B4-BE49-F238E27FC236}">
                  <a16:creationId xmlns:a16="http://schemas.microsoft.com/office/drawing/2014/main" id="{5AB30D83-49B6-448D-A2F3-7507B31C16B2}"/>
                </a:ext>
              </a:extLst>
            </p:cNvPr>
            <p:cNvSpPr>
              <a:spLocks noChangeShapeType="1"/>
            </p:cNvSpPr>
            <p:nvPr/>
          </p:nvSpPr>
          <p:spPr bwMode="gray">
            <a:xfrm>
              <a:off x="653" y="1954"/>
              <a:ext cx="29" cy="134"/>
            </a:xfrm>
            <a:prstGeom prst="line">
              <a:avLst/>
            </a:prstGeom>
            <a:noFill/>
            <a:ln w="9525">
              <a:solidFill>
                <a:srgbClr val="FEFEFE"/>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6" name="Line 280">
              <a:extLst>
                <a:ext uri="{FF2B5EF4-FFF2-40B4-BE49-F238E27FC236}">
                  <a16:creationId xmlns:a16="http://schemas.microsoft.com/office/drawing/2014/main" id="{3A466EE4-9061-4342-A921-745FDA10F5B7}"/>
                </a:ext>
              </a:extLst>
            </p:cNvPr>
            <p:cNvSpPr>
              <a:spLocks noChangeShapeType="1"/>
            </p:cNvSpPr>
            <p:nvPr/>
          </p:nvSpPr>
          <p:spPr bwMode="gray">
            <a:xfrm flipV="1">
              <a:off x="687" y="1802"/>
              <a:ext cx="87" cy="76"/>
            </a:xfrm>
            <a:prstGeom prst="line">
              <a:avLst/>
            </a:prstGeom>
            <a:noFill/>
            <a:ln w="9525">
              <a:solidFill>
                <a:srgbClr val="FEFEFE"/>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7" name="Oval 281">
              <a:extLst>
                <a:ext uri="{FF2B5EF4-FFF2-40B4-BE49-F238E27FC236}">
                  <a16:creationId xmlns:a16="http://schemas.microsoft.com/office/drawing/2014/main" id="{E1C04E24-C986-451E-B0B5-6DC92D79B6C9}"/>
                </a:ext>
              </a:extLst>
            </p:cNvPr>
            <p:cNvSpPr>
              <a:spLocks noChangeArrowheads="1"/>
            </p:cNvSpPr>
            <p:nvPr/>
          </p:nvSpPr>
          <p:spPr bwMode="gray">
            <a:xfrm>
              <a:off x="177" y="1834"/>
              <a:ext cx="82" cy="80"/>
            </a:xfrm>
            <a:prstGeom prst="ellipse">
              <a:avLst/>
            </a:prstGeom>
            <a:solidFill>
              <a:srgbClr val="FEFEFE">
                <a:alpha val="30196"/>
              </a:srgbClr>
            </a:solidFill>
            <a:ln w="9525" algn="ctr">
              <a:solidFill>
                <a:srgbClr val="FEFEFE"/>
              </a:solidFill>
              <a:round/>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endParaRPr lang="zh-CN" altLang="en-US">
                <a:ea typeface="宋体" panose="02010600030101010101" pitchFamily="2" charset="-122"/>
              </a:endParaRPr>
            </a:p>
          </p:txBody>
        </p:sp>
        <p:sp>
          <p:nvSpPr>
            <p:cNvPr id="28" name="Line 282">
              <a:extLst>
                <a:ext uri="{FF2B5EF4-FFF2-40B4-BE49-F238E27FC236}">
                  <a16:creationId xmlns:a16="http://schemas.microsoft.com/office/drawing/2014/main" id="{1ED7C5FF-DDF8-4F18-AF7C-8825FB632FF2}"/>
                </a:ext>
              </a:extLst>
            </p:cNvPr>
            <p:cNvSpPr>
              <a:spLocks noChangeShapeType="1"/>
            </p:cNvSpPr>
            <p:nvPr/>
          </p:nvSpPr>
          <p:spPr bwMode="gray">
            <a:xfrm>
              <a:off x="220" y="1906"/>
              <a:ext cx="70" cy="70"/>
            </a:xfrm>
            <a:prstGeom prst="line">
              <a:avLst/>
            </a:prstGeom>
            <a:noFill/>
            <a:ln w="9525">
              <a:solidFill>
                <a:srgbClr val="FEFEFE"/>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9" name="Line 283">
              <a:extLst>
                <a:ext uri="{FF2B5EF4-FFF2-40B4-BE49-F238E27FC236}">
                  <a16:creationId xmlns:a16="http://schemas.microsoft.com/office/drawing/2014/main" id="{7C50296C-A758-4980-AE66-E06E5697D86B}"/>
                </a:ext>
              </a:extLst>
            </p:cNvPr>
            <p:cNvSpPr>
              <a:spLocks noChangeShapeType="1"/>
            </p:cNvSpPr>
            <p:nvPr/>
          </p:nvSpPr>
          <p:spPr bwMode="gray">
            <a:xfrm flipH="1">
              <a:off x="550" y="2132"/>
              <a:ext cx="127" cy="36"/>
            </a:xfrm>
            <a:prstGeom prst="line">
              <a:avLst/>
            </a:prstGeom>
            <a:noFill/>
            <a:ln w="9525">
              <a:solidFill>
                <a:srgbClr val="FEFEFE"/>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0" name="Oval 284">
              <a:extLst>
                <a:ext uri="{FF2B5EF4-FFF2-40B4-BE49-F238E27FC236}">
                  <a16:creationId xmlns:a16="http://schemas.microsoft.com/office/drawing/2014/main" id="{52EF1D30-A511-4EAA-91DB-2F5CA8C56CA3}"/>
                </a:ext>
              </a:extLst>
            </p:cNvPr>
            <p:cNvSpPr>
              <a:spLocks noChangeArrowheads="1"/>
            </p:cNvSpPr>
            <p:nvPr/>
          </p:nvSpPr>
          <p:spPr bwMode="gray">
            <a:xfrm>
              <a:off x="496" y="2131"/>
              <a:ext cx="84" cy="78"/>
            </a:xfrm>
            <a:prstGeom prst="ellipse">
              <a:avLst/>
            </a:prstGeom>
            <a:solidFill>
              <a:srgbClr val="FEFEFE">
                <a:alpha val="30196"/>
              </a:srgbClr>
            </a:solidFill>
            <a:ln w="9525" algn="ctr">
              <a:solidFill>
                <a:srgbClr val="FEFEFE"/>
              </a:solidFill>
              <a:round/>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endParaRPr lang="zh-CN" altLang="en-US">
                <a:ea typeface="宋体" panose="02010600030101010101" pitchFamily="2" charset="-122"/>
              </a:endParaRPr>
            </a:p>
          </p:txBody>
        </p:sp>
        <p:sp>
          <p:nvSpPr>
            <p:cNvPr id="31" name="Line 285">
              <a:extLst>
                <a:ext uri="{FF2B5EF4-FFF2-40B4-BE49-F238E27FC236}">
                  <a16:creationId xmlns:a16="http://schemas.microsoft.com/office/drawing/2014/main" id="{01456B23-BF3F-4475-972C-C33D5232D052}"/>
                </a:ext>
              </a:extLst>
            </p:cNvPr>
            <p:cNvSpPr>
              <a:spLocks noChangeShapeType="1"/>
            </p:cNvSpPr>
            <p:nvPr/>
          </p:nvSpPr>
          <p:spPr bwMode="gray">
            <a:xfrm>
              <a:off x="727" y="2147"/>
              <a:ext cx="29" cy="35"/>
            </a:xfrm>
            <a:prstGeom prst="line">
              <a:avLst/>
            </a:prstGeom>
            <a:noFill/>
            <a:ln w="9525">
              <a:solidFill>
                <a:srgbClr val="FEFEFE"/>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2" name="Oval 286">
              <a:extLst>
                <a:ext uri="{FF2B5EF4-FFF2-40B4-BE49-F238E27FC236}">
                  <a16:creationId xmlns:a16="http://schemas.microsoft.com/office/drawing/2014/main" id="{BEE7EEBA-C5EA-41A7-9357-6F1BD94973C0}"/>
                </a:ext>
              </a:extLst>
            </p:cNvPr>
            <p:cNvSpPr>
              <a:spLocks noChangeArrowheads="1"/>
            </p:cNvSpPr>
            <p:nvPr/>
          </p:nvSpPr>
          <p:spPr bwMode="gray">
            <a:xfrm>
              <a:off x="741" y="2186"/>
              <a:ext cx="84" cy="80"/>
            </a:xfrm>
            <a:prstGeom prst="ellipse">
              <a:avLst/>
            </a:prstGeom>
            <a:solidFill>
              <a:srgbClr val="FEFEFE">
                <a:alpha val="30196"/>
              </a:srgbClr>
            </a:solidFill>
            <a:ln w="9525" algn="ctr">
              <a:solidFill>
                <a:srgbClr val="FEFEFE"/>
              </a:solidFill>
              <a:round/>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endParaRPr lang="zh-CN" altLang="en-US">
                <a:ea typeface="宋体" panose="02010600030101010101" pitchFamily="2" charset="-122"/>
              </a:endParaRPr>
            </a:p>
          </p:txBody>
        </p:sp>
      </p:grpSp>
      <p:grpSp>
        <p:nvGrpSpPr>
          <p:cNvPr id="33" name="Group 287">
            <a:extLst>
              <a:ext uri="{FF2B5EF4-FFF2-40B4-BE49-F238E27FC236}">
                <a16:creationId xmlns:a16="http://schemas.microsoft.com/office/drawing/2014/main" id="{077DAB49-4350-43D8-8FF8-D1A54815B43C}"/>
              </a:ext>
            </a:extLst>
          </p:cNvPr>
          <p:cNvGrpSpPr>
            <a:grpSpLocks/>
          </p:cNvGrpSpPr>
          <p:nvPr/>
        </p:nvGrpSpPr>
        <p:grpSpPr bwMode="auto">
          <a:xfrm>
            <a:off x="7239000" y="914400"/>
            <a:ext cx="1676400" cy="1093788"/>
            <a:chOff x="395" y="2036"/>
            <a:chExt cx="618" cy="403"/>
          </a:xfrm>
        </p:grpSpPr>
        <p:sp>
          <p:nvSpPr>
            <p:cNvPr id="34" name="Freeform 288">
              <a:extLst>
                <a:ext uri="{FF2B5EF4-FFF2-40B4-BE49-F238E27FC236}">
                  <a16:creationId xmlns:a16="http://schemas.microsoft.com/office/drawing/2014/main" id="{2756ED53-68ED-4CA5-BD47-EDCABDF03B19}"/>
                </a:ext>
              </a:extLst>
            </p:cNvPr>
            <p:cNvSpPr>
              <a:spLocks/>
            </p:cNvSpPr>
            <p:nvPr/>
          </p:nvSpPr>
          <p:spPr bwMode="gray">
            <a:xfrm>
              <a:off x="395" y="2217"/>
              <a:ext cx="81" cy="87"/>
            </a:xfrm>
            <a:custGeom>
              <a:avLst/>
              <a:gdLst>
                <a:gd name="T0" fmla="*/ 2 w 108"/>
                <a:gd name="T1" fmla="*/ 8 h 87"/>
                <a:gd name="T2" fmla="*/ 2 w 108"/>
                <a:gd name="T3" fmla="*/ 18 h 87"/>
                <a:gd name="T4" fmla="*/ 0 w 108"/>
                <a:gd name="T5" fmla="*/ 41 h 87"/>
                <a:gd name="T6" fmla="*/ 2 w 108"/>
                <a:gd name="T7" fmla="*/ 87 h 87"/>
                <a:gd name="T8" fmla="*/ 2 w 108"/>
                <a:gd name="T9" fmla="*/ 81 h 87"/>
                <a:gd name="T10" fmla="*/ 2 w 108"/>
                <a:gd name="T11" fmla="*/ 63 h 87"/>
                <a:gd name="T12" fmla="*/ 2 w 108"/>
                <a:gd name="T13" fmla="*/ 8 h 8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8" h="87">
                  <a:moveTo>
                    <a:pt x="78" y="8"/>
                  </a:moveTo>
                  <a:cubicBezTo>
                    <a:pt x="70" y="0"/>
                    <a:pt x="20" y="1"/>
                    <a:pt x="9" y="18"/>
                  </a:cubicBezTo>
                  <a:cubicBezTo>
                    <a:pt x="4" y="25"/>
                    <a:pt x="2" y="33"/>
                    <a:pt x="0" y="41"/>
                  </a:cubicBezTo>
                  <a:cubicBezTo>
                    <a:pt x="1" y="66"/>
                    <a:pt x="9" y="85"/>
                    <a:pt x="36" y="87"/>
                  </a:cubicBezTo>
                  <a:cubicBezTo>
                    <a:pt x="70" y="86"/>
                    <a:pt x="66" y="87"/>
                    <a:pt x="90" y="81"/>
                  </a:cubicBezTo>
                  <a:cubicBezTo>
                    <a:pt x="104" y="67"/>
                    <a:pt x="99" y="74"/>
                    <a:pt x="105" y="63"/>
                  </a:cubicBezTo>
                  <a:cubicBezTo>
                    <a:pt x="108" y="45"/>
                    <a:pt x="104" y="8"/>
                    <a:pt x="78" y="8"/>
                  </a:cubicBezTo>
                  <a:close/>
                </a:path>
              </a:pathLst>
            </a:custGeom>
            <a:noFill/>
            <a:ln w="28575" cap="flat" cmpd="sng">
              <a:solidFill>
                <a:srgbClr val="FFFFFF">
                  <a:alpha val="50195"/>
                </a:srgbClr>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35" name="Freeform 289">
              <a:extLst>
                <a:ext uri="{FF2B5EF4-FFF2-40B4-BE49-F238E27FC236}">
                  <a16:creationId xmlns:a16="http://schemas.microsoft.com/office/drawing/2014/main" id="{9C6C79EF-489B-4D0F-9BE9-358E9D37965C}"/>
                </a:ext>
              </a:extLst>
            </p:cNvPr>
            <p:cNvSpPr>
              <a:spLocks/>
            </p:cNvSpPr>
            <p:nvPr/>
          </p:nvSpPr>
          <p:spPr bwMode="gray">
            <a:xfrm>
              <a:off x="395" y="2352"/>
              <a:ext cx="81" cy="87"/>
            </a:xfrm>
            <a:custGeom>
              <a:avLst/>
              <a:gdLst>
                <a:gd name="T0" fmla="*/ 2 w 108"/>
                <a:gd name="T1" fmla="*/ 8 h 87"/>
                <a:gd name="T2" fmla="*/ 2 w 108"/>
                <a:gd name="T3" fmla="*/ 18 h 87"/>
                <a:gd name="T4" fmla="*/ 0 w 108"/>
                <a:gd name="T5" fmla="*/ 41 h 87"/>
                <a:gd name="T6" fmla="*/ 2 w 108"/>
                <a:gd name="T7" fmla="*/ 87 h 87"/>
                <a:gd name="T8" fmla="*/ 2 w 108"/>
                <a:gd name="T9" fmla="*/ 81 h 87"/>
                <a:gd name="T10" fmla="*/ 2 w 108"/>
                <a:gd name="T11" fmla="*/ 63 h 87"/>
                <a:gd name="T12" fmla="*/ 2 w 108"/>
                <a:gd name="T13" fmla="*/ 8 h 8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8" h="87">
                  <a:moveTo>
                    <a:pt x="78" y="8"/>
                  </a:moveTo>
                  <a:cubicBezTo>
                    <a:pt x="70" y="0"/>
                    <a:pt x="20" y="1"/>
                    <a:pt x="9" y="18"/>
                  </a:cubicBezTo>
                  <a:cubicBezTo>
                    <a:pt x="4" y="25"/>
                    <a:pt x="2" y="33"/>
                    <a:pt x="0" y="41"/>
                  </a:cubicBezTo>
                  <a:cubicBezTo>
                    <a:pt x="1" y="66"/>
                    <a:pt x="9" y="85"/>
                    <a:pt x="36" y="87"/>
                  </a:cubicBezTo>
                  <a:cubicBezTo>
                    <a:pt x="70" y="86"/>
                    <a:pt x="66" y="87"/>
                    <a:pt x="90" y="81"/>
                  </a:cubicBezTo>
                  <a:cubicBezTo>
                    <a:pt x="104" y="67"/>
                    <a:pt x="99" y="74"/>
                    <a:pt x="105" y="63"/>
                  </a:cubicBezTo>
                  <a:cubicBezTo>
                    <a:pt x="108" y="45"/>
                    <a:pt x="104" y="8"/>
                    <a:pt x="78" y="8"/>
                  </a:cubicBezTo>
                  <a:close/>
                </a:path>
              </a:pathLst>
            </a:custGeom>
            <a:noFill/>
            <a:ln w="28575" cap="flat" cmpd="sng">
              <a:solidFill>
                <a:srgbClr val="FFFFFF">
                  <a:alpha val="50195"/>
                </a:srgbClr>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36" name="Freeform 290">
              <a:extLst>
                <a:ext uri="{FF2B5EF4-FFF2-40B4-BE49-F238E27FC236}">
                  <a16:creationId xmlns:a16="http://schemas.microsoft.com/office/drawing/2014/main" id="{F84BF699-9229-4F66-800B-FB0E417DE1FC}"/>
                </a:ext>
              </a:extLst>
            </p:cNvPr>
            <p:cNvSpPr>
              <a:spLocks/>
            </p:cNvSpPr>
            <p:nvPr/>
          </p:nvSpPr>
          <p:spPr bwMode="gray">
            <a:xfrm>
              <a:off x="531" y="2213"/>
              <a:ext cx="80" cy="79"/>
            </a:xfrm>
            <a:custGeom>
              <a:avLst/>
              <a:gdLst>
                <a:gd name="T0" fmla="*/ 2 w 100"/>
                <a:gd name="T1" fmla="*/ 0 h 90"/>
                <a:gd name="T2" fmla="*/ 2 w 100"/>
                <a:gd name="T3" fmla="*/ 9 h 90"/>
                <a:gd name="T4" fmla="*/ 0 w 100"/>
                <a:gd name="T5" fmla="*/ 9 h 90"/>
                <a:gd name="T6" fmla="*/ 0 60000 65536"/>
                <a:gd name="T7" fmla="*/ 0 60000 65536"/>
                <a:gd name="T8" fmla="*/ 0 60000 65536"/>
              </a:gdLst>
              <a:ahLst/>
              <a:cxnLst>
                <a:cxn ang="T6">
                  <a:pos x="T0" y="T1"/>
                </a:cxn>
                <a:cxn ang="T7">
                  <a:pos x="T2" y="T3"/>
                </a:cxn>
                <a:cxn ang="T8">
                  <a:pos x="T4" y="T5"/>
                </a:cxn>
              </a:cxnLst>
              <a:rect l="0" t="0" r="r" b="b"/>
              <a:pathLst>
                <a:path w="100" h="90">
                  <a:moveTo>
                    <a:pt x="100" y="0"/>
                  </a:moveTo>
                  <a:cubicBezTo>
                    <a:pt x="69" y="32"/>
                    <a:pt x="39" y="64"/>
                    <a:pt x="22" y="77"/>
                  </a:cubicBezTo>
                  <a:cubicBezTo>
                    <a:pt x="5" y="90"/>
                    <a:pt x="4" y="79"/>
                    <a:pt x="0" y="80"/>
                  </a:cubicBezTo>
                </a:path>
              </a:pathLst>
            </a:custGeom>
            <a:noFill/>
            <a:ln w="28575" cap="flat" cmpd="sng">
              <a:solidFill>
                <a:srgbClr val="FFFFFF">
                  <a:alpha val="50195"/>
                </a:srgbClr>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37" name="Freeform 291">
              <a:extLst>
                <a:ext uri="{FF2B5EF4-FFF2-40B4-BE49-F238E27FC236}">
                  <a16:creationId xmlns:a16="http://schemas.microsoft.com/office/drawing/2014/main" id="{A4306383-6EC8-45FD-B7E4-131F2074C6A3}"/>
                </a:ext>
              </a:extLst>
            </p:cNvPr>
            <p:cNvSpPr>
              <a:spLocks/>
            </p:cNvSpPr>
            <p:nvPr/>
          </p:nvSpPr>
          <p:spPr bwMode="gray">
            <a:xfrm>
              <a:off x="543" y="2220"/>
              <a:ext cx="60" cy="62"/>
            </a:xfrm>
            <a:custGeom>
              <a:avLst/>
              <a:gdLst>
                <a:gd name="T0" fmla="*/ 0 w 60"/>
                <a:gd name="T1" fmla="*/ 0 h 62"/>
                <a:gd name="T2" fmla="*/ 29 w 60"/>
                <a:gd name="T3" fmla="*/ 23 h 62"/>
                <a:gd name="T4" fmla="*/ 60 w 60"/>
                <a:gd name="T5" fmla="*/ 62 h 62"/>
                <a:gd name="T6" fmla="*/ 0 60000 65536"/>
                <a:gd name="T7" fmla="*/ 0 60000 65536"/>
                <a:gd name="T8" fmla="*/ 0 60000 65536"/>
              </a:gdLst>
              <a:ahLst/>
              <a:cxnLst>
                <a:cxn ang="T6">
                  <a:pos x="T0" y="T1"/>
                </a:cxn>
                <a:cxn ang="T7">
                  <a:pos x="T2" y="T3"/>
                </a:cxn>
                <a:cxn ang="T8">
                  <a:pos x="T4" y="T5"/>
                </a:cxn>
              </a:cxnLst>
              <a:rect l="0" t="0" r="r" b="b"/>
              <a:pathLst>
                <a:path w="60" h="62">
                  <a:moveTo>
                    <a:pt x="0" y="0"/>
                  </a:moveTo>
                  <a:cubicBezTo>
                    <a:pt x="9" y="6"/>
                    <a:pt x="19" y="13"/>
                    <a:pt x="29" y="23"/>
                  </a:cubicBezTo>
                  <a:cubicBezTo>
                    <a:pt x="39" y="33"/>
                    <a:pt x="55" y="56"/>
                    <a:pt x="60" y="62"/>
                  </a:cubicBezTo>
                </a:path>
              </a:pathLst>
            </a:custGeom>
            <a:noFill/>
            <a:ln w="28575" cap="flat" cmpd="sng">
              <a:solidFill>
                <a:srgbClr val="FFFFFF">
                  <a:alpha val="50195"/>
                </a:srgbClr>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grpSp>
          <p:nvGrpSpPr>
            <p:cNvPr id="38" name="Group 292">
              <a:extLst>
                <a:ext uri="{FF2B5EF4-FFF2-40B4-BE49-F238E27FC236}">
                  <a16:creationId xmlns:a16="http://schemas.microsoft.com/office/drawing/2014/main" id="{A661F756-DDF3-48B2-8806-E5D22503387C}"/>
                </a:ext>
              </a:extLst>
            </p:cNvPr>
            <p:cNvGrpSpPr>
              <a:grpSpLocks/>
            </p:cNvGrpSpPr>
            <p:nvPr/>
          </p:nvGrpSpPr>
          <p:grpSpPr bwMode="auto">
            <a:xfrm>
              <a:off x="591" y="2036"/>
              <a:ext cx="422" cy="337"/>
              <a:chOff x="768" y="2024"/>
              <a:chExt cx="422" cy="337"/>
            </a:xfrm>
          </p:grpSpPr>
          <p:sp>
            <p:nvSpPr>
              <p:cNvPr id="40" name="Freeform 293">
                <a:extLst>
                  <a:ext uri="{FF2B5EF4-FFF2-40B4-BE49-F238E27FC236}">
                    <a16:creationId xmlns:a16="http://schemas.microsoft.com/office/drawing/2014/main" id="{61D83990-5A47-464B-A521-C6D43296562C}"/>
                  </a:ext>
                </a:extLst>
              </p:cNvPr>
              <p:cNvSpPr>
                <a:spLocks/>
              </p:cNvSpPr>
              <p:nvPr/>
            </p:nvSpPr>
            <p:spPr bwMode="gray">
              <a:xfrm>
                <a:off x="1074" y="2024"/>
                <a:ext cx="116" cy="117"/>
              </a:xfrm>
              <a:custGeom>
                <a:avLst/>
                <a:gdLst>
                  <a:gd name="T0" fmla="*/ 12 w 116"/>
                  <a:gd name="T1" fmla="*/ 0 h 117"/>
                  <a:gd name="T2" fmla="*/ 0 w 116"/>
                  <a:gd name="T3" fmla="*/ 67 h 117"/>
                  <a:gd name="T4" fmla="*/ 53 w 116"/>
                  <a:gd name="T5" fmla="*/ 117 h 117"/>
                  <a:gd name="T6" fmla="*/ 108 w 116"/>
                  <a:gd name="T7" fmla="*/ 105 h 117"/>
                  <a:gd name="T8" fmla="*/ 116 w 116"/>
                  <a:gd name="T9" fmla="*/ 54 h 117"/>
                  <a:gd name="T10" fmla="*/ 65 w 116"/>
                  <a:gd name="T11" fmla="*/ 0 h 117"/>
                  <a:gd name="T12" fmla="*/ 12 w 116"/>
                  <a:gd name="T13" fmla="*/ 0 h 11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17">
                    <a:moveTo>
                      <a:pt x="12" y="0"/>
                    </a:moveTo>
                    <a:lnTo>
                      <a:pt x="0" y="67"/>
                    </a:lnTo>
                    <a:lnTo>
                      <a:pt x="53" y="117"/>
                    </a:lnTo>
                    <a:lnTo>
                      <a:pt x="108" y="105"/>
                    </a:lnTo>
                    <a:lnTo>
                      <a:pt x="116" y="54"/>
                    </a:lnTo>
                    <a:lnTo>
                      <a:pt x="65" y="0"/>
                    </a:lnTo>
                    <a:lnTo>
                      <a:pt x="12" y="0"/>
                    </a:lnTo>
                    <a:close/>
                  </a:path>
                </a:pathLst>
              </a:custGeom>
              <a:noFill/>
              <a:ln w="12700" cap="flat" cmpd="sng">
                <a:solidFill>
                  <a:srgbClr val="FFFFFF">
                    <a:alpha val="39999"/>
                  </a:srgbClr>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41" name="Freeform 294">
                <a:extLst>
                  <a:ext uri="{FF2B5EF4-FFF2-40B4-BE49-F238E27FC236}">
                    <a16:creationId xmlns:a16="http://schemas.microsoft.com/office/drawing/2014/main" id="{1BF06196-7414-4D4A-89FE-DFBC282B6DDA}"/>
                  </a:ext>
                </a:extLst>
              </p:cNvPr>
              <p:cNvSpPr>
                <a:spLocks/>
              </p:cNvSpPr>
              <p:nvPr/>
            </p:nvSpPr>
            <p:spPr bwMode="gray">
              <a:xfrm>
                <a:off x="858" y="2090"/>
                <a:ext cx="273" cy="228"/>
              </a:xfrm>
              <a:custGeom>
                <a:avLst/>
                <a:gdLst>
                  <a:gd name="T0" fmla="*/ 0 w 273"/>
                  <a:gd name="T1" fmla="*/ 169 h 228"/>
                  <a:gd name="T2" fmla="*/ 45 w 273"/>
                  <a:gd name="T3" fmla="*/ 228 h 228"/>
                  <a:gd name="T4" fmla="*/ 273 w 273"/>
                  <a:gd name="T5" fmla="*/ 49 h 228"/>
                  <a:gd name="T6" fmla="*/ 215 w 273"/>
                  <a:gd name="T7" fmla="*/ 0 h 228"/>
                  <a:gd name="T8" fmla="*/ 0 w 273"/>
                  <a:gd name="T9" fmla="*/ 169 h 2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73" h="228">
                    <a:moveTo>
                      <a:pt x="0" y="169"/>
                    </a:moveTo>
                    <a:lnTo>
                      <a:pt x="45" y="228"/>
                    </a:lnTo>
                    <a:lnTo>
                      <a:pt x="273" y="49"/>
                    </a:lnTo>
                    <a:lnTo>
                      <a:pt x="215" y="0"/>
                    </a:lnTo>
                    <a:lnTo>
                      <a:pt x="0" y="169"/>
                    </a:lnTo>
                    <a:close/>
                  </a:path>
                </a:pathLst>
              </a:custGeom>
              <a:noFill/>
              <a:ln w="9525" cap="flat" cmpd="sng">
                <a:solidFill>
                  <a:srgbClr val="FFFFFF">
                    <a:alpha val="39999"/>
                  </a:srgbClr>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42" name="Freeform 295">
                <a:extLst>
                  <a:ext uri="{FF2B5EF4-FFF2-40B4-BE49-F238E27FC236}">
                    <a16:creationId xmlns:a16="http://schemas.microsoft.com/office/drawing/2014/main" id="{6532FB19-0E30-4083-B33D-AF8A6F9EB9A3}"/>
                  </a:ext>
                </a:extLst>
              </p:cNvPr>
              <p:cNvSpPr>
                <a:spLocks/>
              </p:cNvSpPr>
              <p:nvPr/>
            </p:nvSpPr>
            <p:spPr bwMode="gray">
              <a:xfrm>
                <a:off x="858" y="2024"/>
                <a:ext cx="228" cy="237"/>
              </a:xfrm>
              <a:custGeom>
                <a:avLst/>
                <a:gdLst>
                  <a:gd name="T0" fmla="*/ 21 w 228"/>
                  <a:gd name="T1" fmla="*/ 172 h 237"/>
                  <a:gd name="T2" fmla="*/ 0 w 228"/>
                  <a:gd name="T3" fmla="*/ 237 h 237"/>
                  <a:gd name="T4" fmla="*/ 219 w 228"/>
                  <a:gd name="T5" fmla="*/ 64 h 237"/>
                  <a:gd name="T6" fmla="*/ 228 w 228"/>
                  <a:gd name="T7" fmla="*/ 0 h 237"/>
                  <a:gd name="T8" fmla="*/ 21 w 228"/>
                  <a:gd name="T9" fmla="*/ 172 h 2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8" h="237">
                    <a:moveTo>
                      <a:pt x="21" y="172"/>
                    </a:moveTo>
                    <a:lnTo>
                      <a:pt x="0" y="237"/>
                    </a:lnTo>
                    <a:lnTo>
                      <a:pt x="219" y="64"/>
                    </a:lnTo>
                    <a:lnTo>
                      <a:pt x="228" y="0"/>
                    </a:lnTo>
                    <a:lnTo>
                      <a:pt x="21" y="172"/>
                    </a:lnTo>
                    <a:close/>
                  </a:path>
                </a:pathLst>
              </a:custGeom>
              <a:solidFill>
                <a:srgbClr val="FFFFFF">
                  <a:alpha val="39999"/>
                </a:srgbClr>
              </a:solidFill>
              <a:ln w="9525" cap="flat" cmpd="sng">
                <a:solidFill>
                  <a:srgbClr val="FFFFFF">
                    <a:alpha val="39999"/>
                  </a:srgbClr>
                </a:solidFill>
                <a:prstDash val="solid"/>
                <a:round/>
                <a:headEnd/>
                <a:tailEnd/>
              </a:ln>
            </p:spPr>
            <p:txBody>
              <a:bodyPr wrap="none" anchor="ctr"/>
              <a:lstStyle/>
              <a:p>
                <a:endParaRPr lang="zh-CN" altLang="en-US"/>
              </a:p>
            </p:txBody>
          </p:sp>
          <p:sp>
            <p:nvSpPr>
              <p:cNvPr id="43" name="Freeform 296">
                <a:extLst>
                  <a:ext uri="{FF2B5EF4-FFF2-40B4-BE49-F238E27FC236}">
                    <a16:creationId xmlns:a16="http://schemas.microsoft.com/office/drawing/2014/main" id="{5C575916-2A91-4C2F-BA27-FBC9637EAF46}"/>
                  </a:ext>
                </a:extLst>
              </p:cNvPr>
              <p:cNvSpPr>
                <a:spLocks/>
              </p:cNvSpPr>
              <p:nvPr/>
            </p:nvSpPr>
            <p:spPr bwMode="gray">
              <a:xfrm>
                <a:off x="903" y="2129"/>
                <a:ext cx="281" cy="190"/>
              </a:xfrm>
              <a:custGeom>
                <a:avLst/>
                <a:gdLst>
                  <a:gd name="T0" fmla="*/ 63 w 281"/>
                  <a:gd name="T1" fmla="*/ 184 h 189"/>
                  <a:gd name="T2" fmla="*/ 0 w 281"/>
                  <a:gd name="T3" fmla="*/ 195 h 189"/>
                  <a:gd name="T4" fmla="*/ 227 w 281"/>
                  <a:gd name="T5" fmla="*/ 10 h 189"/>
                  <a:gd name="T6" fmla="*/ 281 w 281"/>
                  <a:gd name="T7" fmla="*/ 0 h 189"/>
                  <a:gd name="T8" fmla="*/ 63 w 281"/>
                  <a:gd name="T9" fmla="*/ 184 h 18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1" h="189">
                    <a:moveTo>
                      <a:pt x="63" y="178"/>
                    </a:moveTo>
                    <a:lnTo>
                      <a:pt x="0" y="189"/>
                    </a:lnTo>
                    <a:lnTo>
                      <a:pt x="227" y="10"/>
                    </a:lnTo>
                    <a:lnTo>
                      <a:pt x="281" y="0"/>
                    </a:lnTo>
                    <a:lnTo>
                      <a:pt x="63" y="178"/>
                    </a:lnTo>
                    <a:close/>
                  </a:path>
                </a:pathLst>
              </a:custGeom>
              <a:solidFill>
                <a:srgbClr val="FFFFFF">
                  <a:alpha val="39999"/>
                </a:srgbClr>
              </a:solidFill>
              <a:ln w="9525" cap="flat" cmpd="sng">
                <a:solidFill>
                  <a:srgbClr val="FFFFFF">
                    <a:alpha val="39999"/>
                  </a:srgbClr>
                </a:solidFill>
                <a:prstDash val="solid"/>
                <a:round/>
                <a:headEnd/>
                <a:tailEnd/>
              </a:ln>
            </p:spPr>
            <p:txBody>
              <a:bodyPr wrap="none" anchor="ctr"/>
              <a:lstStyle/>
              <a:p>
                <a:endParaRPr lang="zh-CN" altLang="en-US"/>
              </a:p>
            </p:txBody>
          </p:sp>
          <p:sp>
            <p:nvSpPr>
              <p:cNvPr id="44" name="Freeform 297">
                <a:extLst>
                  <a:ext uri="{FF2B5EF4-FFF2-40B4-BE49-F238E27FC236}">
                    <a16:creationId xmlns:a16="http://schemas.microsoft.com/office/drawing/2014/main" id="{FF65B956-6CB9-4A03-B8BC-D8144692E05D}"/>
                  </a:ext>
                </a:extLst>
              </p:cNvPr>
              <p:cNvSpPr>
                <a:spLocks/>
              </p:cNvSpPr>
              <p:nvPr/>
            </p:nvSpPr>
            <p:spPr bwMode="gray">
              <a:xfrm>
                <a:off x="789" y="2192"/>
                <a:ext cx="161" cy="163"/>
              </a:xfrm>
              <a:custGeom>
                <a:avLst/>
                <a:gdLst>
                  <a:gd name="T0" fmla="*/ 0 w 161"/>
                  <a:gd name="T1" fmla="*/ 135 h 163"/>
                  <a:gd name="T2" fmla="*/ 18 w 161"/>
                  <a:gd name="T3" fmla="*/ 163 h 163"/>
                  <a:gd name="T4" fmla="*/ 161 w 161"/>
                  <a:gd name="T5" fmla="*/ 120 h 163"/>
                  <a:gd name="T6" fmla="*/ 114 w 161"/>
                  <a:gd name="T7" fmla="*/ 124 h 163"/>
                  <a:gd name="T8" fmla="*/ 69 w 161"/>
                  <a:gd name="T9" fmla="*/ 67 h 163"/>
                  <a:gd name="T10" fmla="*/ 90 w 161"/>
                  <a:gd name="T11" fmla="*/ 0 h 163"/>
                  <a:gd name="T12" fmla="*/ 0 w 161"/>
                  <a:gd name="T13" fmla="*/ 135 h 16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61" h="163">
                    <a:moveTo>
                      <a:pt x="0" y="135"/>
                    </a:moveTo>
                    <a:lnTo>
                      <a:pt x="18" y="163"/>
                    </a:lnTo>
                    <a:lnTo>
                      <a:pt x="161" y="120"/>
                    </a:lnTo>
                    <a:lnTo>
                      <a:pt x="114" y="124"/>
                    </a:lnTo>
                    <a:lnTo>
                      <a:pt x="69" y="67"/>
                    </a:lnTo>
                    <a:lnTo>
                      <a:pt x="90" y="0"/>
                    </a:lnTo>
                    <a:lnTo>
                      <a:pt x="0" y="135"/>
                    </a:lnTo>
                    <a:close/>
                  </a:path>
                </a:pathLst>
              </a:custGeom>
              <a:noFill/>
              <a:ln w="9525" cap="flat" cmpd="sng">
                <a:solidFill>
                  <a:srgbClr val="FFFFFF">
                    <a:alpha val="39999"/>
                  </a:srgbClr>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45" name="Freeform 298">
                <a:extLst>
                  <a:ext uri="{FF2B5EF4-FFF2-40B4-BE49-F238E27FC236}">
                    <a16:creationId xmlns:a16="http://schemas.microsoft.com/office/drawing/2014/main" id="{26BE4EDB-A356-4EDA-8DE5-2B7B3DD63F1F}"/>
                  </a:ext>
                </a:extLst>
              </p:cNvPr>
              <p:cNvSpPr>
                <a:spLocks/>
              </p:cNvSpPr>
              <p:nvPr/>
            </p:nvSpPr>
            <p:spPr bwMode="gray">
              <a:xfrm>
                <a:off x="768" y="2328"/>
                <a:ext cx="39" cy="33"/>
              </a:xfrm>
              <a:custGeom>
                <a:avLst/>
                <a:gdLst>
                  <a:gd name="T0" fmla="*/ 27 w 39"/>
                  <a:gd name="T1" fmla="*/ 0 h 33"/>
                  <a:gd name="T2" fmla="*/ 0 w 39"/>
                  <a:gd name="T3" fmla="*/ 33 h 33"/>
                  <a:gd name="T4" fmla="*/ 39 w 39"/>
                  <a:gd name="T5" fmla="*/ 25 h 33"/>
                  <a:gd name="T6" fmla="*/ 27 w 39"/>
                  <a:gd name="T7" fmla="*/ 0 h 3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 h="33">
                    <a:moveTo>
                      <a:pt x="27" y="0"/>
                    </a:moveTo>
                    <a:lnTo>
                      <a:pt x="0" y="33"/>
                    </a:lnTo>
                    <a:lnTo>
                      <a:pt x="39" y="25"/>
                    </a:lnTo>
                    <a:lnTo>
                      <a:pt x="27" y="0"/>
                    </a:lnTo>
                    <a:close/>
                  </a:path>
                </a:pathLst>
              </a:custGeom>
              <a:solidFill>
                <a:srgbClr val="FFFFFF">
                  <a:alpha val="39999"/>
                </a:srgbClr>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zh-CN" altLang="en-US"/>
              </a:p>
            </p:txBody>
          </p:sp>
          <p:sp>
            <p:nvSpPr>
              <p:cNvPr id="46" name="Line 299">
                <a:extLst>
                  <a:ext uri="{FF2B5EF4-FFF2-40B4-BE49-F238E27FC236}">
                    <a16:creationId xmlns:a16="http://schemas.microsoft.com/office/drawing/2014/main" id="{00B3DB37-264D-4371-B8FF-4B0F78752D53}"/>
                  </a:ext>
                </a:extLst>
              </p:cNvPr>
              <p:cNvSpPr>
                <a:spLocks noChangeShapeType="1"/>
              </p:cNvSpPr>
              <p:nvPr/>
            </p:nvSpPr>
            <p:spPr bwMode="gray">
              <a:xfrm flipV="1">
                <a:off x="797" y="2258"/>
                <a:ext cx="66" cy="72"/>
              </a:xfrm>
              <a:prstGeom prst="line">
                <a:avLst/>
              </a:prstGeom>
              <a:noFill/>
              <a:ln w="9525">
                <a:solidFill>
                  <a:srgbClr val="FFFFFF">
                    <a:alpha val="39999"/>
                  </a:srgbClr>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47" name="Line 300">
                <a:extLst>
                  <a:ext uri="{FF2B5EF4-FFF2-40B4-BE49-F238E27FC236}">
                    <a16:creationId xmlns:a16="http://schemas.microsoft.com/office/drawing/2014/main" id="{7756F313-89BC-4929-80CA-96C22ECCABDB}"/>
                  </a:ext>
                </a:extLst>
              </p:cNvPr>
              <p:cNvSpPr>
                <a:spLocks noChangeShapeType="1"/>
              </p:cNvSpPr>
              <p:nvPr/>
            </p:nvSpPr>
            <p:spPr bwMode="gray">
              <a:xfrm flipV="1">
                <a:off x="806" y="2315"/>
                <a:ext cx="100" cy="34"/>
              </a:xfrm>
              <a:prstGeom prst="line">
                <a:avLst/>
              </a:prstGeom>
              <a:noFill/>
              <a:ln w="9525">
                <a:solidFill>
                  <a:srgbClr val="FFFFFF">
                    <a:alpha val="39999"/>
                  </a:srgbClr>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48" name="Oval 301">
                <a:extLst>
                  <a:ext uri="{FF2B5EF4-FFF2-40B4-BE49-F238E27FC236}">
                    <a16:creationId xmlns:a16="http://schemas.microsoft.com/office/drawing/2014/main" id="{D1F45CD8-E7ED-49CD-91C0-0BFABC3BE0F0}"/>
                  </a:ext>
                </a:extLst>
              </p:cNvPr>
              <p:cNvSpPr>
                <a:spLocks noChangeArrowheads="1"/>
              </p:cNvSpPr>
              <p:nvPr/>
            </p:nvSpPr>
            <p:spPr bwMode="gray">
              <a:xfrm rot="1507387">
                <a:off x="1116" y="2063"/>
                <a:ext cx="43" cy="27"/>
              </a:xfrm>
              <a:prstGeom prst="ellipse">
                <a:avLst/>
              </a:prstGeom>
              <a:solidFill>
                <a:srgbClr val="FFFFFF">
                  <a:alpha val="39999"/>
                </a:srgbClr>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endParaRPr lang="zh-CN" altLang="en-US">
                  <a:ea typeface="宋体" panose="02010600030101010101" pitchFamily="2" charset="-122"/>
                </a:endParaRPr>
              </a:p>
            </p:txBody>
          </p:sp>
        </p:grpSp>
        <p:sp>
          <p:nvSpPr>
            <p:cNvPr id="39" name="Freeform 302">
              <a:extLst>
                <a:ext uri="{FF2B5EF4-FFF2-40B4-BE49-F238E27FC236}">
                  <a16:creationId xmlns:a16="http://schemas.microsoft.com/office/drawing/2014/main" id="{32F16923-84A6-41E4-847A-7B9F759F563F}"/>
                </a:ext>
              </a:extLst>
            </p:cNvPr>
            <p:cNvSpPr>
              <a:spLocks/>
            </p:cNvSpPr>
            <p:nvPr/>
          </p:nvSpPr>
          <p:spPr bwMode="gray">
            <a:xfrm>
              <a:off x="529" y="2348"/>
              <a:ext cx="80" cy="79"/>
            </a:xfrm>
            <a:custGeom>
              <a:avLst/>
              <a:gdLst>
                <a:gd name="T0" fmla="*/ 2 w 100"/>
                <a:gd name="T1" fmla="*/ 0 h 90"/>
                <a:gd name="T2" fmla="*/ 2 w 100"/>
                <a:gd name="T3" fmla="*/ 9 h 90"/>
                <a:gd name="T4" fmla="*/ 0 w 100"/>
                <a:gd name="T5" fmla="*/ 9 h 90"/>
                <a:gd name="T6" fmla="*/ 0 60000 65536"/>
                <a:gd name="T7" fmla="*/ 0 60000 65536"/>
                <a:gd name="T8" fmla="*/ 0 60000 65536"/>
              </a:gdLst>
              <a:ahLst/>
              <a:cxnLst>
                <a:cxn ang="T6">
                  <a:pos x="T0" y="T1"/>
                </a:cxn>
                <a:cxn ang="T7">
                  <a:pos x="T2" y="T3"/>
                </a:cxn>
                <a:cxn ang="T8">
                  <a:pos x="T4" y="T5"/>
                </a:cxn>
              </a:cxnLst>
              <a:rect l="0" t="0" r="r" b="b"/>
              <a:pathLst>
                <a:path w="100" h="90">
                  <a:moveTo>
                    <a:pt x="100" y="0"/>
                  </a:moveTo>
                  <a:cubicBezTo>
                    <a:pt x="69" y="32"/>
                    <a:pt x="39" y="64"/>
                    <a:pt x="22" y="77"/>
                  </a:cubicBezTo>
                  <a:cubicBezTo>
                    <a:pt x="5" y="90"/>
                    <a:pt x="4" y="79"/>
                    <a:pt x="0" y="80"/>
                  </a:cubicBezTo>
                </a:path>
              </a:pathLst>
            </a:custGeom>
            <a:noFill/>
            <a:ln w="28575" cap="flat" cmpd="sng">
              <a:solidFill>
                <a:srgbClr val="FFFFFF">
                  <a:alpha val="50195"/>
                </a:srgbClr>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grpSp>
      <p:grpSp>
        <p:nvGrpSpPr>
          <p:cNvPr id="49" name="Group 359">
            <a:extLst>
              <a:ext uri="{FF2B5EF4-FFF2-40B4-BE49-F238E27FC236}">
                <a16:creationId xmlns:a16="http://schemas.microsoft.com/office/drawing/2014/main" id="{3FB1053A-3D53-4A45-AFE3-10321E72B689}"/>
              </a:ext>
            </a:extLst>
          </p:cNvPr>
          <p:cNvGrpSpPr>
            <a:grpSpLocks/>
          </p:cNvGrpSpPr>
          <p:nvPr/>
        </p:nvGrpSpPr>
        <p:grpSpPr bwMode="auto">
          <a:xfrm rot="6957218">
            <a:off x="6401594" y="3039269"/>
            <a:ext cx="769937" cy="771525"/>
            <a:chOff x="3312" y="1584"/>
            <a:chExt cx="677" cy="678"/>
          </a:xfrm>
        </p:grpSpPr>
        <p:sp>
          <p:nvSpPr>
            <p:cNvPr id="50" name="Freeform 328">
              <a:extLst>
                <a:ext uri="{FF2B5EF4-FFF2-40B4-BE49-F238E27FC236}">
                  <a16:creationId xmlns:a16="http://schemas.microsoft.com/office/drawing/2014/main" id="{22F15B3D-0B0F-4BAA-85B2-83AA47B62BAB}"/>
                </a:ext>
              </a:extLst>
            </p:cNvPr>
            <p:cNvSpPr>
              <a:spLocks noEditPoints="1"/>
            </p:cNvSpPr>
            <p:nvPr userDrawn="1"/>
          </p:nvSpPr>
          <p:spPr bwMode="gray">
            <a:xfrm>
              <a:off x="3312" y="1584"/>
              <a:ext cx="677" cy="678"/>
            </a:xfrm>
            <a:custGeom>
              <a:avLst/>
              <a:gdLst>
                <a:gd name="T0" fmla="*/ 0 w 2453"/>
                <a:gd name="T1" fmla="*/ 0 h 2458"/>
                <a:gd name="T2" fmla="*/ 0 w 2453"/>
                <a:gd name="T3" fmla="*/ 0 h 2458"/>
                <a:gd name="T4" fmla="*/ 0 w 2453"/>
                <a:gd name="T5" fmla="*/ 0 h 2458"/>
                <a:gd name="T6" fmla="*/ 0 w 2453"/>
                <a:gd name="T7" fmla="*/ 0 h 2458"/>
                <a:gd name="T8" fmla="*/ 0 w 2453"/>
                <a:gd name="T9" fmla="*/ 0 h 2458"/>
                <a:gd name="T10" fmla="*/ 0 w 2453"/>
                <a:gd name="T11" fmla="*/ 0 h 2458"/>
                <a:gd name="T12" fmla="*/ 0 w 2453"/>
                <a:gd name="T13" fmla="*/ 0 h 2458"/>
                <a:gd name="T14" fmla="*/ 0 w 2453"/>
                <a:gd name="T15" fmla="*/ 0 h 2458"/>
                <a:gd name="T16" fmla="*/ 0 w 2453"/>
                <a:gd name="T17" fmla="*/ 0 h 2458"/>
                <a:gd name="T18" fmla="*/ 0 w 2453"/>
                <a:gd name="T19" fmla="*/ 0 h 2458"/>
                <a:gd name="T20" fmla="*/ 0 w 2453"/>
                <a:gd name="T21" fmla="*/ 0 h 2458"/>
                <a:gd name="T22" fmla="*/ 0 w 2453"/>
                <a:gd name="T23" fmla="*/ 0 h 2458"/>
                <a:gd name="T24" fmla="*/ 0 w 2453"/>
                <a:gd name="T25" fmla="*/ 0 h 2458"/>
                <a:gd name="T26" fmla="*/ 0 w 2453"/>
                <a:gd name="T27" fmla="*/ 0 h 2458"/>
                <a:gd name="T28" fmla="*/ 0 w 2453"/>
                <a:gd name="T29" fmla="*/ 0 h 2458"/>
                <a:gd name="T30" fmla="*/ 0 w 2453"/>
                <a:gd name="T31" fmla="*/ 0 h 2458"/>
                <a:gd name="T32" fmla="*/ 0 w 2453"/>
                <a:gd name="T33" fmla="*/ 0 h 2458"/>
                <a:gd name="T34" fmla="*/ 0 w 2453"/>
                <a:gd name="T35" fmla="*/ 0 h 2458"/>
                <a:gd name="T36" fmla="*/ 0 w 2453"/>
                <a:gd name="T37" fmla="*/ 0 h 2458"/>
                <a:gd name="T38" fmla="*/ 0 w 2453"/>
                <a:gd name="T39" fmla="*/ 0 h 2458"/>
                <a:gd name="T40" fmla="*/ 0 w 2453"/>
                <a:gd name="T41" fmla="*/ 0 h 2458"/>
                <a:gd name="T42" fmla="*/ 0 w 2453"/>
                <a:gd name="T43" fmla="*/ 0 h 2458"/>
                <a:gd name="T44" fmla="*/ 0 w 2453"/>
                <a:gd name="T45" fmla="*/ 0 h 2458"/>
                <a:gd name="T46" fmla="*/ 0 w 2453"/>
                <a:gd name="T47" fmla="*/ 0 h 2458"/>
                <a:gd name="T48" fmla="*/ 0 w 2453"/>
                <a:gd name="T49" fmla="*/ 0 h 2458"/>
                <a:gd name="T50" fmla="*/ 0 w 2453"/>
                <a:gd name="T51" fmla="*/ 0 h 2458"/>
                <a:gd name="T52" fmla="*/ 0 w 2453"/>
                <a:gd name="T53" fmla="*/ 0 h 2458"/>
                <a:gd name="T54" fmla="*/ 0 w 2453"/>
                <a:gd name="T55" fmla="*/ 0 h 2458"/>
                <a:gd name="T56" fmla="*/ 0 w 2453"/>
                <a:gd name="T57" fmla="*/ 0 h 2458"/>
                <a:gd name="T58" fmla="*/ 0 w 2453"/>
                <a:gd name="T59" fmla="*/ 0 h 2458"/>
                <a:gd name="T60" fmla="*/ 0 w 2453"/>
                <a:gd name="T61" fmla="*/ 0 h 2458"/>
                <a:gd name="T62" fmla="*/ 0 w 2453"/>
                <a:gd name="T63" fmla="*/ 0 h 2458"/>
                <a:gd name="T64" fmla="*/ 0 w 2453"/>
                <a:gd name="T65" fmla="*/ 0 h 2458"/>
                <a:gd name="T66" fmla="*/ 0 w 2453"/>
                <a:gd name="T67" fmla="*/ 0 h 2458"/>
                <a:gd name="T68" fmla="*/ 0 w 2453"/>
                <a:gd name="T69" fmla="*/ 0 h 2458"/>
                <a:gd name="T70" fmla="*/ 0 w 2453"/>
                <a:gd name="T71" fmla="*/ 0 h 2458"/>
                <a:gd name="T72" fmla="*/ 0 w 2453"/>
                <a:gd name="T73" fmla="*/ 0 h 2458"/>
                <a:gd name="T74" fmla="*/ 0 w 2453"/>
                <a:gd name="T75" fmla="*/ 0 h 2458"/>
                <a:gd name="T76" fmla="*/ 0 w 2453"/>
                <a:gd name="T77" fmla="*/ 0 h 2458"/>
                <a:gd name="T78" fmla="*/ 0 w 2453"/>
                <a:gd name="T79" fmla="*/ 0 h 2458"/>
                <a:gd name="T80" fmla="*/ 0 w 2453"/>
                <a:gd name="T81" fmla="*/ 0 h 2458"/>
                <a:gd name="T82" fmla="*/ 0 w 2453"/>
                <a:gd name="T83" fmla="*/ 0 h 2458"/>
                <a:gd name="T84" fmla="*/ 0 w 2453"/>
                <a:gd name="T85" fmla="*/ 0 h 245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453" h="2458">
                  <a:moveTo>
                    <a:pt x="1229" y="0"/>
                  </a:moveTo>
                  <a:lnTo>
                    <a:pt x="1101" y="8"/>
                  </a:lnTo>
                  <a:lnTo>
                    <a:pt x="982" y="24"/>
                  </a:lnTo>
                  <a:lnTo>
                    <a:pt x="862" y="55"/>
                  </a:lnTo>
                  <a:lnTo>
                    <a:pt x="751" y="95"/>
                  </a:lnTo>
                  <a:lnTo>
                    <a:pt x="644" y="146"/>
                  </a:lnTo>
                  <a:lnTo>
                    <a:pt x="541" y="210"/>
                  </a:lnTo>
                  <a:lnTo>
                    <a:pt x="446" y="278"/>
                  </a:lnTo>
                  <a:lnTo>
                    <a:pt x="358" y="357"/>
                  </a:lnTo>
                  <a:lnTo>
                    <a:pt x="279" y="445"/>
                  </a:lnTo>
                  <a:lnTo>
                    <a:pt x="211" y="540"/>
                  </a:lnTo>
                  <a:lnTo>
                    <a:pt x="147" y="643"/>
                  </a:lnTo>
                  <a:lnTo>
                    <a:pt x="95" y="752"/>
                  </a:lnTo>
                  <a:lnTo>
                    <a:pt x="56" y="863"/>
                  </a:lnTo>
                  <a:lnTo>
                    <a:pt x="24" y="982"/>
                  </a:lnTo>
                  <a:lnTo>
                    <a:pt x="7" y="1101"/>
                  </a:lnTo>
                  <a:lnTo>
                    <a:pt x="0" y="1229"/>
                  </a:lnTo>
                  <a:lnTo>
                    <a:pt x="7" y="1352"/>
                  </a:lnTo>
                  <a:lnTo>
                    <a:pt x="24" y="1475"/>
                  </a:lnTo>
                  <a:lnTo>
                    <a:pt x="56" y="1595"/>
                  </a:lnTo>
                  <a:lnTo>
                    <a:pt x="95" y="1706"/>
                  </a:lnTo>
                  <a:lnTo>
                    <a:pt x="147" y="1813"/>
                  </a:lnTo>
                  <a:lnTo>
                    <a:pt x="211" y="1913"/>
                  </a:lnTo>
                  <a:lnTo>
                    <a:pt x="279" y="2008"/>
                  </a:lnTo>
                  <a:lnTo>
                    <a:pt x="358" y="2096"/>
                  </a:lnTo>
                  <a:lnTo>
                    <a:pt x="446" y="2176"/>
                  </a:lnTo>
                  <a:lnTo>
                    <a:pt x="541" y="2248"/>
                  </a:lnTo>
                  <a:lnTo>
                    <a:pt x="644" y="2310"/>
                  </a:lnTo>
                  <a:lnTo>
                    <a:pt x="751" y="2363"/>
                  </a:lnTo>
                  <a:lnTo>
                    <a:pt x="862" y="2402"/>
                  </a:lnTo>
                  <a:lnTo>
                    <a:pt x="982" y="2434"/>
                  </a:lnTo>
                  <a:lnTo>
                    <a:pt x="1101" y="2450"/>
                  </a:lnTo>
                  <a:lnTo>
                    <a:pt x="1229" y="2458"/>
                  </a:lnTo>
                  <a:lnTo>
                    <a:pt x="1352" y="2450"/>
                  </a:lnTo>
                  <a:lnTo>
                    <a:pt x="1476" y="2434"/>
                  </a:lnTo>
                  <a:lnTo>
                    <a:pt x="1594" y="2402"/>
                  </a:lnTo>
                  <a:lnTo>
                    <a:pt x="1705" y="2363"/>
                  </a:lnTo>
                  <a:lnTo>
                    <a:pt x="1814" y="2310"/>
                  </a:lnTo>
                  <a:lnTo>
                    <a:pt x="1913" y="2248"/>
                  </a:lnTo>
                  <a:lnTo>
                    <a:pt x="2008" y="2176"/>
                  </a:lnTo>
                  <a:lnTo>
                    <a:pt x="2096" y="2096"/>
                  </a:lnTo>
                  <a:lnTo>
                    <a:pt x="2175" y="2008"/>
                  </a:lnTo>
                  <a:lnTo>
                    <a:pt x="2243" y="1913"/>
                  </a:lnTo>
                  <a:lnTo>
                    <a:pt x="2306" y="1813"/>
                  </a:lnTo>
                  <a:lnTo>
                    <a:pt x="2358" y="1706"/>
                  </a:lnTo>
                  <a:lnTo>
                    <a:pt x="2397" y="1595"/>
                  </a:lnTo>
                  <a:lnTo>
                    <a:pt x="2430" y="1475"/>
                  </a:lnTo>
                  <a:lnTo>
                    <a:pt x="2445" y="1352"/>
                  </a:lnTo>
                  <a:lnTo>
                    <a:pt x="2453" y="1229"/>
                  </a:lnTo>
                  <a:lnTo>
                    <a:pt x="2445" y="1101"/>
                  </a:lnTo>
                  <a:lnTo>
                    <a:pt x="2430" y="982"/>
                  </a:lnTo>
                  <a:lnTo>
                    <a:pt x="2397" y="863"/>
                  </a:lnTo>
                  <a:lnTo>
                    <a:pt x="2358" y="752"/>
                  </a:lnTo>
                  <a:lnTo>
                    <a:pt x="2306" y="643"/>
                  </a:lnTo>
                  <a:lnTo>
                    <a:pt x="2243" y="540"/>
                  </a:lnTo>
                  <a:lnTo>
                    <a:pt x="2175" y="445"/>
                  </a:lnTo>
                  <a:lnTo>
                    <a:pt x="2096" y="357"/>
                  </a:lnTo>
                  <a:lnTo>
                    <a:pt x="2008" y="278"/>
                  </a:lnTo>
                  <a:lnTo>
                    <a:pt x="1913" y="210"/>
                  </a:lnTo>
                  <a:lnTo>
                    <a:pt x="1814" y="146"/>
                  </a:lnTo>
                  <a:lnTo>
                    <a:pt x="1705" y="95"/>
                  </a:lnTo>
                  <a:lnTo>
                    <a:pt x="1594" y="55"/>
                  </a:lnTo>
                  <a:lnTo>
                    <a:pt x="1476" y="24"/>
                  </a:lnTo>
                  <a:lnTo>
                    <a:pt x="1352" y="8"/>
                  </a:lnTo>
                  <a:lnTo>
                    <a:pt x="1229" y="0"/>
                  </a:lnTo>
                  <a:close/>
                  <a:moveTo>
                    <a:pt x="1324" y="2263"/>
                  </a:moveTo>
                  <a:lnTo>
                    <a:pt x="1217" y="2259"/>
                  </a:lnTo>
                  <a:lnTo>
                    <a:pt x="1113" y="2244"/>
                  </a:lnTo>
                  <a:lnTo>
                    <a:pt x="1010" y="2215"/>
                  </a:lnTo>
                  <a:lnTo>
                    <a:pt x="914" y="2180"/>
                  </a:lnTo>
                  <a:lnTo>
                    <a:pt x="823" y="2136"/>
                  </a:lnTo>
                  <a:lnTo>
                    <a:pt x="736" y="2084"/>
                  </a:lnTo>
                  <a:lnTo>
                    <a:pt x="656" y="2024"/>
                  </a:lnTo>
                  <a:lnTo>
                    <a:pt x="580" y="1957"/>
                  </a:lnTo>
                  <a:lnTo>
                    <a:pt x="512" y="1881"/>
                  </a:lnTo>
                  <a:lnTo>
                    <a:pt x="454" y="1802"/>
                  </a:lnTo>
                  <a:lnTo>
                    <a:pt x="402" y="1718"/>
                  </a:lnTo>
                  <a:lnTo>
                    <a:pt x="358" y="1626"/>
                  </a:lnTo>
                  <a:lnTo>
                    <a:pt x="322" y="1531"/>
                  </a:lnTo>
                  <a:lnTo>
                    <a:pt x="295" y="1432"/>
                  </a:lnTo>
                  <a:lnTo>
                    <a:pt x="279" y="1328"/>
                  </a:lnTo>
                  <a:lnTo>
                    <a:pt x="275" y="1221"/>
                  </a:lnTo>
                  <a:lnTo>
                    <a:pt x="279" y="1114"/>
                  </a:lnTo>
                  <a:lnTo>
                    <a:pt x="295" y="1009"/>
                  </a:lnTo>
                  <a:lnTo>
                    <a:pt x="322" y="910"/>
                  </a:lnTo>
                  <a:lnTo>
                    <a:pt x="358" y="815"/>
                  </a:lnTo>
                  <a:lnTo>
                    <a:pt x="402" y="723"/>
                  </a:lnTo>
                  <a:lnTo>
                    <a:pt x="454" y="635"/>
                  </a:lnTo>
                  <a:lnTo>
                    <a:pt x="512" y="557"/>
                  </a:lnTo>
                  <a:lnTo>
                    <a:pt x="580" y="481"/>
                  </a:lnTo>
                  <a:lnTo>
                    <a:pt x="656" y="413"/>
                  </a:lnTo>
                  <a:lnTo>
                    <a:pt x="736" y="353"/>
                  </a:lnTo>
                  <a:lnTo>
                    <a:pt x="823" y="302"/>
                  </a:lnTo>
                  <a:lnTo>
                    <a:pt x="914" y="258"/>
                  </a:lnTo>
                  <a:lnTo>
                    <a:pt x="1010" y="222"/>
                  </a:lnTo>
                  <a:lnTo>
                    <a:pt x="1113" y="195"/>
                  </a:lnTo>
                  <a:lnTo>
                    <a:pt x="1217" y="178"/>
                  </a:lnTo>
                  <a:lnTo>
                    <a:pt x="1324" y="174"/>
                  </a:lnTo>
                  <a:lnTo>
                    <a:pt x="1427" y="178"/>
                  </a:lnTo>
                  <a:lnTo>
                    <a:pt x="1530" y="195"/>
                  </a:lnTo>
                  <a:lnTo>
                    <a:pt x="1630" y="222"/>
                  </a:lnTo>
                  <a:lnTo>
                    <a:pt x="1726" y="258"/>
                  </a:lnTo>
                  <a:lnTo>
                    <a:pt x="1818" y="302"/>
                  </a:lnTo>
                  <a:lnTo>
                    <a:pt x="1901" y="353"/>
                  </a:lnTo>
                  <a:lnTo>
                    <a:pt x="1985" y="413"/>
                  </a:lnTo>
                  <a:lnTo>
                    <a:pt x="2055" y="481"/>
                  </a:lnTo>
                  <a:lnTo>
                    <a:pt x="2123" y="557"/>
                  </a:lnTo>
                  <a:lnTo>
                    <a:pt x="2183" y="635"/>
                  </a:lnTo>
                  <a:lnTo>
                    <a:pt x="2235" y="723"/>
                  </a:lnTo>
                  <a:lnTo>
                    <a:pt x="2278" y="815"/>
                  </a:lnTo>
                  <a:lnTo>
                    <a:pt x="2313" y="910"/>
                  </a:lnTo>
                  <a:lnTo>
                    <a:pt x="2342" y="1009"/>
                  </a:lnTo>
                  <a:lnTo>
                    <a:pt x="2358" y="1114"/>
                  </a:lnTo>
                  <a:lnTo>
                    <a:pt x="2362" y="1221"/>
                  </a:lnTo>
                  <a:lnTo>
                    <a:pt x="2358" y="1328"/>
                  </a:lnTo>
                  <a:lnTo>
                    <a:pt x="2342" y="1432"/>
                  </a:lnTo>
                  <a:lnTo>
                    <a:pt x="2313" y="1531"/>
                  </a:lnTo>
                  <a:lnTo>
                    <a:pt x="2278" y="1626"/>
                  </a:lnTo>
                  <a:lnTo>
                    <a:pt x="2235" y="1718"/>
                  </a:lnTo>
                  <a:lnTo>
                    <a:pt x="2183" y="1802"/>
                  </a:lnTo>
                  <a:lnTo>
                    <a:pt x="2123" y="1881"/>
                  </a:lnTo>
                  <a:lnTo>
                    <a:pt x="2055" y="1957"/>
                  </a:lnTo>
                  <a:lnTo>
                    <a:pt x="1985" y="2024"/>
                  </a:lnTo>
                  <a:lnTo>
                    <a:pt x="1901" y="2084"/>
                  </a:lnTo>
                  <a:lnTo>
                    <a:pt x="1818" y="2136"/>
                  </a:lnTo>
                  <a:lnTo>
                    <a:pt x="1726" y="2180"/>
                  </a:lnTo>
                  <a:lnTo>
                    <a:pt x="1630" y="2215"/>
                  </a:lnTo>
                  <a:lnTo>
                    <a:pt x="1530" y="2244"/>
                  </a:lnTo>
                  <a:lnTo>
                    <a:pt x="1427" y="2259"/>
                  </a:lnTo>
                  <a:lnTo>
                    <a:pt x="1324" y="2263"/>
                  </a:ln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51" name="Freeform 337">
              <a:extLst>
                <a:ext uri="{FF2B5EF4-FFF2-40B4-BE49-F238E27FC236}">
                  <a16:creationId xmlns:a16="http://schemas.microsoft.com/office/drawing/2014/main" id="{B458B289-138F-4BC4-9D7D-B88D95F48654}"/>
                </a:ext>
              </a:extLst>
            </p:cNvPr>
            <p:cNvSpPr>
              <a:spLocks/>
            </p:cNvSpPr>
            <p:nvPr userDrawn="1"/>
          </p:nvSpPr>
          <p:spPr bwMode="gray">
            <a:xfrm rot="4749582">
              <a:off x="3270" y="1799"/>
              <a:ext cx="547" cy="216"/>
            </a:xfrm>
            <a:custGeom>
              <a:avLst/>
              <a:gdLst>
                <a:gd name="T0" fmla="*/ 0 w 1731"/>
                <a:gd name="T1" fmla="*/ 1 h 344"/>
                <a:gd name="T2" fmla="*/ 0 w 1731"/>
                <a:gd name="T3" fmla="*/ 1 h 344"/>
                <a:gd name="T4" fmla="*/ 0 w 1731"/>
                <a:gd name="T5" fmla="*/ 1 h 344"/>
                <a:gd name="T6" fmla="*/ 0 w 1731"/>
                <a:gd name="T7" fmla="*/ 1 h 3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31" h="344">
                  <a:moveTo>
                    <a:pt x="0" y="176"/>
                  </a:moveTo>
                  <a:cubicBezTo>
                    <a:pt x="856" y="0"/>
                    <a:pt x="1604" y="344"/>
                    <a:pt x="1604" y="344"/>
                  </a:cubicBezTo>
                  <a:cubicBezTo>
                    <a:pt x="1731" y="327"/>
                    <a:pt x="1056" y="80"/>
                    <a:pt x="760" y="72"/>
                  </a:cubicBezTo>
                  <a:cubicBezTo>
                    <a:pt x="464" y="64"/>
                    <a:pt x="244" y="60"/>
                    <a:pt x="0" y="176"/>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52" name="Freeform 345">
              <a:extLst>
                <a:ext uri="{FF2B5EF4-FFF2-40B4-BE49-F238E27FC236}">
                  <a16:creationId xmlns:a16="http://schemas.microsoft.com/office/drawing/2014/main" id="{9E7D4071-8B30-4CF1-B5CF-731BD9CDB8E0}"/>
                </a:ext>
              </a:extLst>
            </p:cNvPr>
            <p:cNvSpPr>
              <a:spLocks/>
            </p:cNvSpPr>
            <p:nvPr userDrawn="1"/>
          </p:nvSpPr>
          <p:spPr bwMode="gray">
            <a:xfrm rot="16850418" flipH="1">
              <a:off x="3522" y="1842"/>
              <a:ext cx="547" cy="208"/>
            </a:xfrm>
            <a:custGeom>
              <a:avLst/>
              <a:gdLst>
                <a:gd name="T0" fmla="*/ 0 w 1731"/>
                <a:gd name="T1" fmla="*/ 1 h 344"/>
                <a:gd name="T2" fmla="*/ 0 w 1731"/>
                <a:gd name="T3" fmla="*/ 1 h 344"/>
                <a:gd name="T4" fmla="*/ 0 w 1731"/>
                <a:gd name="T5" fmla="*/ 1 h 344"/>
                <a:gd name="T6" fmla="*/ 0 w 1731"/>
                <a:gd name="T7" fmla="*/ 1 h 3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31" h="344">
                  <a:moveTo>
                    <a:pt x="0" y="176"/>
                  </a:moveTo>
                  <a:cubicBezTo>
                    <a:pt x="856" y="0"/>
                    <a:pt x="1604" y="344"/>
                    <a:pt x="1604" y="344"/>
                  </a:cubicBezTo>
                  <a:cubicBezTo>
                    <a:pt x="1731" y="327"/>
                    <a:pt x="1056" y="80"/>
                    <a:pt x="760" y="72"/>
                  </a:cubicBezTo>
                  <a:cubicBezTo>
                    <a:pt x="464" y="64"/>
                    <a:pt x="244" y="60"/>
                    <a:pt x="0" y="176"/>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53" name="Freeform 347">
              <a:extLst>
                <a:ext uri="{FF2B5EF4-FFF2-40B4-BE49-F238E27FC236}">
                  <a16:creationId xmlns:a16="http://schemas.microsoft.com/office/drawing/2014/main" id="{8B7FF3B3-6F23-4AF6-ADDF-08781FFB4E01}"/>
                </a:ext>
              </a:extLst>
            </p:cNvPr>
            <p:cNvSpPr>
              <a:spLocks/>
            </p:cNvSpPr>
            <p:nvPr userDrawn="1"/>
          </p:nvSpPr>
          <p:spPr bwMode="gray">
            <a:xfrm>
              <a:off x="3705" y="1812"/>
              <a:ext cx="134" cy="36"/>
            </a:xfrm>
            <a:custGeom>
              <a:avLst/>
              <a:gdLst>
                <a:gd name="T0" fmla="*/ 0 w 133"/>
                <a:gd name="T1" fmla="*/ 43 h 34"/>
                <a:gd name="T2" fmla="*/ 128 w 133"/>
                <a:gd name="T3" fmla="*/ 41 h 34"/>
                <a:gd name="T4" fmla="*/ 74 w 133"/>
                <a:gd name="T5" fmla="*/ 8 h 34"/>
                <a:gd name="T6" fmla="*/ 0 w 133"/>
                <a:gd name="T7" fmla="*/ 43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54" name="Freeform 348">
              <a:extLst>
                <a:ext uri="{FF2B5EF4-FFF2-40B4-BE49-F238E27FC236}">
                  <a16:creationId xmlns:a16="http://schemas.microsoft.com/office/drawing/2014/main" id="{5B714803-1CA5-435E-BF8C-6B8970A8CA23}"/>
                </a:ext>
              </a:extLst>
            </p:cNvPr>
            <p:cNvSpPr>
              <a:spLocks/>
            </p:cNvSpPr>
            <p:nvPr userDrawn="1"/>
          </p:nvSpPr>
          <p:spPr bwMode="gray">
            <a:xfrm>
              <a:off x="3726" y="1766"/>
              <a:ext cx="134" cy="36"/>
            </a:xfrm>
            <a:custGeom>
              <a:avLst/>
              <a:gdLst>
                <a:gd name="T0" fmla="*/ 0 w 133"/>
                <a:gd name="T1" fmla="*/ 43 h 34"/>
                <a:gd name="T2" fmla="*/ 128 w 133"/>
                <a:gd name="T3" fmla="*/ 41 h 34"/>
                <a:gd name="T4" fmla="*/ 74 w 133"/>
                <a:gd name="T5" fmla="*/ 8 h 34"/>
                <a:gd name="T6" fmla="*/ 0 w 133"/>
                <a:gd name="T7" fmla="*/ 43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55" name="Freeform 349">
              <a:extLst>
                <a:ext uri="{FF2B5EF4-FFF2-40B4-BE49-F238E27FC236}">
                  <a16:creationId xmlns:a16="http://schemas.microsoft.com/office/drawing/2014/main" id="{8047B852-29B6-446A-9187-8D129ED9B8FF}"/>
                </a:ext>
              </a:extLst>
            </p:cNvPr>
            <p:cNvSpPr>
              <a:spLocks/>
            </p:cNvSpPr>
            <p:nvPr userDrawn="1"/>
          </p:nvSpPr>
          <p:spPr bwMode="gray">
            <a:xfrm>
              <a:off x="3701" y="1885"/>
              <a:ext cx="134" cy="32"/>
            </a:xfrm>
            <a:custGeom>
              <a:avLst/>
              <a:gdLst>
                <a:gd name="T0" fmla="*/ 0 w 133"/>
                <a:gd name="T1" fmla="*/ 22 h 34"/>
                <a:gd name="T2" fmla="*/ 128 w 133"/>
                <a:gd name="T3" fmla="*/ 21 h 34"/>
                <a:gd name="T4" fmla="*/ 74 w 133"/>
                <a:gd name="T5" fmla="*/ 8 h 34"/>
                <a:gd name="T6" fmla="*/ 0 w 133"/>
                <a:gd name="T7" fmla="*/ 22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56" name="Freeform 350">
              <a:extLst>
                <a:ext uri="{FF2B5EF4-FFF2-40B4-BE49-F238E27FC236}">
                  <a16:creationId xmlns:a16="http://schemas.microsoft.com/office/drawing/2014/main" id="{FE5C9100-E938-49C5-A40C-FC7E6C04E558}"/>
                </a:ext>
              </a:extLst>
            </p:cNvPr>
            <p:cNvSpPr>
              <a:spLocks/>
            </p:cNvSpPr>
            <p:nvPr userDrawn="1"/>
          </p:nvSpPr>
          <p:spPr bwMode="gray">
            <a:xfrm>
              <a:off x="3701" y="1925"/>
              <a:ext cx="134" cy="36"/>
            </a:xfrm>
            <a:custGeom>
              <a:avLst/>
              <a:gdLst>
                <a:gd name="T0" fmla="*/ 0 w 133"/>
                <a:gd name="T1" fmla="*/ 43 h 34"/>
                <a:gd name="T2" fmla="*/ 127 w 133"/>
                <a:gd name="T3" fmla="*/ 41 h 34"/>
                <a:gd name="T4" fmla="*/ 73 w 133"/>
                <a:gd name="T5" fmla="*/ 8 h 34"/>
                <a:gd name="T6" fmla="*/ 0 w 133"/>
                <a:gd name="T7" fmla="*/ 43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57" name="Freeform 351">
              <a:extLst>
                <a:ext uri="{FF2B5EF4-FFF2-40B4-BE49-F238E27FC236}">
                  <a16:creationId xmlns:a16="http://schemas.microsoft.com/office/drawing/2014/main" id="{10480A83-1F32-4307-9535-F598E0F39469}"/>
                </a:ext>
              </a:extLst>
            </p:cNvPr>
            <p:cNvSpPr>
              <a:spLocks/>
            </p:cNvSpPr>
            <p:nvPr userDrawn="1"/>
          </p:nvSpPr>
          <p:spPr bwMode="gray">
            <a:xfrm>
              <a:off x="3701" y="1968"/>
              <a:ext cx="134" cy="31"/>
            </a:xfrm>
            <a:custGeom>
              <a:avLst/>
              <a:gdLst>
                <a:gd name="T0" fmla="*/ 0 w 133"/>
                <a:gd name="T1" fmla="*/ 19 h 34"/>
                <a:gd name="T2" fmla="*/ 128 w 133"/>
                <a:gd name="T3" fmla="*/ 18 h 34"/>
                <a:gd name="T4" fmla="*/ 74 w 133"/>
                <a:gd name="T5" fmla="*/ 5 h 34"/>
                <a:gd name="T6" fmla="*/ 0 w 133"/>
                <a:gd name="T7" fmla="*/ 19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58" name="Freeform 352">
              <a:extLst>
                <a:ext uri="{FF2B5EF4-FFF2-40B4-BE49-F238E27FC236}">
                  <a16:creationId xmlns:a16="http://schemas.microsoft.com/office/drawing/2014/main" id="{ED33971C-D0A1-4ADA-9433-FA39AA851228}"/>
                </a:ext>
              </a:extLst>
            </p:cNvPr>
            <p:cNvSpPr>
              <a:spLocks/>
            </p:cNvSpPr>
            <p:nvPr userDrawn="1"/>
          </p:nvSpPr>
          <p:spPr bwMode="gray">
            <a:xfrm>
              <a:off x="3708" y="2021"/>
              <a:ext cx="134" cy="32"/>
            </a:xfrm>
            <a:custGeom>
              <a:avLst/>
              <a:gdLst>
                <a:gd name="T0" fmla="*/ 0 w 133"/>
                <a:gd name="T1" fmla="*/ 22 h 34"/>
                <a:gd name="T2" fmla="*/ 128 w 133"/>
                <a:gd name="T3" fmla="*/ 21 h 34"/>
                <a:gd name="T4" fmla="*/ 74 w 133"/>
                <a:gd name="T5" fmla="*/ 8 h 34"/>
                <a:gd name="T6" fmla="*/ 0 w 133"/>
                <a:gd name="T7" fmla="*/ 22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59" name="Freeform 353">
              <a:extLst>
                <a:ext uri="{FF2B5EF4-FFF2-40B4-BE49-F238E27FC236}">
                  <a16:creationId xmlns:a16="http://schemas.microsoft.com/office/drawing/2014/main" id="{A3113F8A-BDFE-4A82-BDC1-BD316DC9106E}"/>
                </a:ext>
              </a:extLst>
            </p:cNvPr>
            <p:cNvSpPr>
              <a:spLocks/>
            </p:cNvSpPr>
            <p:nvPr userDrawn="1"/>
          </p:nvSpPr>
          <p:spPr bwMode="gray">
            <a:xfrm>
              <a:off x="3504" y="1869"/>
              <a:ext cx="134" cy="35"/>
            </a:xfrm>
            <a:custGeom>
              <a:avLst/>
              <a:gdLst>
                <a:gd name="T0" fmla="*/ 0 w 133"/>
                <a:gd name="T1" fmla="*/ 38 h 34"/>
                <a:gd name="T2" fmla="*/ 128 w 133"/>
                <a:gd name="T3" fmla="*/ 36 h 34"/>
                <a:gd name="T4" fmla="*/ 74 w 133"/>
                <a:gd name="T5" fmla="*/ 8 h 34"/>
                <a:gd name="T6" fmla="*/ 0 w 133"/>
                <a:gd name="T7" fmla="*/ 38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60" name="Freeform 354">
              <a:extLst>
                <a:ext uri="{FF2B5EF4-FFF2-40B4-BE49-F238E27FC236}">
                  <a16:creationId xmlns:a16="http://schemas.microsoft.com/office/drawing/2014/main" id="{443DA917-F7C4-49E5-BDE1-C32B1AF8EFAB}"/>
                </a:ext>
              </a:extLst>
            </p:cNvPr>
            <p:cNvSpPr>
              <a:spLocks/>
            </p:cNvSpPr>
            <p:nvPr userDrawn="1"/>
          </p:nvSpPr>
          <p:spPr bwMode="gray">
            <a:xfrm>
              <a:off x="3504" y="1788"/>
              <a:ext cx="134" cy="31"/>
            </a:xfrm>
            <a:custGeom>
              <a:avLst/>
              <a:gdLst>
                <a:gd name="T0" fmla="*/ 0 w 133"/>
                <a:gd name="T1" fmla="*/ 19 h 34"/>
                <a:gd name="T2" fmla="*/ 128 w 133"/>
                <a:gd name="T3" fmla="*/ 18 h 34"/>
                <a:gd name="T4" fmla="*/ 74 w 133"/>
                <a:gd name="T5" fmla="*/ 5 h 34"/>
                <a:gd name="T6" fmla="*/ 0 w 133"/>
                <a:gd name="T7" fmla="*/ 19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61" name="Freeform 355">
              <a:extLst>
                <a:ext uri="{FF2B5EF4-FFF2-40B4-BE49-F238E27FC236}">
                  <a16:creationId xmlns:a16="http://schemas.microsoft.com/office/drawing/2014/main" id="{1CD63021-84AF-4F25-8010-0856695148E7}"/>
                </a:ext>
              </a:extLst>
            </p:cNvPr>
            <p:cNvSpPr>
              <a:spLocks/>
            </p:cNvSpPr>
            <p:nvPr userDrawn="1"/>
          </p:nvSpPr>
          <p:spPr bwMode="gray">
            <a:xfrm>
              <a:off x="3504" y="1894"/>
              <a:ext cx="134" cy="33"/>
            </a:xfrm>
            <a:custGeom>
              <a:avLst/>
              <a:gdLst>
                <a:gd name="T0" fmla="*/ 0 w 133"/>
                <a:gd name="T1" fmla="*/ 26 h 34"/>
                <a:gd name="T2" fmla="*/ 128 w 133"/>
                <a:gd name="T3" fmla="*/ 24 h 34"/>
                <a:gd name="T4" fmla="*/ 74 w 133"/>
                <a:gd name="T5" fmla="*/ 8 h 34"/>
                <a:gd name="T6" fmla="*/ 0 w 133"/>
                <a:gd name="T7" fmla="*/ 26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62" name="Freeform 356">
              <a:extLst>
                <a:ext uri="{FF2B5EF4-FFF2-40B4-BE49-F238E27FC236}">
                  <a16:creationId xmlns:a16="http://schemas.microsoft.com/office/drawing/2014/main" id="{2CC51BD1-E7B2-4DCA-A800-1AF76C5D8368}"/>
                </a:ext>
              </a:extLst>
            </p:cNvPr>
            <p:cNvSpPr>
              <a:spLocks/>
            </p:cNvSpPr>
            <p:nvPr userDrawn="1"/>
          </p:nvSpPr>
          <p:spPr bwMode="gray">
            <a:xfrm>
              <a:off x="3505" y="1937"/>
              <a:ext cx="134" cy="33"/>
            </a:xfrm>
            <a:custGeom>
              <a:avLst/>
              <a:gdLst>
                <a:gd name="T0" fmla="*/ 0 w 133"/>
                <a:gd name="T1" fmla="*/ 26 h 34"/>
                <a:gd name="T2" fmla="*/ 128 w 133"/>
                <a:gd name="T3" fmla="*/ 24 h 34"/>
                <a:gd name="T4" fmla="*/ 74 w 133"/>
                <a:gd name="T5" fmla="*/ 8 h 34"/>
                <a:gd name="T6" fmla="*/ 0 w 133"/>
                <a:gd name="T7" fmla="*/ 26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63" name="Freeform 357">
              <a:extLst>
                <a:ext uri="{FF2B5EF4-FFF2-40B4-BE49-F238E27FC236}">
                  <a16:creationId xmlns:a16="http://schemas.microsoft.com/office/drawing/2014/main" id="{E4202739-E91A-4E34-975B-B3A1F4652D7E}"/>
                </a:ext>
              </a:extLst>
            </p:cNvPr>
            <p:cNvSpPr>
              <a:spLocks/>
            </p:cNvSpPr>
            <p:nvPr userDrawn="1"/>
          </p:nvSpPr>
          <p:spPr bwMode="gray">
            <a:xfrm>
              <a:off x="3490" y="2000"/>
              <a:ext cx="133" cy="33"/>
            </a:xfrm>
            <a:custGeom>
              <a:avLst/>
              <a:gdLst>
                <a:gd name="T0" fmla="*/ 0 w 133"/>
                <a:gd name="T1" fmla="*/ 26 h 34"/>
                <a:gd name="T2" fmla="*/ 122 w 133"/>
                <a:gd name="T3" fmla="*/ 24 h 34"/>
                <a:gd name="T4" fmla="*/ 68 w 133"/>
                <a:gd name="T5" fmla="*/ 8 h 34"/>
                <a:gd name="T6" fmla="*/ 0 w 133"/>
                <a:gd name="T7" fmla="*/ 26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64" name="Freeform 358">
              <a:extLst>
                <a:ext uri="{FF2B5EF4-FFF2-40B4-BE49-F238E27FC236}">
                  <a16:creationId xmlns:a16="http://schemas.microsoft.com/office/drawing/2014/main" id="{8331AC36-2EBA-4A4C-8FC3-DEB29E9ED2DC}"/>
                </a:ext>
              </a:extLst>
            </p:cNvPr>
            <p:cNvSpPr>
              <a:spLocks/>
            </p:cNvSpPr>
            <p:nvPr userDrawn="1"/>
          </p:nvSpPr>
          <p:spPr bwMode="gray">
            <a:xfrm>
              <a:off x="3475" y="2078"/>
              <a:ext cx="134" cy="32"/>
            </a:xfrm>
            <a:custGeom>
              <a:avLst/>
              <a:gdLst>
                <a:gd name="T0" fmla="*/ 0 w 133"/>
                <a:gd name="T1" fmla="*/ 22 h 34"/>
                <a:gd name="T2" fmla="*/ 127 w 133"/>
                <a:gd name="T3" fmla="*/ 21 h 34"/>
                <a:gd name="T4" fmla="*/ 73 w 133"/>
                <a:gd name="T5" fmla="*/ 8 h 34"/>
                <a:gd name="T6" fmla="*/ 0 w 133"/>
                <a:gd name="T7" fmla="*/ 22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grpSp>
        <p:nvGrpSpPr>
          <p:cNvPr id="65" name="Group 377">
            <a:extLst>
              <a:ext uri="{FF2B5EF4-FFF2-40B4-BE49-F238E27FC236}">
                <a16:creationId xmlns:a16="http://schemas.microsoft.com/office/drawing/2014/main" id="{1326C4FF-4E15-4A36-AC66-974909F7555B}"/>
              </a:ext>
            </a:extLst>
          </p:cNvPr>
          <p:cNvGrpSpPr>
            <a:grpSpLocks/>
          </p:cNvGrpSpPr>
          <p:nvPr/>
        </p:nvGrpSpPr>
        <p:grpSpPr bwMode="auto">
          <a:xfrm>
            <a:off x="2209800" y="4038600"/>
            <a:ext cx="1143000" cy="1163638"/>
            <a:chOff x="502" y="1768"/>
            <a:chExt cx="720" cy="733"/>
          </a:xfrm>
        </p:grpSpPr>
        <p:sp>
          <p:nvSpPr>
            <p:cNvPr id="66" name="Freeform 161">
              <a:extLst>
                <a:ext uri="{FF2B5EF4-FFF2-40B4-BE49-F238E27FC236}">
                  <a16:creationId xmlns:a16="http://schemas.microsoft.com/office/drawing/2014/main" id="{AC135562-2830-4BE6-BDAC-C1740850643B}"/>
                </a:ext>
              </a:extLst>
            </p:cNvPr>
            <p:cNvSpPr>
              <a:spLocks/>
            </p:cNvSpPr>
            <p:nvPr userDrawn="1"/>
          </p:nvSpPr>
          <p:spPr bwMode="gray">
            <a:xfrm>
              <a:off x="643" y="1831"/>
              <a:ext cx="351" cy="146"/>
            </a:xfrm>
            <a:custGeom>
              <a:avLst/>
              <a:gdLst>
                <a:gd name="T0" fmla="*/ 0 w 894"/>
                <a:gd name="T1" fmla="*/ 0 h 506"/>
                <a:gd name="T2" fmla="*/ 0 w 894"/>
                <a:gd name="T3" fmla="*/ 0 h 506"/>
                <a:gd name="T4" fmla="*/ 0 w 894"/>
                <a:gd name="T5" fmla="*/ 0 h 506"/>
                <a:gd name="T6" fmla="*/ 0 w 894"/>
                <a:gd name="T7" fmla="*/ 0 h 506"/>
                <a:gd name="T8" fmla="*/ 0 w 894"/>
                <a:gd name="T9" fmla="*/ 0 h 506"/>
                <a:gd name="T10" fmla="*/ 0 w 894"/>
                <a:gd name="T11" fmla="*/ 0 h 506"/>
                <a:gd name="T12" fmla="*/ 0 w 894"/>
                <a:gd name="T13" fmla="*/ 0 h 506"/>
                <a:gd name="T14" fmla="*/ 0 w 894"/>
                <a:gd name="T15" fmla="*/ 0 h 506"/>
                <a:gd name="T16" fmla="*/ 0 w 894"/>
                <a:gd name="T17" fmla="*/ 0 h 506"/>
                <a:gd name="T18" fmla="*/ 0 w 894"/>
                <a:gd name="T19" fmla="*/ 0 h 506"/>
                <a:gd name="T20" fmla="*/ 0 w 894"/>
                <a:gd name="T21" fmla="*/ 0 h 506"/>
                <a:gd name="T22" fmla="*/ 0 w 894"/>
                <a:gd name="T23" fmla="*/ 0 h 506"/>
                <a:gd name="T24" fmla="*/ 0 w 894"/>
                <a:gd name="T25" fmla="*/ 0 h 506"/>
                <a:gd name="T26" fmla="*/ 0 w 894"/>
                <a:gd name="T27" fmla="*/ 0 h 506"/>
                <a:gd name="T28" fmla="*/ 0 w 894"/>
                <a:gd name="T29" fmla="*/ 0 h 506"/>
                <a:gd name="T30" fmla="*/ 0 w 894"/>
                <a:gd name="T31" fmla="*/ 0 h 506"/>
                <a:gd name="T32" fmla="*/ 0 w 894"/>
                <a:gd name="T33" fmla="*/ 0 h 506"/>
                <a:gd name="T34" fmla="*/ 0 w 894"/>
                <a:gd name="T35" fmla="*/ 0 h 506"/>
                <a:gd name="T36" fmla="*/ 0 w 894"/>
                <a:gd name="T37" fmla="*/ 0 h 506"/>
                <a:gd name="T38" fmla="*/ 0 w 894"/>
                <a:gd name="T39" fmla="*/ 0 h 506"/>
                <a:gd name="T40" fmla="*/ 0 w 894"/>
                <a:gd name="T41" fmla="*/ 0 h 506"/>
                <a:gd name="T42" fmla="*/ 0 w 894"/>
                <a:gd name="T43" fmla="*/ 0 h 506"/>
                <a:gd name="T44" fmla="*/ 0 w 894"/>
                <a:gd name="T45" fmla="*/ 0 h 506"/>
                <a:gd name="T46" fmla="*/ 0 w 894"/>
                <a:gd name="T47" fmla="*/ 0 h 506"/>
                <a:gd name="T48" fmla="*/ 0 w 894"/>
                <a:gd name="T49" fmla="*/ 0 h 506"/>
                <a:gd name="T50" fmla="*/ 0 w 894"/>
                <a:gd name="T51" fmla="*/ 0 h 506"/>
                <a:gd name="T52" fmla="*/ 0 w 894"/>
                <a:gd name="T53" fmla="*/ 0 h 506"/>
                <a:gd name="T54" fmla="*/ 0 w 894"/>
                <a:gd name="T55" fmla="*/ 0 h 506"/>
                <a:gd name="T56" fmla="*/ 0 w 894"/>
                <a:gd name="T57" fmla="*/ 0 h 506"/>
                <a:gd name="T58" fmla="*/ 0 w 894"/>
                <a:gd name="T59" fmla="*/ 0 h 506"/>
                <a:gd name="T60" fmla="*/ 0 w 894"/>
                <a:gd name="T61" fmla="*/ 0 h 506"/>
                <a:gd name="T62" fmla="*/ 0 w 894"/>
                <a:gd name="T63" fmla="*/ 0 h 506"/>
                <a:gd name="T64" fmla="*/ 0 w 894"/>
                <a:gd name="T65" fmla="*/ 0 h 50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94" h="506">
                  <a:moveTo>
                    <a:pt x="824" y="200"/>
                  </a:moveTo>
                  <a:lnTo>
                    <a:pt x="791" y="208"/>
                  </a:lnTo>
                  <a:lnTo>
                    <a:pt x="752" y="216"/>
                  </a:lnTo>
                  <a:lnTo>
                    <a:pt x="711" y="224"/>
                  </a:lnTo>
                  <a:lnTo>
                    <a:pt x="676" y="236"/>
                  </a:lnTo>
                  <a:lnTo>
                    <a:pt x="636" y="247"/>
                  </a:lnTo>
                  <a:lnTo>
                    <a:pt x="604" y="263"/>
                  </a:lnTo>
                  <a:lnTo>
                    <a:pt x="577" y="283"/>
                  </a:lnTo>
                  <a:lnTo>
                    <a:pt x="556" y="308"/>
                  </a:lnTo>
                  <a:lnTo>
                    <a:pt x="540" y="335"/>
                  </a:lnTo>
                  <a:lnTo>
                    <a:pt x="525" y="362"/>
                  </a:lnTo>
                  <a:lnTo>
                    <a:pt x="513" y="391"/>
                  </a:lnTo>
                  <a:lnTo>
                    <a:pt x="497" y="419"/>
                  </a:lnTo>
                  <a:lnTo>
                    <a:pt x="482" y="442"/>
                  </a:lnTo>
                  <a:lnTo>
                    <a:pt x="461" y="466"/>
                  </a:lnTo>
                  <a:lnTo>
                    <a:pt x="437" y="483"/>
                  </a:lnTo>
                  <a:lnTo>
                    <a:pt x="402" y="498"/>
                  </a:lnTo>
                  <a:lnTo>
                    <a:pt x="381" y="506"/>
                  </a:lnTo>
                  <a:lnTo>
                    <a:pt x="362" y="506"/>
                  </a:lnTo>
                  <a:lnTo>
                    <a:pt x="346" y="502"/>
                  </a:lnTo>
                  <a:lnTo>
                    <a:pt x="330" y="498"/>
                  </a:lnTo>
                  <a:lnTo>
                    <a:pt x="319" y="495"/>
                  </a:lnTo>
                  <a:lnTo>
                    <a:pt x="302" y="487"/>
                  </a:lnTo>
                  <a:lnTo>
                    <a:pt x="286" y="483"/>
                  </a:lnTo>
                  <a:lnTo>
                    <a:pt x="270" y="479"/>
                  </a:lnTo>
                  <a:lnTo>
                    <a:pt x="243" y="479"/>
                  </a:lnTo>
                  <a:lnTo>
                    <a:pt x="214" y="487"/>
                  </a:lnTo>
                  <a:lnTo>
                    <a:pt x="191" y="495"/>
                  </a:lnTo>
                  <a:lnTo>
                    <a:pt x="163" y="502"/>
                  </a:lnTo>
                  <a:lnTo>
                    <a:pt x="144" y="502"/>
                  </a:lnTo>
                  <a:lnTo>
                    <a:pt x="123" y="502"/>
                  </a:lnTo>
                  <a:lnTo>
                    <a:pt x="103" y="502"/>
                  </a:lnTo>
                  <a:lnTo>
                    <a:pt x="84" y="498"/>
                  </a:lnTo>
                  <a:lnTo>
                    <a:pt x="60" y="495"/>
                  </a:lnTo>
                  <a:lnTo>
                    <a:pt x="39" y="487"/>
                  </a:lnTo>
                  <a:lnTo>
                    <a:pt x="20" y="487"/>
                  </a:lnTo>
                  <a:lnTo>
                    <a:pt x="0" y="483"/>
                  </a:lnTo>
                  <a:lnTo>
                    <a:pt x="16" y="434"/>
                  </a:lnTo>
                  <a:lnTo>
                    <a:pt x="31" y="391"/>
                  </a:lnTo>
                  <a:lnTo>
                    <a:pt x="48" y="343"/>
                  </a:lnTo>
                  <a:lnTo>
                    <a:pt x="64" y="304"/>
                  </a:lnTo>
                  <a:lnTo>
                    <a:pt x="84" y="263"/>
                  </a:lnTo>
                  <a:lnTo>
                    <a:pt x="111" y="224"/>
                  </a:lnTo>
                  <a:lnTo>
                    <a:pt x="144" y="192"/>
                  </a:lnTo>
                  <a:lnTo>
                    <a:pt x="187" y="160"/>
                  </a:lnTo>
                  <a:lnTo>
                    <a:pt x="235" y="136"/>
                  </a:lnTo>
                  <a:lnTo>
                    <a:pt x="286" y="113"/>
                  </a:lnTo>
                  <a:lnTo>
                    <a:pt x="342" y="92"/>
                  </a:lnTo>
                  <a:lnTo>
                    <a:pt x="398" y="76"/>
                  </a:lnTo>
                  <a:lnTo>
                    <a:pt x="453" y="60"/>
                  </a:lnTo>
                  <a:lnTo>
                    <a:pt x="509" y="45"/>
                  </a:lnTo>
                  <a:lnTo>
                    <a:pt x="565" y="33"/>
                  </a:lnTo>
                  <a:lnTo>
                    <a:pt x="616" y="21"/>
                  </a:lnTo>
                  <a:lnTo>
                    <a:pt x="649" y="13"/>
                  </a:lnTo>
                  <a:lnTo>
                    <a:pt x="684" y="4"/>
                  </a:lnTo>
                  <a:lnTo>
                    <a:pt x="723" y="0"/>
                  </a:lnTo>
                  <a:lnTo>
                    <a:pt x="760" y="0"/>
                  </a:lnTo>
                  <a:lnTo>
                    <a:pt x="795" y="4"/>
                  </a:lnTo>
                  <a:lnTo>
                    <a:pt x="831" y="17"/>
                  </a:lnTo>
                  <a:lnTo>
                    <a:pt x="859" y="33"/>
                  </a:lnTo>
                  <a:lnTo>
                    <a:pt x="882" y="60"/>
                  </a:lnTo>
                  <a:lnTo>
                    <a:pt x="894" y="96"/>
                  </a:lnTo>
                  <a:lnTo>
                    <a:pt x="890" y="128"/>
                  </a:lnTo>
                  <a:lnTo>
                    <a:pt x="875" y="160"/>
                  </a:lnTo>
                  <a:lnTo>
                    <a:pt x="843" y="187"/>
                  </a:lnTo>
                  <a:lnTo>
                    <a:pt x="824" y="200"/>
                  </a:lnTo>
                  <a:close/>
                </a:path>
              </a:pathLst>
            </a:custGeom>
            <a:solidFill>
              <a:srgbClr val="FFFFFF">
                <a:alpha val="49019"/>
              </a:srgbClr>
            </a:solidFill>
            <a:ln w="9525">
              <a:solidFill>
                <a:srgbClr val="FFFFFF">
                  <a:alpha val="50195"/>
                </a:srgbClr>
              </a:solidFill>
              <a:round/>
              <a:headEnd/>
              <a:tailEnd/>
            </a:ln>
          </p:spPr>
          <p:txBody>
            <a:bodyPr/>
            <a:lstStyle/>
            <a:p>
              <a:endParaRPr lang="zh-CN" altLang="en-US"/>
            </a:p>
          </p:txBody>
        </p:sp>
        <p:sp>
          <p:nvSpPr>
            <p:cNvPr id="67" name="Freeform 162">
              <a:extLst>
                <a:ext uri="{FF2B5EF4-FFF2-40B4-BE49-F238E27FC236}">
                  <a16:creationId xmlns:a16="http://schemas.microsoft.com/office/drawing/2014/main" id="{C6CE4AB9-EDC8-4864-9D93-810F1D8A9F6A}"/>
                </a:ext>
              </a:extLst>
            </p:cNvPr>
            <p:cNvSpPr>
              <a:spLocks/>
            </p:cNvSpPr>
            <p:nvPr userDrawn="1"/>
          </p:nvSpPr>
          <p:spPr bwMode="gray">
            <a:xfrm>
              <a:off x="578" y="2034"/>
              <a:ext cx="288" cy="271"/>
            </a:xfrm>
            <a:custGeom>
              <a:avLst/>
              <a:gdLst>
                <a:gd name="T0" fmla="*/ 0 w 1002"/>
                <a:gd name="T1" fmla="*/ 0 h 936"/>
                <a:gd name="T2" fmla="*/ 0 w 1002"/>
                <a:gd name="T3" fmla="*/ 0 h 936"/>
                <a:gd name="T4" fmla="*/ 0 w 1002"/>
                <a:gd name="T5" fmla="*/ 0 h 936"/>
                <a:gd name="T6" fmla="*/ 0 w 1002"/>
                <a:gd name="T7" fmla="*/ 0 h 936"/>
                <a:gd name="T8" fmla="*/ 0 w 1002"/>
                <a:gd name="T9" fmla="*/ 0 h 936"/>
                <a:gd name="T10" fmla="*/ 0 w 1002"/>
                <a:gd name="T11" fmla="*/ 0 h 936"/>
                <a:gd name="T12" fmla="*/ 0 w 1002"/>
                <a:gd name="T13" fmla="*/ 0 h 936"/>
                <a:gd name="T14" fmla="*/ 0 w 1002"/>
                <a:gd name="T15" fmla="*/ 0 h 936"/>
                <a:gd name="T16" fmla="*/ 0 w 1002"/>
                <a:gd name="T17" fmla="*/ 0 h 936"/>
                <a:gd name="T18" fmla="*/ 0 w 1002"/>
                <a:gd name="T19" fmla="*/ 0 h 936"/>
                <a:gd name="T20" fmla="*/ 0 w 1002"/>
                <a:gd name="T21" fmla="*/ 0 h 936"/>
                <a:gd name="T22" fmla="*/ 0 w 1002"/>
                <a:gd name="T23" fmla="*/ 0 h 936"/>
                <a:gd name="T24" fmla="*/ 0 w 1002"/>
                <a:gd name="T25" fmla="*/ 0 h 936"/>
                <a:gd name="T26" fmla="*/ 0 w 1002"/>
                <a:gd name="T27" fmla="*/ 0 h 936"/>
                <a:gd name="T28" fmla="*/ 0 w 1002"/>
                <a:gd name="T29" fmla="*/ 0 h 936"/>
                <a:gd name="T30" fmla="*/ 0 w 1002"/>
                <a:gd name="T31" fmla="*/ 0 h 936"/>
                <a:gd name="T32" fmla="*/ 0 w 1002"/>
                <a:gd name="T33" fmla="*/ 0 h 936"/>
                <a:gd name="T34" fmla="*/ 0 w 1002"/>
                <a:gd name="T35" fmla="*/ 0 h 936"/>
                <a:gd name="T36" fmla="*/ 0 w 1002"/>
                <a:gd name="T37" fmla="*/ 0 h 936"/>
                <a:gd name="T38" fmla="*/ 0 w 1002"/>
                <a:gd name="T39" fmla="*/ 0 h 936"/>
                <a:gd name="T40" fmla="*/ 0 w 1002"/>
                <a:gd name="T41" fmla="*/ 0 h 936"/>
                <a:gd name="T42" fmla="*/ 0 w 1002"/>
                <a:gd name="T43" fmla="*/ 0 h 936"/>
                <a:gd name="T44" fmla="*/ 0 w 1002"/>
                <a:gd name="T45" fmla="*/ 0 h 936"/>
                <a:gd name="T46" fmla="*/ 0 w 1002"/>
                <a:gd name="T47" fmla="*/ 0 h 936"/>
                <a:gd name="T48" fmla="*/ 0 w 1002"/>
                <a:gd name="T49" fmla="*/ 0 h 936"/>
                <a:gd name="T50" fmla="*/ 0 w 1002"/>
                <a:gd name="T51" fmla="*/ 0 h 936"/>
                <a:gd name="T52" fmla="*/ 0 w 1002"/>
                <a:gd name="T53" fmla="*/ 0 h 936"/>
                <a:gd name="T54" fmla="*/ 0 w 1002"/>
                <a:gd name="T55" fmla="*/ 0 h 936"/>
                <a:gd name="T56" fmla="*/ 0 w 1002"/>
                <a:gd name="T57" fmla="*/ 0 h 936"/>
                <a:gd name="T58" fmla="*/ 0 w 1002"/>
                <a:gd name="T59" fmla="*/ 0 h 936"/>
                <a:gd name="T60" fmla="*/ 0 w 1002"/>
                <a:gd name="T61" fmla="*/ 0 h 936"/>
                <a:gd name="T62" fmla="*/ 0 w 1002"/>
                <a:gd name="T63" fmla="*/ 0 h 936"/>
                <a:gd name="T64" fmla="*/ 0 w 1002"/>
                <a:gd name="T65" fmla="*/ 0 h 936"/>
                <a:gd name="T66" fmla="*/ 0 w 1002"/>
                <a:gd name="T67" fmla="*/ 0 h 936"/>
                <a:gd name="T68" fmla="*/ 0 w 1002"/>
                <a:gd name="T69" fmla="*/ 0 h 936"/>
                <a:gd name="T70" fmla="*/ 0 w 1002"/>
                <a:gd name="T71" fmla="*/ 0 h 936"/>
                <a:gd name="T72" fmla="*/ 0 w 1002"/>
                <a:gd name="T73" fmla="*/ 0 h 936"/>
                <a:gd name="T74" fmla="*/ 0 w 1002"/>
                <a:gd name="T75" fmla="*/ 0 h 936"/>
                <a:gd name="T76" fmla="*/ 0 w 1002"/>
                <a:gd name="T77" fmla="*/ 0 h 936"/>
                <a:gd name="T78" fmla="*/ 0 w 1002"/>
                <a:gd name="T79" fmla="*/ 0 h 936"/>
                <a:gd name="T80" fmla="*/ 0 w 1002"/>
                <a:gd name="T81" fmla="*/ 0 h 936"/>
                <a:gd name="T82" fmla="*/ 0 w 1002"/>
                <a:gd name="T83" fmla="*/ 0 h 936"/>
                <a:gd name="T84" fmla="*/ 0 w 1002"/>
                <a:gd name="T85" fmla="*/ 0 h 936"/>
                <a:gd name="T86" fmla="*/ 0 w 1002"/>
                <a:gd name="T87" fmla="*/ 0 h 936"/>
                <a:gd name="T88" fmla="*/ 0 w 1002"/>
                <a:gd name="T89" fmla="*/ 0 h 936"/>
                <a:gd name="T90" fmla="*/ 0 w 1002"/>
                <a:gd name="T91" fmla="*/ 0 h 936"/>
                <a:gd name="T92" fmla="*/ 0 w 1002"/>
                <a:gd name="T93" fmla="*/ 0 h 936"/>
                <a:gd name="T94" fmla="*/ 0 w 1002"/>
                <a:gd name="T95" fmla="*/ 0 h 936"/>
                <a:gd name="T96" fmla="*/ 0 w 1002"/>
                <a:gd name="T97" fmla="*/ 0 h 936"/>
                <a:gd name="T98" fmla="*/ 0 w 1002"/>
                <a:gd name="T99" fmla="*/ 0 h 936"/>
                <a:gd name="T100" fmla="*/ 0 w 1002"/>
                <a:gd name="T101" fmla="*/ 0 h 936"/>
                <a:gd name="T102" fmla="*/ 0 w 1002"/>
                <a:gd name="T103" fmla="*/ 0 h 936"/>
                <a:gd name="T104" fmla="*/ 0 w 1002"/>
                <a:gd name="T105" fmla="*/ 0 h 936"/>
                <a:gd name="T106" fmla="*/ 0 w 1002"/>
                <a:gd name="T107" fmla="*/ 0 h 936"/>
                <a:gd name="T108" fmla="*/ 0 w 1002"/>
                <a:gd name="T109" fmla="*/ 0 h 936"/>
                <a:gd name="T110" fmla="*/ 0 w 1002"/>
                <a:gd name="T111" fmla="*/ 0 h 936"/>
                <a:gd name="T112" fmla="*/ 0 w 1002"/>
                <a:gd name="T113" fmla="*/ 0 h 936"/>
                <a:gd name="T114" fmla="*/ 0 w 1002"/>
                <a:gd name="T115" fmla="*/ 0 h 936"/>
                <a:gd name="T116" fmla="*/ 0 w 1002"/>
                <a:gd name="T117" fmla="*/ 0 h 936"/>
                <a:gd name="T118" fmla="*/ 0 w 1002"/>
                <a:gd name="T119" fmla="*/ 0 h 936"/>
                <a:gd name="T120" fmla="*/ 0 w 1002"/>
                <a:gd name="T121" fmla="*/ 0 h 9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02" h="936">
                  <a:moveTo>
                    <a:pt x="112" y="72"/>
                  </a:moveTo>
                  <a:lnTo>
                    <a:pt x="159" y="124"/>
                  </a:lnTo>
                  <a:lnTo>
                    <a:pt x="219" y="152"/>
                  </a:lnTo>
                  <a:lnTo>
                    <a:pt x="283" y="164"/>
                  </a:lnTo>
                  <a:lnTo>
                    <a:pt x="350" y="156"/>
                  </a:lnTo>
                  <a:lnTo>
                    <a:pt x="418" y="140"/>
                  </a:lnTo>
                  <a:lnTo>
                    <a:pt x="482" y="121"/>
                  </a:lnTo>
                  <a:lnTo>
                    <a:pt x="546" y="92"/>
                  </a:lnTo>
                  <a:lnTo>
                    <a:pt x="600" y="64"/>
                  </a:lnTo>
                  <a:lnTo>
                    <a:pt x="649" y="41"/>
                  </a:lnTo>
                  <a:lnTo>
                    <a:pt x="696" y="25"/>
                  </a:lnTo>
                  <a:lnTo>
                    <a:pt x="748" y="9"/>
                  </a:lnTo>
                  <a:lnTo>
                    <a:pt x="800" y="0"/>
                  </a:lnTo>
                  <a:lnTo>
                    <a:pt x="851" y="0"/>
                  </a:lnTo>
                  <a:lnTo>
                    <a:pt x="903" y="5"/>
                  </a:lnTo>
                  <a:lnTo>
                    <a:pt x="950" y="13"/>
                  </a:lnTo>
                  <a:lnTo>
                    <a:pt x="1002" y="33"/>
                  </a:lnTo>
                  <a:lnTo>
                    <a:pt x="971" y="97"/>
                  </a:lnTo>
                  <a:lnTo>
                    <a:pt x="919" y="140"/>
                  </a:lnTo>
                  <a:lnTo>
                    <a:pt x="855" y="175"/>
                  </a:lnTo>
                  <a:lnTo>
                    <a:pt x="792" y="208"/>
                  </a:lnTo>
                  <a:lnTo>
                    <a:pt x="728" y="243"/>
                  </a:lnTo>
                  <a:lnTo>
                    <a:pt x="672" y="284"/>
                  </a:lnTo>
                  <a:lnTo>
                    <a:pt x="637" y="339"/>
                  </a:lnTo>
                  <a:lnTo>
                    <a:pt x="625" y="415"/>
                  </a:lnTo>
                  <a:lnTo>
                    <a:pt x="637" y="514"/>
                  </a:lnTo>
                  <a:lnTo>
                    <a:pt x="653" y="606"/>
                  </a:lnTo>
                  <a:lnTo>
                    <a:pt x="660" y="697"/>
                  </a:lnTo>
                  <a:lnTo>
                    <a:pt x="637" y="796"/>
                  </a:lnTo>
                  <a:lnTo>
                    <a:pt x="612" y="837"/>
                  </a:lnTo>
                  <a:lnTo>
                    <a:pt x="585" y="868"/>
                  </a:lnTo>
                  <a:lnTo>
                    <a:pt x="550" y="892"/>
                  </a:lnTo>
                  <a:lnTo>
                    <a:pt x="509" y="912"/>
                  </a:lnTo>
                  <a:lnTo>
                    <a:pt x="470" y="923"/>
                  </a:lnTo>
                  <a:lnTo>
                    <a:pt x="426" y="932"/>
                  </a:lnTo>
                  <a:lnTo>
                    <a:pt x="379" y="936"/>
                  </a:lnTo>
                  <a:lnTo>
                    <a:pt x="334" y="936"/>
                  </a:lnTo>
                  <a:lnTo>
                    <a:pt x="303" y="936"/>
                  </a:lnTo>
                  <a:lnTo>
                    <a:pt x="266" y="936"/>
                  </a:lnTo>
                  <a:lnTo>
                    <a:pt x="231" y="932"/>
                  </a:lnTo>
                  <a:lnTo>
                    <a:pt x="200" y="929"/>
                  </a:lnTo>
                  <a:lnTo>
                    <a:pt x="167" y="919"/>
                  </a:lnTo>
                  <a:lnTo>
                    <a:pt x="136" y="908"/>
                  </a:lnTo>
                  <a:lnTo>
                    <a:pt x="108" y="892"/>
                  </a:lnTo>
                  <a:lnTo>
                    <a:pt x="84" y="868"/>
                  </a:lnTo>
                  <a:lnTo>
                    <a:pt x="52" y="812"/>
                  </a:lnTo>
                  <a:lnTo>
                    <a:pt x="41" y="757"/>
                  </a:lnTo>
                  <a:lnTo>
                    <a:pt x="33" y="693"/>
                  </a:lnTo>
                  <a:lnTo>
                    <a:pt x="25" y="633"/>
                  </a:lnTo>
                  <a:lnTo>
                    <a:pt x="8" y="526"/>
                  </a:lnTo>
                  <a:lnTo>
                    <a:pt x="0" y="411"/>
                  </a:lnTo>
                  <a:lnTo>
                    <a:pt x="4" y="296"/>
                  </a:lnTo>
                  <a:lnTo>
                    <a:pt x="12" y="183"/>
                  </a:lnTo>
                  <a:lnTo>
                    <a:pt x="16" y="148"/>
                  </a:lnTo>
                  <a:lnTo>
                    <a:pt x="29" y="121"/>
                  </a:lnTo>
                  <a:lnTo>
                    <a:pt x="37" y="92"/>
                  </a:lnTo>
                  <a:lnTo>
                    <a:pt x="52" y="68"/>
                  </a:lnTo>
                  <a:lnTo>
                    <a:pt x="56" y="64"/>
                  </a:lnTo>
                  <a:lnTo>
                    <a:pt x="72" y="60"/>
                  </a:lnTo>
                  <a:lnTo>
                    <a:pt x="91" y="60"/>
                  </a:lnTo>
                  <a:lnTo>
                    <a:pt x="112" y="72"/>
                  </a:lnTo>
                  <a:close/>
                </a:path>
              </a:pathLst>
            </a:custGeom>
            <a:solidFill>
              <a:srgbClr val="FFFFFF">
                <a:alpha val="49019"/>
              </a:srgbClr>
            </a:solidFill>
            <a:ln w="9525">
              <a:solidFill>
                <a:srgbClr val="FFFFFF">
                  <a:alpha val="50195"/>
                </a:srgbClr>
              </a:solidFill>
              <a:round/>
              <a:headEnd/>
              <a:tailEnd/>
            </a:ln>
          </p:spPr>
          <p:txBody>
            <a:bodyPr/>
            <a:lstStyle/>
            <a:p>
              <a:endParaRPr lang="zh-CN" altLang="en-US"/>
            </a:p>
          </p:txBody>
        </p:sp>
        <p:sp>
          <p:nvSpPr>
            <p:cNvPr id="68" name="Freeform 311">
              <a:extLst>
                <a:ext uri="{FF2B5EF4-FFF2-40B4-BE49-F238E27FC236}">
                  <a16:creationId xmlns:a16="http://schemas.microsoft.com/office/drawing/2014/main" id="{98D556B0-2F0D-4AAD-8428-488DB74EAEA2}"/>
                </a:ext>
              </a:extLst>
            </p:cNvPr>
            <p:cNvSpPr>
              <a:spLocks/>
            </p:cNvSpPr>
            <p:nvPr userDrawn="1"/>
          </p:nvSpPr>
          <p:spPr bwMode="gray">
            <a:xfrm>
              <a:off x="873" y="1935"/>
              <a:ext cx="225" cy="485"/>
            </a:xfrm>
            <a:custGeom>
              <a:avLst/>
              <a:gdLst>
                <a:gd name="T0" fmla="*/ 2 w 291"/>
                <a:gd name="T1" fmla="*/ 2 h 627"/>
                <a:gd name="T2" fmla="*/ 2 w 291"/>
                <a:gd name="T3" fmla="*/ 2 h 627"/>
                <a:gd name="T4" fmla="*/ 3 w 291"/>
                <a:gd name="T5" fmla="*/ 2 h 627"/>
                <a:gd name="T6" fmla="*/ 4 w 291"/>
                <a:gd name="T7" fmla="*/ 2 h 627"/>
                <a:gd name="T8" fmla="*/ 3 w 291"/>
                <a:gd name="T9" fmla="*/ 3 h 627"/>
                <a:gd name="T10" fmla="*/ 2 w 291"/>
                <a:gd name="T11" fmla="*/ 4 h 627"/>
                <a:gd name="T12" fmla="*/ 3 w 291"/>
                <a:gd name="T13" fmla="*/ 4 h 627"/>
                <a:gd name="T14" fmla="*/ 4 w 291"/>
                <a:gd name="T15" fmla="*/ 6 h 627"/>
                <a:gd name="T16" fmla="*/ 2 w 291"/>
                <a:gd name="T17" fmla="*/ 8 h 627"/>
                <a:gd name="T18" fmla="*/ 2 w 291"/>
                <a:gd name="T19" fmla="*/ 7 h 627"/>
                <a:gd name="T20" fmla="*/ 2 w 291"/>
                <a:gd name="T21" fmla="*/ 5 h 627"/>
                <a:gd name="T22" fmla="*/ 2 w 291"/>
                <a:gd name="T23" fmla="*/ 4 h 627"/>
                <a:gd name="T24" fmla="*/ 2 w 291"/>
                <a:gd name="T25" fmla="*/ 2 h 627"/>
                <a:gd name="T26" fmla="*/ 2 w 291"/>
                <a:gd name="T27" fmla="*/ 2 h 627"/>
                <a:gd name="T28" fmla="*/ 0 w 291"/>
                <a:gd name="T29" fmla="*/ 2 h 627"/>
                <a:gd name="T30" fmla="*/ 0 w 291"/>
                <a:gd name="T31" fmla="*/ 0 h 627"/>
                <a:gd name="T32" fmla="*/ 2 w 291"/>
                <a:gd name="T33" fmla="*/ 2 h 62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91" h="627">
                  <a:moveTo>
                    <a:pt x="48" y="48"/>
                  </a:moveTo>
                  <a:cubicBezTo>
                    <a:pt x="69" y="51"/>
                    <a:pt x="94" y="18"/>
                    <a:pt x="126" y="18"/>
                  </a:cubicBezTo>
                  <a:cubicBezTo>
                    <a:pt x="158" y="18"/>
                    <a:pt x="208" y="24"/>
                    <a:pt x="240" y="48"/>
                  </a:cubicBezTo>
                  <a:lnTo>
                    <a:pt x="291" y="132"/>
                  </a:lnTo>
                  <a:lnTo>
                    <a:pt x="240" y="240"/>
                  </a:lnTo>
                  <a:lnTo>
                    <a:pt x="192" y="288"/>
                  </a:lnTo>
                  <a:lnTo>
                    <a:pt x="264" y="336"/>
                  </a:lnTo>
                  <a:lnTo>
                    <a:pt x="288" y="480"/>
                  </a:lnTo>
                  <a:cubicBezTo>
                    <a:pt x="264" y="536"/>
                    <a:pt x="80" y="621"/>
                    <a:pt x="48" y="624"/>
                  </a:cubicBezTo>
                  <a:cubicBezTo>
                    <a:pt x="16" y="627"/>
                    <a:pt x="96" y="541"/>
                    <a:pt x="96" y="501"/>
                  </a:cubicBezTo>
                  <a:cubicBezTo>
                    <a:pt x="96" y="473"/>
                    <a:pt x="37" y="488"/>
                    <a:pt x="45" y="453"/>
                  </a:cubicBezTo>
                  <a:cubicBezTo>
                    <a:pt x="53" y="429"/>
                    <a:pt x="136" y="320"/>
                    <a:pt x="144" y="288"/>
                  </a:cubicBezTo>
                  <a:cubicBezTo>
                    <a:pt x="152" y="256"/>
                    <a:pt x="112" y="216"/>
                    <a:pt x="96" y="192"/>
                  </a:cubicBezTo>
                  <a:cubicBezTo>
                    <a:pt x="80" y="168"/>
                    <a:pt x="64" y="168"/>
                    <a:pt x="48" y="144"/>
                  </a:cubicBezTo>
                  <a:cubicBezTo>
                    <a:pt x="32" y="120"/>
                    <a:pt x="8" y="72"/>
                    <a:pt x="0" y="48"/>
                  </a:cubicBezTo>
                  <a:lnTo>
                    <a:pt x="0" y="0"/>
                  </a:lnTo>
                  <a:lnTo>
                    <a:pt x="48" y="48"/>
                  </a:lnTo>
                  <a:close/>
                </a:path>
              </a:pathLst>
            </a:custGeom>
            <a:solidFill>
              <a:srgbClr val="FFFFFF">
                <a:alpha val="49019"/>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69" name="Freeform 362">
              <a:extLst>
                <a:ext uri="{FF2B5EF4-FFF2-40B4-BE49-F238E27FC236}">
                  <a16:creationId xmlns:a16="http://schemas.microsoft.com/office/drawing/2014/main" id="{E5CCE55F-94BC-480C-B694-3DF0FC3EDD55}"/>
                </a:ext>
              </a:extLst>
            </p:cNvPr>
            <p:cNvSpPr>
              <a:spLocks noEditPoints="1"/>
            </p:cNvSpPr>
            <p:nvPr userDrawn="1"/>
          </p:nvSpPr>
          <p:spPr bwMode="gray">
            <a:xfrm rot="-4230569">
              <a:off x="495" y="1775"/>
              <a:ext cx="733" cy="720"/>
            </a:xfrm>
            <a:custGeom>
              <a:avLst/>
              <a:gdLst>
                <a:gd name="T0" fmla="*/ 0 w 2453"/>
                <a:gd name="T1" fmla="*/ 0 h 2458"/>
                <a:gd name="T2" fmla="*/ 0 w 2453"/>
                <a:gd name="T3" fmla="*/ 0 h 2458"/>
                <a:gd name="T4" fmla="*/ 0 w 2453"/>
                <a:gd name="T5" fmla="*/ 0 h 2458"/>
                <a:gd name="T6" fmla="*/ 0 w 2453"/>
                <a:gd name="T7" fmla="*/ 0 h 2458"/>
                <a:gd name="T8" fmla="*/ 0 w 2453"/>
                <a:gd name="T9" fmla="*/ 0 h 2458"/>
                <a:gd name="T10" fmla="*/ 0 w 2453"/>
                <a:gd name="T11" fmla="*/ 0 h 2458"/>
                <a:gd name="T12" fmla="*/ 0 w 2453"/>
                <a:gd name="T13" fmla="*/ 0 h 2458"/>
                <a:gd name="T14" fmla="*/ 0 w 2453"/>
                <a:gd name="T15" fmla="*/ 0 h 2458"/>
                <a:gd name="T16" fmla="*/ 0 w 2453"/>
                <a:gd name="T17" fmla="*/ 0 h 2458"/>
                <a:gd name="T18" fmla="*/ 0 w 2453"/>
                <a:gd name="T19" fmla="*/ 0 h 2458"/>
                <a:gd name="T20" fmla="*/ 0 w 2453"/>
                <a:gd name="T21" fmla="*/ 0 h 2458"/>
                <a:gd name="T22" fmla="*/ 0 w 2453"/>
                <a:gd name="T23" fmla="*/ 0 h 2458"/>
                <a:gd name="T24" fmla="*/ 0 w 2453"/>
                <a:gd name="T25" fmla="*/ 0 h 2458"/>
                <a:gd name="T26" fmla="*/ 0 w 2453"/>
                <a:gd name="T27" fmla="*/ 0 h 2458"/>
                <a:gd name="T28" fmla="*/ 0 w 2453"/>
                <a:gd name="T29" fmla="*/ 0 h 2458"/>
                <a:gd name="T30" fmla="*/ 0 w 2453"/>
                <a:gd name="T31" fmla="*/ 0 h 2458"/>
                <a:gd name="T32" fmla="*/ 0 w 2453"/>
                <a:gd name="T33" fmla="*/ 0 h 2458"/>
                <a:gd name="T34" fmla="*/ 0 w 2453"/>
                <a:gd name="T35" fmla="*/ 0 h 2458"/>
                <a:gd name="T36" fmla="*/ 0 w 2453"/>
                <a:gd name="T37" fmla="*/ 0 h 2458"/>
                <a:gd name="T38" fmla="*/ 0 w 2453"/>
                <a:gd name="T39" fmla="*/ 0 h 2458"/>
                <a:gd name="T40" fmla="*/ 0 w 2453"/>
                <a:gd name="T41" fmla="*/ 0 h 2458"/>
                <a:gd name="T42" fmla="*/ 0 w 2453"/>
                <a:gd name="T43" fmla="*/ 0 h 2458"/>
                <a:gd name="T44" fmla="*/ 0 w 2453"/>
                <a:gd name="T45" fmla="*/ 0 h 2458"/>
                <a:gd name="T46" fmla="*/ 0 w 2453"/>
                <a:gd name="T47" fmla="*/ 0 h 2458"/>
                <a:gd name="T48" fmla="*/ 0 w 2453"/>
                <a:gd name="T49" fmla="*/ 0 h 2458"/>
                <a:gd name="T50" fmla="*/ 0 w 2453"/>
                <a:gd name="T51" fmla="*/ 0 h 2458"/>
                <a:gd name="T52" fmla="*/ 0 w 2453"/>
                <a:gd name="T53" fmla="*/ 0 h 2458"/>
                <a:gd name="T54" fmla="*/ 0 w 2453"/>
                <a:gd name="T55" fmla="*/ 0 h 2458"/>
                <a:gd name="T56" fmla="*/ 0 w 2453"/>
                <a:gd name="T57" fmla="*/ 0 h 2458"/>
                <a:gd name="T58" fmla="*/ 0 w 2453"/>
                <a:gd name="T59" fmla="*/ 0 h 2458"/>
                <a:gd name="T60" fmla="*/ 0 w 2453"/>
                <a:gd name="T61" fmla="*/ 0 h 2458"/>
                <a:gd name="T62" fmla="*/ 0 w 2453"/>
                <a:gd name="T63" fmla="*/ 0 h 2458"/>
                <a:gd name="T64" fmla="*/ 0 w 2453"/>
                <a:gd name="T65" fmla="*/ 0 h 2458"/>
                <a:gd name="T66" fmla="*/ 0 w 2453"/>
                <a:gd name="T67" fmla="*/ 0 h 2458"/>
                <a:gd name="T68" fmla="*/ 0 w 2453"/>
                <a:gd name="T69" fmla="*/ 0 h 2458"/>
                <a:gd name="T70" fmla="*/ 0 w 2453"/>
                <a:gd name="T71" fmla="*/ 0 h 2458"/>
                <a:gd name="T72" fmla="*/ 0 w 2453"/>
                <a:gd name="T73" fmla="*/ 0 h 2458"/>
                <a:gd name="T74" fmla="*/ 0 w 2453"/>
                <a:gd name="T75" fmla="*/ 0 h 2458"/>
                <a:gd name="T76" fmla="*/ 0 w 2453"/>
                <a:gd name="T77" fmla="*/ 0 h 2458"/>
                <a:gd name="T78" fmla="*/ 0 w 2453"/>
                <a:gd name="T79" fmla="*/ 0 h 2458"/>
                <a:gd name="T80" fmla="*/ 0 w 2453"/>
                <a:gd name="T81" fmla="*/ 0 h 2458"/>
                <a:gd name="T82" fmla="*/ 0 w 2453"/>
                <a:gd name="T83" fmla="*/ 0 h 2458"/>
                <a:gd name="T84" fmla="*/ 0 w 2453"/>
                <a:gd name="T85" fmla="*/ 0 h 245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453" h="2458">
                  <a:moveTo>
                    <a:pt x="1229" y="0"/>
                  </a:moveTo>
                  <a:lnTo>
                    <a:pt x="1101" y="8"/>
                  </a:lnTo>
                  <a:lnTo>
                    <a:pt x="982" y="24"/>
                  </a:lnTo>
                  <a:lnTo>
                    <a:pt x="862" y="55"/>
                  </a:lnTo>
                  <a:lnTo>
                    <a:pt x="751" y="95"/>
                  </a:lnTo>
                  <a:lnTo>
                    <a:pt x="644" y="146"/>
                  </a:lnTo>
                  <a:lnTo>
                    <a:pt x="541" y="210"/>
                  </a:lnTo>
                  <a:lnTo>
                    <a:pt x="446" y="278"/>
                  </a:lnTo>
                  <a:lnTo>
                    <a:pt x="358" y="357"/>
                  </a:lnTo>
                  <a:lnTo>
                    <a:pt x="279" y="445"/>
                  </a:lnTo>
                  <a:lnTo>
                    <a:pt x="211" y="540"/>
                  </a:lnTo>
                  <a:lnTo>
                    <a:pt x="147" y="643"/>
                  </a:lnTo>
                  <a:lnTo>
                    <a:pt x="95" y="752"/>
                  </a:lnTo>
                  <a:lnTo>
                    <a:pt x="56" y="863"/>
                  </a:lnTo>
                  <a:lnTo>
                    <a:pt x="24" y="982"/>
                  </a:lnTo>
                  <a:lnTo>
                    <a:pt x="7" y="1101"/>
                  </a:lnTo>
                  <a:lnTo>
                    <a:pt x="0" y="1229"/>
                  </a:lnTo>
                  <a:lnTo>
                    <a:pt x="7" y="1352"/>
                  </a:lnTo>
                  <a:lnTo>
                    <a:pt x="24" y="1475"/>
                  </a:lnTo>
                  <a:lnTo>
                    <a:pt x="56" y="1595"/>
                  </a:lnTo>
                  <a:lnTo>
                    <a:pt x="95" y="1706"/>
                  </a:lnTo>
                  <a:lnTo>
                    <a:pt x="147" y="1813"/>
                  </a:lnTo>
                  <a:lnTo>
                    <a:pt x="211" y="1913"/>
                  </a:lnTo>
                  <a:lnTo>
                    <a:pt x="279" y="2008"/>
                  </a:lnTo>
                  <a:lnTo>
                    <a:pt x="358" y="2096"/>
                  </a:lnTo>
                  <a:lnTo>
                    <a:pt x="446" y="2176"/>
                  </a:lnTo>
                  <a:lnTo>
                    <a:pt x="541" y="2248"/>
                  </a:lnTo>
                  <a:lnTo>
                    <a:pt x="644" y="2310"/>
                  </a:lnTo>
                  <a:lnTo>
                    <a:pt x="751" y="2363"/>
                  </a:lnTo>
                  <a:lnTo>
                    <a:pt x="862" y="2402"/>
                  </a:lnTo>
                  <a:lnTo>
                    <a:pt x="982" y="2434"/>
                  </a:lnTo>
                  <a:lnTo>
                    <a:pt x="1101" y="2450"/>
                  </a:lnTo>
                  <a:lnTo>
                    <a:pt x="1229" y="2458"/>
                  </a:lnTo>
                  <a:lnTo>
                    <a:pt x="1352" y="2450"/>
                  </a:lnTo>
                  <a:lnTo>
                    <a:pt x="1476" y="2434"/>
                  </a:lnTo>
                  <a:lnTo>
                    <a:pt x="1594" y="2402"/>
                  </a:lnTo>
                  <a:lnTo>
                    <a:pt x="1705" y="2363"/>
                  </a:lnTo>
                  <a:lnTo>
                    <a:pt x="1814" y="2310"/>
                  </a:lnTo>
                  <a:lnTo>
                    <a:pt x="1913" y="2248"/>
                  </a:lnTo>
                  <a:lnTo>
                    <a:pt x="2008" y="2176"/>
                  </a:lnTo>
                  <a:lnTo>
                    <a:pt x="2096" y="2096"/>
                  </a:lnTo>
                  <a:lnTo>
                    <a:pt x="2175" y="2008"/>
                  </a:lnTo>
                  <a:lnTo>
                    <a:pt x="2243" y="1913"/>
                  </a:lnTo>
                  <a:lnTo>
                    <a:pt x="2306" y="1813"/>
                  </a:lnTo>
                  <a:lnTo>
                    <a:pt x="2358" y="1706"/>
                  </a:lnTo>
                  <a:lnTo>
                    <a:pt x="2397" y="1595"/>
                  </a:lnTo>
                  <a:lnTo>
                    <a:pt x="2430" y="1475"/>
                  </a:lnTo>
                  <a:lnTo>
                    <a:pt x="2445" y="1352"/>
                  </a:lnTo>
                  <a:lnTo>
                    <a:pt x="2453" y="1229"/>
                  </a:lnTo>
                  <a:lnTo>
                    <a:pt x="2445" y="1101"/>
                  </a:lnTo>
                  <a:lnTo>
                    <a:pt x="2430" y="982"/>
                  </a:lnTo>
                  <a:lnTo>
                    <a:pt x="2397" y="863"/>
                  </a:lnTo>
                  <a:lnTo>
                    <a:pt x="2358" y="752"/>
                  </a:lnTo>
                  <a:lnTo>
                    <a:pt x="2306" y="643"/>
                  </a:lnTo>
                  <a:lnTo>
                    <a:pt x="2243" y="540"/>
                  </a:lnTo>
                  <a:lnTo>
                    <a:pt x="2175" y="445"/>
                  </a:lnTo>
                  <a:lnTo>
                    <a:pt x="2096" y="357"/>
                  </a:lnTo>
                  <a:lnTo>
                    <a:pt x="2008" y="278"/>
                  </a:lnTo>
                  <a:lnTo>
                    <a:pt x="1913" y="210"/>
                  </a:lnTo>
                  <a:lnTo>
                    <a:pt x="1814" y="146"/>
                  </a:lnTo>
                  <a:lnTo>
                    <a:pt x="1705" y="95"/>
                  </a:lnTo>
                  <a:lnTo>
                    <a:pt x="1594" y="55"/>
                  </a:lnTo>
                  <a:lnTo>
                    <a:pt x="1476" y="24"/>
                  </a:lnTo>
                  <a:lnTo>
                    <a:pt x="1352" y="8"/>
                  </a:lnTo>
                  <a:lnTo>
                    <a:pt x="1229" y="0"/>
                  </a:lnTo>
                  <a:close/>
                  <a:moveTo>
                    <a:pt x="1324" y="2263"/>
                  </a:moveTo>
                  <a:lnTo>
                    <a:pt x="1217" y="2259"/>
                  </a:lnTo>
                  <a:lnTo>
                    <a:pt x="1113" y="2244"/>
                  </a:lnTo>
                  <a:lnTo>
                    <a:pt x="1010" y="2215"/>
                  </a:lnTo>
                  <a:lnTo>
                    <a:pt x="914" y="2180"/>
                  </a:lnTo>
                  <a:lnTo>
                    <a:pt x="823" y="2136"/>
                  </a:lnTo>
                  <a:lnTo>
                    <a:pt x="736" y="2084"/>
                  </a:lnTo>
                  <a:lnTo>
                    <a:pt x="656" y="2024"/>
                  </a:lnTo>
                  <a:lnTo>
                    <a:pt x="580" y="1957"/>
                  </a:lnTo>
                  <a:lnTo>
                    <a:pt x="512" y="1881"/>
                  </a:lnTo>
                  <a:lnTo>
                    <a:pt x="454" y="1802"/>
                  </a:lnTo>
                  <a:lnTo>
                    <a:pt x="402" y="1718"/>
                  </a:lnTo>
                  <a:lnTo>
                    <a:pt x="358" y="1626"/>
                  </a:lnTo>
                  <a:lnTo>
                    <a:pt x="322" y="1531"/>
                  </a:lnTo>
                  <a:lnTo>
                    <a:pt x="295" y="1432"/>
                  </a:lnTo>
                  <a:lnTo>
                    <a:pt x="279" y="1328"/>
                  </a:lnTo>
                  <a:lnTo>
                    <a:pt x="275" y="1221"/>
                  </a:lnTo>
                  <a:lnTo>
                    <a:pt x="279" y="1114"/>
                  </a:lnTo>
                  <a:lnTo>
                    <a:pt x="295" y="1009"/>
                  </a:lnTo>
                  <a:lnTo>
                    <a:pt x="322" y="910"/>
                  </a:lnTo>
                  <a:lnTo>
                    <a:pt x="358" y="815"/>
                  </a:lnTo>
                  <a:lnTo>
                    <a:pt x="402" y="723"/>
                  </a:lnTo>
                  <a:lnTo>
                    <a:pt x="454" y="635"/>
                  </a:lnTo>
                  <a:lnTo>
                    <a:pt x="512" y="557"/>
                  </a:lnTo>
                  <a:lnTo>
                    <a:pt x="580" y="481"/>
                  </a:lnTo>
                  <a:lnTo>
                    <a:pt x="656" y="413"/>
                  </a:lnTo>
                  <a:lnTo>
                    <a:pt x="736" y="353"/>
                  </a:lnTo>
                  <a:lnTo>
                    <a:pt x="823" y="302"/>
                  </a:lnTo>
                  <a:lnTo>
                    <a:pt x="914" y="258"/>
                  </a:lnTo>
                  <a:lnTo>
                    <a:pt x="1010" y="222"/>
                  </a:lnTo>
                  <a:lnTo>
                    <a:pt x="1113" y="195"/>
                  </a:lnTo>
                  <a:lnTo>
                    <a:pt x="1217" y="178"/>
                  </a:lnTo>
                  <a:lnTo>
                    <a:pt x="1324" y="174"/>
                  </a:lnTo>
                  <a:lnTo>
                    <a:pt x="1427" y="178"/>
                  </a:lnTo>
                  <a:lnTo>
                    <a:pt x="1530" y="195"/>
                  </a:lnTo>
                  <a:lnTo>
                    <a:pt x="1630" y="222"/>
                  </a:lnTo>
                  <a:lnTo>
                    <a:pt x="1726" y="258"/>
                  </a:lnTo>
                  <a:lnTo>
                    <a:pt x="1818" y="302"/>
                  </a:lnTo>
                  <a:lnTo>
                    <a:pt x="1901" y="353"/>
                  </a:lnTo>
                  <a:lnTo>
                    <a:pt x="1985" y="413"/>
                  </a:lnTo>
                  <a:lnTo>
                    <a:pt x="2055" y="481"/>
                  </a:lnTo>
                  <a:lnTo>
                    <a:pt x="2123" y="557"/>
                  </a:lnTo>
                  <a:lnTo>
                    <a:pt x="2183" y="635"/>
                  </a:lnTo>
                  <a:lnTo>
                    <a:pt x="2235" y="723"/>
                  </a:lnTo>
                  <a:lnTo>
                    <a:pt x="2278" y="815"/>
                  </a:lnTo>
                  <a:lnTo>
                    <a:pt x="2313" y="910"/>
                  </a:lnTo>
                  <a:lnTo>
                    <a:pt x="2342" y="1009"/>
                  </a:lnTo>
                  <a:lnTo>
                    <a:pt x="2358" y="1114"/>
                  </a:lnTo>
                  <a:lnTo>
                    <a:pt x="2362" y="1221"/>
                  </a:lnTo>
                  <a:lnTo>
                    <a:pt x="2358" y="1328"/>
                  </a:lnTo>
                  <a:lnTo>
                    <a:pt x="2342" y="1432"/>
                  </a:lnTo>
                  <a:lnTo>
                    <a:pt x="2313" y="1531"/>
                  </a:lnTo>
                  <a:lnTo>
                    <a:pt x="2278" y="1626"/>
                  </a:lnTo>
                  <a:lnTo>
                    <a:pt x="2235" y="1718"/>
                  </a:lnTo>
                  <a:lnTo>
                    <a:pt x="2183" y="1802"/>
                  </a:lnTo>
                  <a:lnTo>
                    <a:pt x="2123" y="1881"/>
                  </a:lnTo>
                  <a:lnTo>
                    <a:pt x="2055" y="1957"/>
                  </a:lnTo>
                  <a:lnTo>
                    <a:pt x="1985" y="2024"/>
                  </a:lnTo>
                  <a:lnTo>
                    <a:pt x="1901" y="2084"/>
                  </a:lnTo>
                  <a:lnTo>
                    <a:pt x="1818" y="2136"/>
                  </a:lnTo>
                  <a:lnTo>
                    <a:pt x="1726" y="2180"/>
                  </a:lnTo>
                  <a:lnTo>
                    <a:pt x="1630" y="2215"/>
                  </a:lnTo>
                  <a:lnTo>
                    <a:pt x="1530" y="2244"/>
                  </a:lnTo>
                  <a:lnTo>
                    <a:pt x="1427" y="2259"/>
                  </a:lnTo>
                  <a:lnTo>
                    <a:pt x="1324" y="2263"/>
                  </a:ln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grpSp>
        <p:nvGrpSpPr>
          <p:cNvPr id="70" name="Group 325">
            <a:extLst>
              <a:ext uri="{FF2B5EF4-FFF2-40B4-BE49-F238E27FC236}">
                <a16:creationId xmlns:a16="http://schemas.microsoft.com/office/drawing/2014/main" id="{22AE0146-5E24-4CDA-8305-3D2BCA2F70E0}"/>
              </a:ext>
            </a:extLst>
          </p:cNvPr>
          <p:cNvGrpSpPr>
            <a:grpSpLocks/>
          </p:cNvGrpSpPr>
          <p:nvPr/>
        </p:nvGrpSpPr>
        <p:grpSpPr bwMode="auto">
          <a:xfrm>
            <a:off x="685800" y="2438400"/>
            <a:ext cx="1828800" cy="868363"/>
            <a:chOff x="1152" y="584"/>
            <a:chExt cx="3946" cy="1960"/>
          </a:xfrm>
        </p:grpSpPr>
        <p:sp>
          <p:nvSpPr>
            <p:cNvPr id="71" name="Freeform 315">
              <a:extLst>
                <a:ext uri="{FF2B5EF4-FFF2-40B4-BE49-F238E27FC236}">
                  <a16:creationId xmlns:a16="http://schemas.microsoft.com/office/drawing/2014/main" id="{AB37E7E2-9052-4BE4-BB22-20DB6CE48CC5}"/>
                </a:ext>
              </a:extLst>
            </p:cNvPr>
            <p:cNvSpPr>
              <a:spLocks/>
            </p:cNvSpPr>
            <p:nvPr userDrawn="1"/>
          </p:nvSpPr>
          <p:spPr bwMode="gray">
            <a:xfrm>
              <a:off x="1152" y="584"/>
              <a:ext cx="3919" cy="1720"/>
            </a:xfrm>
            <a:custGeom>
              <a:avLst/>
              <a:gdLst>
                <a:gd name="T0" fmla="*/ 0 w 3920"/>
                <a:gd name="T1" fmla="*/ 1500 h 1720"/>
                <a:gd name="T2" fmla="*/ 768 w 3920"/>
                <a:gd name="T3" fmla="*/ 424 h 1720"/>
                <a:gd name="T4" fmla="*/ 2202 w 3920"/>
                <a:gd name="T5" fmla="*/ 424 h 1720"/>
                <a:gd name="T6" fmla="*/ 3914 w 3920"/>
                <a:gd name="T7" fmla="*/ 828 h 1720"/>
                <a:gd name="T8" fmla="*/ 3210 w 3920"/>
                <a:gd name="T9" fmla="*/ 1720 h 1720"/>
                <a:gd name="T10" fmla="*/ 1524 w 3920"/>
                <a:gd name="T11" fmla="*/ 1600 h 1720"/>
                <a:gd name="T12" fmla="*/ 3226 w 3920"/>
                <a:gd name="T13" fmla="*/ 1628 h 1720"/>
                <a:gd name="T14" fmla="*/ 3742 w 3920"/>
                <a:gd name="T15" fmla="*/ 820 h 1720"/>
                <a:gd name="T16" fmla="*/ 2250 w 3920"/>
                <a:gd name="T17" fmla="*/ 472 h 1720"/>
                <a:gd name="T18" fmla="*/ 1468 w 3920"/>
                <a:gd name="T19" fmla="*/ 1524 h 1720"/>
                <a:gd name="T20" fmla="*/ 2154 w 3920"/>
                <a:gd name="T21" fmla="*/ 472 h 1720"/>
                <a:gd name="T22" fmla="*/ 812 w 3920"/>
                <a:gd name="T23" fmla="*/ 508 h 1720"/>
                <a:gd name="T24" fmla="*/ 96 w 3920"/>
                <a:gd name="T25" fmla="*/ 1432 h 1720"/>
                <a:gd name="T26" fmla="*/ 1488 w 3920"/>
                <a:gd name="T27" fmla="*/ 1576 h 1720"/>
                <a:gd name="T28" fmla="*/ 0 w 3920"/>
                <a:gd name="T29" fmla="*/ 1500 h 17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920" h="1720">
                  <a:moveTo>
                    <a:pt x="0" y="1500"/>
                  </a:moveTo>
                  <a:cubicBezTo>
                    <a:pt x="0" y="1500"/>
                    <a:pt x="288" y="936"/>
                    <a:pt x="768" y="424"/>
                  </a:cubicBezTo>
                  <a:cubicBezTo>
                    <a:pt x="1652" y="0"/>
                    <a:pt x="2208" y="424"/>
                    <a:pt x="2208" y="424"/>
                  </a:cubicBezTo>
                  <a:cubicBezTo>
                    <a:pt x="3440" y="8"/>
                    <a:pt x="3752" y="612"/>
                    <a:pt x="3920" y="828"/>
                  </a:cubicBezTo>
                  <a:cubicBezTo>
                    <a:pt x="3660" y="1224"/>
                    <a:pt x="3216" y="1720"/>
                    <a:pt x="3216" y="1720"/>
                  </a:cubicBezTo>
                  <a:cubicBezTo>
                    <a:pt x="2844" y="1540"/>
                    <a:pt x="2504" y="1284"/>
                    <a:pt x="1524" y="1600"/>
                  </a:cubicBezTo>
                  <a:cubicBezTo>
                    <a:pt x="2400" y="1068"/>
                    <a:pt x="3000" y="1500"/>
                    <a:pt x="3232" y="1628"/>
                  </a:cubicBezTo>
                  <a:cubicBezTo>
                    <a:pt x="3512" y="1242"/>
                    <a:pt x="3672" y="1012"/>
                    <a:pt x="3748" y="820"/>
                  </a:cubicBezTo>
                  <a:cubicBezTo>
                    <a:pt x="3316" y="320"/>
                    <a:pt x="2643" y="350"/>
                    <a:pt x="2256" y="472"/>
                  </a:cubicBezTo>
                  <a:cubicBezTo>
                    <a:pt x="1872" y="1000"/>
                    <a:pt x="1484" y="1524"/>
                    <a:pt x="1468" y="1524"/>
                  </a:cubicBezTo>
                  <a:cubicBezTo>
                    <a:pt x="1700" y="948"/>
                    <a:pt x="2160" y="472"/>
                    <a:pt x="2160" y="472"/>
                  </a:cubicBezTo>
                  <a:cubicBezTo>
                    <a:pt x="2051" y="303"/>
                    <a:pt x="1280" y="296"/>
                    <a:pt x="812" y="508"/>
                  </a:cubicBezTo>
                  <a:cubicBezTo>
                    <a:pt x="452" y="988"/>
                    <a:pt x="96" y="1432"/>
                    <a:pt x="96" y="1432"/>
                  </a:cubicBezTo>
                  <a:cubicBezTo>
                    <a:pt x="1024" y="1112"/>
                    <a:pt x="1488" y="1576"/>
                    <a:pt x="1488" y="1576"/>
                  </a:cubicBezTo>
                  <a:cubicBezTo>
                    <a:pt x="1472" y="1587"/>
                    <a:pt x="792" y="1324"/>
                    <a:pt x="0" y="1500"/>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72" name="Freeform 316">
              <a:extLst>
                <a:ext uri="{FF2B5EF4-FFF2-40B4-BE49-F238E27FC236}">
                  <a16:creationId xmlns:a16="http://schemas.microsoft.com/office/drawing/2014/main" id="{FE3F22D7-6BDE-48D6-BF37-4E879AEECDB7}"/>
                </a:ext>
              </a:extLst>
            </p:cNvPr>
            <p:cNvSpPr>
              <a:spLocks/>
            </p:cNvSpPr>
            <p:nvPr userDrawn="1"/>
          </p:nvSpPr>
          <p:spPr bwMode="gray">
            <a:xfrm>
              <a:off x="2878" y="1584"/>
              <a:ext cx="2220" cy="960"/>
            </a:xfrm>
            <a:custGeom>
              <a:avLst/>
              <a:gdLst>
                <a:gd name="T0" fmla="*/ 0 w 2218"/>
                <a:gd name="T1" fmla="*/ 672 h 960"/>
                <a:gd name="T2" fmla="*/ 1646 w 2218"/>
                <a:gd name="T3" fmla="*/ 960 h 960"/>
                <a:gd name="T4" fmla="*/ 2220 w 2218"/>
                <a:gd name="T5" fmla="*/ 0 h 960"/>
                <a:gd name="T6" fmla="*/ 1586 w 2218"/>
                <a:gd name="T7" fmla="*/ 888 h 960"/>
                <a:gd name="T8" fmla="*/ 0 w 2218"/>
                <a:gd name="T9" fmla="*/ 672 h 96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18" h="960">
                  <a:moveTo>
                    <a:pt x="0" y="672"/>
                  </a:moveTo>
                  <a:cubicBezTo>
                    <a:pt x="1004" y="672"/>
                    <a:pt x="1252" y="944"/>
                    <a:pt x="1640" y="960"/>
                  </a:cubicBezTo>
                  <a:cubicBezTo>
                    <a:pt x="2068" y="464"/>
                    <a:pt x="2218" y="12"/>
                    <a:pt x="2208" y="0"/>
                  </a:cubicBezTo>
                  <a:cubicBezTo>
                    <a:pt x="2148" y="40"/>
                    <a:pt x="1840" y="516"/>
                    <a:pt x="1580" y="888"/>
                  </a:cubicBezTo>
                  <a:cubicBezTo>
                    <a:pt x="740" y="544"/>
                    <a:pt x="268" y="624"/>
                    <a:pt x="0" y="67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73" name="Freeform 317">
              <a:extLst>
                <a:ext uri="{FF2B5EF4-FFF2-40B4-BE49-F238E27FC236}">
                  <a16:creationId xmlns:a16="http://schemas.microsoft.com/office/drawing/2014/main" id="{7B3A12B4-A3E0-4DD4-A6FE-6FD387B063B1}"/>
                </a:ext>
              </a:extLst>
            </p:cNvPr>
            <p:cNvSpPr>
              <a:spLocks/>
            </p:cNvSpPr>
            <p:nvPr userDrawn="1"/>
          </p:nvSpPr>
          <p:spPr bwMode="gray">
            <a:xfrm>
              <a:off x="1248" y="2032"/>
              <a:ext cx="1583" cy="394"/>
            </a:xfrm>
            <a:custGeom>
              <a:avLst/>
              <a:gdLst>
                <a:gd name="T0" fmla="*/ 0 w 1584"/>
                <a:gd name="T1" fmla="*/ 230 h 392"/>
                <a:gd name="T2" fmla="*/ 1146 w 1584"/>
                <a:gd name="T3" fmla="*/ 230 h 392"/>
                <a:gd name="T4" fmla="*/ 1578 w 1584"/>
                <a:gd name="T5" fmla="*/ 278 h 392"/>
                <a:gd name="T6" fmla="*/ 1138 w 1584"/>
                <a:gd name="T7" fmla="*/ 150 h 392"/>
                <a:gd name="T8" fmla="*/ 0 w 1584"/>
                <a:gd name="T9" fmla="*/ 230 h 39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4" h="392">
                  <a:moveTo>
                    <a:pt x="0" y="224"/>
                  </a:moveTo>
                  <a:cubicBezTo>
                    <a:pt x="628" y="84"/>
                    <a:pt x="892" y="108"/>
                    <a:pt x="1152" y="224"/>
                  </a:cubicBezTo>
                  <a:cubicBezTo>
                    <a:pt x="1320" y="336"/>
                    <a:pt x="1380" y="392"/>
                    <a:pt x="1584" y="272"/>
                  </a:cubicBezTo>
                  <a:cubicBezTo>
                    <a:pt x="1360" y="320"/>
                    <a:pt x="1240" y="188"/>
                    <a:pt x="1144" y="144"/>
                  </a:cubicBezTo>
                  <a:cubicBezTo>
                    <a:pt x="1048" y="100"/>
                    <a:pt x="372" y="0"/>
                    <a:pt x="0" y="224"/>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74" name="Freeform 318">
              <a:extLst>
                <a:ext uri="{FF2B5EF4-FFF2-40B4-BE49-F238E27FC236}">
                  <a16:creationId xmlns:a16="http://schemas.microsoft.com/office/drawing/2014/main" id="{7B1881F9-E378-4834-956D-5E1DA2D390E9}"/>
                </a:ext>
              </a:extLst>
            </p:cNvPr>
            <p:cNvSpPr>
              <a:spLocks/>
            </p:cNvSpPr>
            <p:nvPr userDrawn="1"/>
          </p:nvSpPr>
          <p:spPr bwMode="gray">
            <a:xfrm>
              <a:off x="2782" y="2032"/>
              <a:ext cx="1733" cy="344"/>
            </a:xfrm>
            <a:custGeom>
              <a:avLst/>
              <a:gdLst>
                <a:gd name="T0" fmla="*/ 0 w 1731"/>
                <a:gd name="T1" fmla="*/ 176 h 344"/>
                <a:gd name="T2" fmla="*/ 1616 w 1731"/>
                <a:gd name="T3" fmla="*/ 344 h 344"/>
                <a:gd name="T4" fmla="*/ 766 w 1731"/>
                <a:gd name="T5" fmla="*/ 72 h 344"/>
                <a:gd name="T6" fmla="*/ 0 w 1731"/>
                <a:gd name="T7" fmla="*/ 176 h 3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31" h="344">
                  <a:moveTo>
                    <a:pt x="0" y="176"/>
                  </a:moveTo>
                  <a:cubicBezTo>
                    <a:pt x="856" y="0"/>
                    <a:pt x="1604" y="344"/>
                    <a:pt x="1604" y="344"/>
                  </a:cubicBezTo>
                  <a:cubicBezTo>
                    <a:pt x="1731" y="327"/>
                    <a:pt x="1056" y="80"/>
                    <a:pt x="760" y="72"/>
                  </a:cubicBezTo>
                  <a:cubicBezTo>
                    <a:pt x="464" y="64"/>
                    <a:pt x="244" y="60"/>
                    <a:pt x="0" y="176"/>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75" name="Freeform 319">
              <a:extLst>
                <a:ext uri="{FF2B5EF4-FFF2-40B4-BE49-F238E27FC236}">
                  <a16:creationId xmlns:a16="http://schemas.microsoft.com/office/drawing/2014/main" id="{34414E1B-9682-4C4C-BD87-5EA1A5BA0EAC}"/>
                </a:ext>
              </a:extLst>
            </p:cNvPr>
            <p:cNvSpPr>
              <a:spLocks/>
            </p:cNvSpPr>
            <p:nvPr userDrawn="1"/>
          </p:nvSpPr>
          <p:spPr bwMode="gray">
            <a:xfrm>
              <a:off x="4440" y="1680"/>
              <a:ext cx="504" cy="670"/>
            </a:xfrm>
            <a:custGeom>
              <a:avLst/>
              <a:gdLst>
                <a:gd name="T0" fmla="*/ 456 w 504"/>
                <a:gd name="T1" fmla="*/ 48 h 672"/>
                <a:gd name="T2" fmla="*/ 312 w 504"/>
                <a:gd name="T3" fmla="*/ 330 h 672"/>
                <a:gd name="T4" fmla="*/ 24 w 504"/>
                <a:gd name="T5" fmla="*/ 612 h 672"/>
                <a:gd name="T6" fmla="*/ 456 w 504"/>
                <a:gd name="T7" fmla="*/ 48 h 67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4" h="672">
                  <a:moveTo>
                    <a:pt x="456" y="48"/>
                  </a:moveTo>
                  <a:cubicBezTo>
                    <a:pt x="504" y="0"/>
                    <a:pt x="384" y="240"/>
                    <a:pt x="312" y="336"/>
                  </a:cubicBezTo>
                  <a:cubicBezTo>
                    <a:pt x="240" y="432"/>
                    <a:pt x="0" y="672"/>
                    <a:pt x="24" y="624"/>
                  </a:cubicBezTo>
                  <a:lnTo>
                    <a:pt x="456" y="48"/>
                  </a:ln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76" name="Freeform 320">
              <a:extLst>
                <a:ext uri="{FF2B5EF4-FFF2-40B4-BE49-F238E27FC236}">
                  <a16:creationId xmlns:a16="http://schemas.microsoft.com/office/drawing/2014/main" id="{09DA294A-CA54-4404-AEDF-446998ABD288}"/>
                </a:ext>
              </a:extLst>
            </p:cNvPr>
            <p:cNvSpPr>
              <a:spLocks/>
            </p:cNvSpPr>
            <p:nvPr userDrawn="1"/>
          </p:nvSpPr>
          <p:spPr bwMode="gray">
            <a:xfrm>
              <a:off x="3423" y="1430"/>
              <a:ext cx="1082" cy="301"/>
            </a:xfrm>
            <a:custGeom>
              <a:avLst/>
              <a:gdLst>
                <a:gd name="T0" fmla="*/ 0 w 1081"/>
                <a:gd name="T1" fmla="*/ 36 h 301"/>
                <a:gd name="T2" fmla="*/ 998 w 1081"/>
                <a:gd name="T3" fmla="*/ 300 h 301"/>
                <a:gd name="T4" fmla="*/ 536 w 1081"/>
                <a:gd name="T5" fmla="*/ 44 h 301"/>
                <a:gd name="T6" fmla="*/ 0 w 1081"/>
                <a:gd name="T7" fmla="*/ 36 h 30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81" h="301">
                  <a:moveTo>
                    <a:pt x="0" y="36"/>
                  </a:moveTo>
                  <a:cubicBezTo>
                    <a:pt x="576" y="52"/>
                    <a:pt x="992" y="300"/>
                    <a:pt x="992" y="300"/>
                  </a:cubicBezTo>
                  <a:cubicBezTo>
                    <a:pt x="1081" y="301"/>
                    <a:pt x="701" y="88"/>
                    <a:pt x="536" y="44"/>
                  </a:cubicBezTo>
                  <a:cubicBezTo>
                    <a:pt x="371" y="0"/>
                    <a:pt x="216" y="0"/>
                    <a:pt x="0" y="36"/>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77" name="Freeform 321">
              <a:extLst>
                <a:ext uri="{FF2B5EF4-FFF2-40B4-BE49-F238E27FC236}">
                  <a16:creationId xmlns:a16="http://schemas.microsoft.com/office/drawing/2014/main" id="{3659FD1E-B0AE-4DDD-A6BA-76CE0A72B15F}"/>
                </a:ext>
              </a:extLst>
            </p:cNvPr>
            <p:cNvSpPr>
              <a:spLocks/>
            </p:cNvSpPr>
            <p:nvPr userDrawn="1"/>
          </p:nvSpPr>
          <p:spPr bwMode="gray">
            <a:xfrm rot="-136485">
              <a:off x="3522" y="1114"/>
              <a:ext cx="1082" cy="301"/>
            </a:xfrm>
            <a:custGeom>
              <a:avLst/>
              <a:gdLst>
                <a:gd name="T0" fmla="*/ 0 w 1081"/>
                <a:gd name="T1" fmla="*/ 36 h 301"/>
                <a:gd name="T2" fmla="*/ 998 w 1081"/>
                <a:gd name="T3" fmla="*/ 300 h 301"/>
                <a:gd name="T4" fmla="*/ 536 w 1081"/>
                <a:gd name="T5" fmla="*/ 44 h 301"/>
                <a:gd name="T6" fmla="*/ 0 w 1081"/>
                <a:gd name="T7" fmla="*/ 36 h 30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81" h="301">
                  <a:moveTo>
                    <a:pt x="0" y="36"/>
                  </a:moveTo>
                  <a:cubicBezTo>
                    <a:pt x="576" y="52"/>
                    <a:pt x="992" y="300"/>
                    <a:pt x="992" y="300"/>
                  </a:cubicBezTo>
                  <a:cubicBezTo>
                    <a:pt x="1081" y="301"/>
                    <a:pt x="701" y="88"/>
                    <a:pt x="536" y="44"/>
                  </a:cubicBezTo>
                  <a:cubicBezTo>
                    <a:pt x="371" y="0"/>
                    <a:pt x="216" y="0"/>
                    <a:pt x="0" y="36"/>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78" name="Freeform 322">
              <a:extLst>
                <a:ext uri="{FF2B5EF4-FFF2-40B4-BE49-F238E27FC236}">
                  <a16:creationId xmlns:a16="http://schemas.microsoft.com/office/drawing/2014/main" id="{B6B38423-6B6C-48FE-A9C3-0A626D21E594}"/>
                </a:ext>
              </a:extLst>
            </p:cNvPr>
            <p:cNvSpPr>
              <a:spLocks/>
            </p:cNvSpPr>
            <p:nvPr userDrawn="1"/>
          </p:nvSpPr>
          <p:spPr bwMode="gray">
            <a:xfrm>
              <a:off x="1940" y="1129"/>
              <a:ext cx="1014" cy="172"/>
            </a:xfrm>
            <a:custGeom>
              <a:avLst/>
              <a:gdLst>
                <a:gd name="T0" fmla="*/ 0 w 1013"/>
                <a:gd name="T1" fmla="*/ 122 h 171"/>
                <a:gd name="T2" fmla="*/ 938 w 1013"/>
                <a:gd name="T3" fmla="*/ 162 h 171"/>
                <a:gd name="T4" fmla="*/ 485 w 1013"/>
                <a:gd name="T5" fmla="*/ 23 h 171"/>
                <a:gd name="T6" fmla="*/ 0 w 1013"/>
                <a:gd name="T7" fmla="*/ 122 h 17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13" h="171">
                  <a:moveTo>
                    <a:pt x="0" y="116"/>
                  </a:moveTo>
                  <a:cubicBezTo>
                    <a:pt x="620" y="0"/>
                    <a:pt x="851" y="171"/>
                    <a:pt x="932" y="156"/>
                  </a:cubicBezTo>
                  <a:cubicBezTo>
                    <a:pt x="1013" y="141"/>
                    <a:pt x="640" y="30"/>
                    <a:pt x="485" y="23"/>
                  </a:cubicBezTo>
                  <a:cubicBezTo>
                    <a:pt x="337" y="16"/>
                    <a:pt x="182" y="59"/>
                    <a:pt x="0" y="116"/>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79" name="Freeform 323">
              <a:extLst>
                <a:ext uri="{FF2B5EF4-FFF2-40B4-BE49-F238E27FC236}">
                  <a16:creationId xmlns:a16="http://schemas.microsoft.com/office/drawing/2014/main" id="{5FB41F28-FA57-4291-B643-5C5207CF910F}"/>
                </a:ext>
              </a:extLst>
            </p:cNvPr>
            <p:cNvSpPr>
              <a:spLocks/>
            </p:cNvSpPr>
            <p:nvPr userDrawn="1"/>
          </p:nvSpPr>
          <p:spPr bwMode="gray">
            <a:xfrm>
              <a:off x="1803" y="1376"/>
              <a:ext cx="1014" cy="172"/>
            </a:xfrm>
            <a:custGeom>
              <a:avLst/>
              <a:gdLst>
                <a:gd name="T0" fmla="*/ 0 w 1013"/>
                <a:gd name="T1" fmla="*/ 122 h 171"/>
                <a:gd name="T2" fmla="*/ 938 w 1013"/>
                <a:gd name="T3" fmla="*/ 162 h 171"/>
                <a:gd name="T4" fmla="*/ 485 w 1013"/>
                <a:gd name="T5" fmla="*/ 23 h 171"/>
                <a:gd name="T6" fmla="*/ 0 w 1013"/>
                <a:gd name="T7" fmla="*/ 122 h 17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13" h="171">
                  <a:moveTo>
                    <a:pt x="0" y="116"/>
                  </a:moveTo>
                  <a:cubicBezTo>
                    <a:pt x="620" y="0"/>
                    <a:pt x="851" y="171"/>
                    <a:pt x="932" y="156"/>
                  </a:cubicBezTo>
                  <a:cubicBezTo>
                    <a:pt x="1013" y="141"/>
                    <a:pt x="640" y="30"/>
                    <a:pt x="485" y="23"/>
                  </a:cubicBezTo>
                  <a:cubicBezTo>
                    <a:pt x="337" y="16"/>
                    <a:pt x="182" y="59"/>
                    <a:pt x="0" y="116"/>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80" name="Freeform 324">
              <a:extLst>
                <a:ext uri="{FF2B5EF4-FFF2-40B4-BE49-F238E27FC236}">
                  <a16:creationId xmlns:a16="http://schemas.microsoft.com/office/drawing/2014/main" id="{8AAF2139-F7F0-4551-B069-7D5874FDE2AD}"/>
                </a:ext>
              </a:extLst>
            </p:cNvPr>
            <p:cNvSpPr>
              <a:spLocks/>
            </p:cNvSpPr>
            <p:nvPr userDrawn="1"/>
          </p:nvSpPr>
          <p:spPr bwMode="gray">
            <a:xfrm>
              <a:off x="1604" y="1677"/>
              <a:ext cx="1058" cy="154"/>
            </a:xfrm>
            <a:custGeom>
              <a:avLst/>
              <a:gdLst>
                <a:gd name="T0" fmla="*/ 0 w 1057"/>
                <a:gd name="T1" fmla="*/ 94 h 155"/>
                <a:gd name="T2" fmla="*/ 978 w 1057"/>
                <a:gd name="T3" fmla="*/ 134 h 155"/>
                <a:gd name="T4" fmla="*/ 506 w 1057"/>
                <a:gd name="T5" fmla="*/ 7 h 155"/>
                <a:gd name="T6" fmla="*/ 0 w 1057"/>
                <a:gd name="T7" fmla="*/ 94 h 15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57" h="155">
                  <a:moveTo>
                    <a:pt x="0" y="100"/>
                  </a:moveTo>
                  <a:cubicBezTo>
                    <a:pt x="652" y="36"/>
                    <a:pt x="888" y="155"/>
                    <a:pt x="972" y="140"/>
                  </a:cubicBezTo>
                  <a:cubicBezTo>
                    <a:pt x="1057" y="125"/>
                    <a:pt x="668" y="14"/>
                    <a:pt x="506" y="7"/>
                  </a:cubicBezTo>
                  <a:cubicBezTo>
                    <a:pt x="352" y="0"/>
                    <a:pt x="190" y="43"/>
                    <a:pt x="0" y="100"/>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pic>
        <p:nvPicPr>
          <p:cNvPr id="81" name="Picture 217" descr="1">
            <a:extLst>
              <a:ext uri="{FF2B5EF4-FFF2-40B4-BE49-F238E27FC236}">
                <a16:creationId xmlns:a16="http://schemas.microsoft.com/office/drawing/2014/main" id="{AB51D088-E889-4906-9A8A-E268EE1586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43951" b="32347"/>
          <a:stretch>
            <a:fillRect/>
          </a:stretch>
        </p:blipFill>
        <p:spPr bwMode="gray">
          <a:xfrm>
            <a:off x="5965825" y="3657600"/>
            <a:ext cx="1196975"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2" name="Group 387">
            <a:extLst>
              <a:ext uri="{FF2B5EF4-FFF2-40B4-BE49-F238E27FC236}">
                <a16:creationId xmlns:a16="http://schemas.microsoft.com/office/drawing/2014/main" id="{088CE3E2-2A4C-43E8-8CDF-50754E42BA9F}"/>
              </a:ext>
            </a:extLst>
          </p:cNvPr>
          <p:cNvGrpSpPr>
            <a:grpSpLocks/>
          </p:cNvGrpSpPr>
          <p:nvPr/>
        </p:nvGrpSpPr>
        <p:grpSpPr bwMode="auto">
          <a:xfrm rot="3173108">
            <a:off x="3270250" y="4654550"/>
            <a:ext cx="1370013" cy="595313"/>
            <a:chOff x="4071" y="1962"/>
            <a:chExt cx="1414" cy="588"/>
          </a:xfrm>
        </p:grpSpPr>
        <p:sp>
          <p:nvSpPr>
            <p:cNvPr id="83" name="Freeform 381">
              <a:extLst>
                <a:ext uri="{FF2B5EF4-FFF2-40B4-BE49-F238E27FC236}">
                  <a16:creationId xmlns:a16="http://schemas.microsoft.com/office/drawing/2014/main" id="{10BBC460-D564-4EF3-AC49-E4F3ED33FFD3}"/>
                </a:ext>
              </a:extLst>
            </p:cNvPr>
            <p:cNvSpPr>
              <a:spLocks/>
            </p:cNvSpPr>
            <p:nvPr userDrawn="1"/>
          </p:nvSpPr>
          <p:spPr bwMode="gray">
            <a:xfrm>
              <a:off x="4801" y="1945"/>
              <a:ext cx="667" cy="557"/>
            </a:xfrm>
            <a:custGeom>
              <a:avLst/>
              <a:gdLst>
                <a:gd name="T0" fmla="*/ 369 w 667"/>
                <a:gd name="T1" fmla="*/ 51 h 556"/>
                <a:gd name="T2" fmla="*/ 568 w 667"/>
                <a:gd name="T3" fmla="*/ 51 h 556"/>
                <a:gd name="T4" fmla="*/ 619 w 667"/>
                <a:gd name="T5" fmla="*/ 266 h 556"/>
                <a:gd name="T6" fmla="*/ 351 w 667"/>
                <a:gd name="T7" fmla="*/ 446 h 556"/>
                <a:gd name="T8" fmla="*/ 221 w 667"/>
                <a:gd name="T9" fmla="*/ 497 h 556"/>
                <a:gd name="T10" fmla="*/ 63 w 667"/>
                <a:gd name="T11" fmla="*/ 450 h 556"/>
                <a:gd name="T12" fmla="*/ 54 w 667"/>
                <a:gd name="T13" fmla="*/ 432 h 556"/>
                <a:gd name="T14" fmla="*/ 32 w 667"/>
                <a:gd name="T15" fmla="*/ 365 h 556"/>
                <a:gd name="T16" fmla="*/ 158 w 667"/>
                <a:gd name="T17" fmla="*/ 270 h 556"/>
                <a:gd name="T18" fmla="*/ 219 w 667"/>
                <a:gd name="T19" fmla="*/ 301 h 556"/>
                <a:gd name="T20" fmla="*/ 321 w 667"/>
                <a:gd name="T21" fmla="*/ 456 h 556"/>
                <a:gd name="T22" fmla="*/ 232 w 667"/>
                <a:gd name="T23" fmla="*/ 288 h 556"/>
                <a:gd name="T24" fmla="*/ 149 w 667"/>
                <a:gd name="T25" fmla="*/ 241 h 556"/>
                <a:gd name="T26" fmla="*/ 23 w 667"/>
                <a:gd name="T27" fmla="*/ 329 h 556"/>
                <a:gd name="T28" fmla="*/ 4 w 667"/>
                <a:gd name="T29" fmla="*/ 407 h 556"/>
                <a:gd name="T30" fmla="*/ 59 w 667"/>
                <a:gd name="T31" fmla="*/ 506 h 556"/>
                <a:gd name="T32" fmla="*/ 94 w 667"/>
                <a:gd name="T33" fmla="*/ 536 h 556"/>
                <a:gd name="T34" fmla="*/ 130 w 667"/>
                <a:gd name="T35" fmla="*/ 557 h 556"/>
                <a:gd name="T36" fmla="*/ 159 w 667"/>
                <a:gd name="T37" fmla="*/ 562 h 556"/>
                <a:gd name="T38" fmla="*/ 203 w 667"/>
                <a:gd name="T39" fmla="*/ 550 h 556"/>
                <a:gd name="T40" fmla="*/ 366 w 667"/>
                <a:gd name="T41" fmla="*/ 478 h 556"/>
                <a:gd name="T42" fmla="*/ 419 w 667"/>
                <a:gd name="T43" fmla="*/ 455 h 556"/>
                <a:gd name="T44" fmla="*/ 495 w 667"/>
                <a:gd name="T45" fmla="*/ 420 h 556"/>
                <a:gd name="T46" fmla="*/ 540 w 667"/>
                <a:gd name="T47" fmla="*/ 394 h 556"/>
                <a:gd name="T48" fmla="*/ 591 w 667"/>
                <a:gd name="T49" fmla="*/ 357 h 556"/>
                <a:gd name="T50" fmla="*/ 623 w 667"/>
                <a:gd name="T51" fmla="*/ 319 h 556"/>
                <a:gd name="T52" fmla="*/ 647 w 667"/>
                <a:gd name="T53" fmla="*/ 261 h 556"/>
                <a:gd name="T54" fmla="*/ 658 w 667"/>
                <a:gd name="T55" fmla="*/ 232 h 556"/>
                <a:gd name="T56" fmla="*/ 668 w 667"/>
                <a:gd name="T57" fmla="*/ 159 h 556"/>
                <a:gd name="T58" fmla="*/ 588 w 667"/>
                <a:gd name="T59" fmla="*/ 38 h 556"/>
                <a:gd name="T60" fmla="*/ 529 w 667"/>
                <a:gd name="T61" fmla="*/ 10 h 556"/>
                <a:gd name="T62" fmla="*/ 489 w 667"/>
                <a:gd name="T63" fmla="*/ 1 h 556"/>
                <a:gd name="T64" fmla="*/ 451 w 667"/>
                <a:gd name="T65" fmla="*/ 1 h 556"/>
                <a:gd name="T66" fmla="*/ 415 w 667"/>
                <a:gd name="T67" fmla="*/ 9 h 556"/>
                <a:gd name="T68" fmla="*/ 382 w 667"/>
                <a:gd name="T69" fmla="*/ 23 h 556"/>
                <a:gd name="T70" fmla="*/ 335 w 667"/>
                <a:gd name="T71" fmla="*/ 46 h 556"/>
                <a:gd name="T72" fmla="*/ 296 w 667"/>
                <a:gd name="T73" fmla="*/ 68 h 556"/>
                <a:gd name="T74" fmla="*/ 260 w 667"/>
                <a:gd name="T75" fmla="*/ 94 h 556"/>
                <a:gd name="T76" fmla="*/ 237 w 667"/>
                <a:gd name="T77" fmla="*/ 114 h 556"/>
                <a:gd name="T78" fmla="*/ 206 w 667"/>
                <a:gd name="T79" fmla="*/ 144 h 556"/>
                <a:gd name="T80" fmla="*/ 149 w 667"/>
                <a:gd name="T81" fmla="*/ 198 h 55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667" h="556">
                  <a:moveTo>
                    <a:pt x="171" y="189"/>
                  </a:moveTo>
                  <a:lnTo>
                    <a:pt x="368" y="51"/>
                  </a:lnTo>
                  <a:cubicBezTo>
                    <a:pt x="417" y="23"/>
                    <a:pt x="435" y="20"/>
                    <a:pt x="468" y="20"/>
                  </a:cubicBezTo>
                  <a:cubicBezTo>
                    <a:pt x="501" y="20"/>
                    <a:pt x="537" y="28"/>
                    <a:pt x="567" y="51"/>
                  </a:cubicBezTo>
                  <a:cubicBezTo>
                    <a:pt x="597" y="74"/>
                    <a:pt x="642" y="122"/>
                    <a:pt x="650" y="158"/>
                  </a:cubicBezTo>
                  <a:cubicBezTo>
                    <a:pt x="658" y="194"/>
                    <a:pt x="650" y="228"/>
                    <a:pt x="618" y="266"/>
                  </a:cubicBezTo>
                  <a:cubicBezTo>
                    <a:pt x="586" y="304"/>
                    <a:pt x="500" y="355"/>
                    <a:pt x="455" y="384"/>
                  </a:cubicBezTo>
                  <a:lnTo>
                    <a:pt x="350" y="440"/>
                  </a:lnTo>
                  <a:lnTo>
                    <a:pt x="298" y="464"/>
                  </a:lnTo>
                  <a:lnTo>
                    <a:pt x="221" y="491"/>
                  </a:lnTo>
                  <a:lnTo>
                    <a:pt x="141" y="515"/>
                  </a:lnTo>
                  <a:lnTo>
                    <a:pt x="63" y="444"/>
                  </a:lnTo>
                  <a:lnTo>
                    <a:pt x="221" y="317"/>
                  </a:lnTo>
                  <a:lnTo>
                    <a:pt x="54" y="426"/>
                  </a:lnTo>
                  <a:lnTo>
                    <a:pt x="33" y="391"/>
                  </a:lnTo>
                  <a:lnTo>
                    <a:pt x="32" y="359"/>
                  </a:lnTo>
                  <a:lnTo>
                    <a:pt x="120" y="266"/>
                  </a:lnTo>
                  <a:lnTo>
                    <a:pt x="158" y="270"/>
                  </a:lnTo>
                  <a:lnTo>
                    <a:pt x="187" y="280"/>
                  </a:lnTo>
                  <a:lnTo>
                    <a:pt x="219" y="295"/>
                  </a:lnTo>
                  <a:lnTo>
                    <a:pt x="284" y="368"/>
                  </a:lnTo>
                  <a:lnTo>
                    <a:pt x="321" y="450"/>
                  </a:lnTo>
                  <a:lnTo>
                    <a:pt x="294" y="363"/>
                  </a:lnTo>
                  <a:lnTo>
                    <a:pt x="232" y="282"/>
                  </a:lnTo>
                  <a:lnTo>
                    <a:pt x="193" y="255"/>
                  </a:lnTo>
                  <a:lnTo>
                    <a:pt x="149" y="241"/>
                  </a:lnTo>
                  <a:lnTo>
                    <a:pt x="99" y="243"/>
                  </a:lnTo>
                  <a:lnTo>
                    <a:pt x="23" y="323"/>
                  </a:lnTo>
                  <a:lnTo>
                    <a:pt x="0" y="376"/>
                  </a:lnTo>
                  <a:lnTo>
                    <a:pt x="4" y="401"/>
                  </a:lnTo>
                  <a:lnTo>
                    <a:pt x="21" y="447"/>
                  </a:lnTo>
                  <a:lnTo>
                    <a:pt x="59" y="500"/>
                  </a:lnTo>
                  <a:lnTo>
                    <a:pt x="77" y="517"/>
                  </a:lnTo>
                  <a:lnTo>
                    <a:pt x="94" y="530"/>
                  </a:lnTo>
                  <a:lnTo>
                    <a:pt x="113" y="543"/>
                  </a:lnTo>
                  <a:lnTo>
                    <a:pt x="130" y="551"/>
                  </a:lnTo>
                  <a:lnTo>
                    <a:pt x="144" y="556"/>
                  </a:lnTo>
                  <a:lnTo>
                    <a:pt x="159" y="556"/>
                  </a:lnTo>
                  <a:lnTo>
                    <a:pt x="173" y="555"/>
                  </a:lnTo>
                  <a:lnTo>
                    <a:pt x="203" y="544"/>
                  </a:lnTo>
                  <a:lnTo>
                    <a:pt x="244" y="524"/>
                  </a:lnTo>
                  <a:lnTo>
                    <a:pt x="365" y="472"/>
                  </a:lnTo>
                  <a:lnTo>
                    <a:pt x="392" y="460"/>
                  </a:lnTo>
                  <a:lnTo>
                    <a:pt x="418" y="449"/>
                  </a:lnTo>
                  <a:lnTo>
                    <a:pt x="445" y="438"/>
                  </a:lnTo>
                  <a:lnTo>
                    <a:pt x="494" y="414"/>
                  </a:lnTo>
                  <a:lnTo>
                    <a:pt x="516" y="401"/>
                  </a:lnTo>
                  <a:lnTo>
                    <a:pt x="539" y="388"/>
                  </a:lnTo>
                  <a:lnTo>
                    <a:pt x="560" y="375"/>
                  </a:lnTo>
                  <a:lnTo>
                    <a:pt x="590" y="351"/>
                  </a:lnTo>
                  <a:lnTo>
                    <a:pt x="614" y="324"/>
                  </a:lnTo>
                  <a:lnTo>
                    <a:pt x="622" y="313"/>
                  </a:lnTo>
                  <a:lnTo>
                    <a:pt x="641" y="275"/>
                  </a:lnTo>
                  <a:lnTo>
                    <a:pt x="646" y="261"/>
                  </a:lnTo>
                  <a:lnTo>
                    <a:pt x="653" y="246"/>
                  </a:lnTo>
                  <a:lnTo>
                    <a:pt x="657" y="232"/>
                  </a:lnTo>
                  <a:lnTo>
                    <a:pt x="667" y="188"/>
                  </a:lnTo>
                  <a:lnTo>
                    <a:pt x="667" y="159"/>
                  </a:lnTo>
                  <a:lnTo>
                    <a:pt x="652" y="104"/>
                  </a:lnTo>
                  <a:lnTo>
                    <a:pt x="587" y="38"/>
                  </a:lnTo>
                  <a:lnTo>
                    <a:pt x="547" y="17"/>
                  </a:lnTo>
                  <a:lnTo>
                    <a:pt x="528" y="10"/>
                  </a:lnTo>
                  <a:lnTo>
                    <a:pt x="508" y="5"/>
                  </a:lnTo>
                  <a:lnTo>
                    <a:pt x="488" y="1"/>
                  </a:lnTo>
                  <a:lnTo>
                    <a:pt x="468" y="0"/>
                  </a:lnTo>
                  <a:lnTo>
                    <a:pt x="450" y="1"/>
                  </a:lnTo>
                  <a:lnTo>
                    <a:pt x="431" y="4"/>
                  </a:lnTo>
                  <a:lnTo>
                    <a:pt x="414" y="9"/>
                  </a:lnTo>
                  <a:lnTo>
                    <a:pt x="397" y="16"/>
                  </a:lnTo>
                  <a:lnTo>
                    <a:pt x="381" y="23"/>
                  </a:lnTo>
                  <a:lnTo>
                    <a:pt x="348" y="38"/>
                  </a:lnTo>
                  <a:lnTo>
                    <a:pt x="334" y="46"/>
                  </a:lnTo>
                  <a:lnTo>
                    <a:pt x="308" y="60"/>
                  </a:lnTo>
                  <a:lnTo>
                    <a:pt x="296" y="68"/>
                  </a:lnTo>
                  <a:lnTo>
                    <a:pt x="284" y="77"/>
                  </a:lnTo>
                  <a:lnTo>
                    <a:pt x="260" y="94"/>
                  </a:lnTo>
                  <a:lnTo>
                    <a:pt x="249" y="104"/>
                  </a:lnTo>
                  <a:lnTo>
                    <a:pt x="237" y="114"/>
                  </a:lnTo>
                  <a:lnTo>
                    <a:pt x="216" y="135"/>
                  </a:lnTo>
                  <a:lnTo>
                    <a:pt x="206" y="144"/>
                  </a:lnTo>
                  <a:lnTo>
                    <a:pt x="183" y="165"/>
                  </a:lnTo>
                  <a:lnTo>
                    <a:pt x="149" y="198"/>
                  </a:lnTo>
                  <a:lnTo>
                    <a:pt x="128" y="220"/>
                  </a:lnTo>
                </a:path>
              </a:pathLst>
            </a:custGeom>
            <a:solidFill>
              <a:srgbClr val="FFFFFF">
                <a:alpha val="49019"/>
              </a:srgbClr>
            </a:solidFill>
            <a:ln w="9525">
              <a:solidFill>
                <a:srgbClr val="FFFFFF">
                  <a:alpha val="50195"/>
                </a:srgbClr>
              </a:solidFill>
              <a:round/>
              <a:headEnd/>
              <a:tailEnd/>
            </a:ln>
          </p:spPr>
          <p:txBody>
            <a:bodyPr/>
            <a:lstStyle/>
            <a:p>
              <a:endParaRPr lang="zh-CN" altLang="en-US"/>
            </a:p>
          </p:txBody>
        </p:sp>
        <p:sp>
          <p:nvSpPr>
            <p:cNvPr id="84" name="Freeform 382">
              <a:extLst>
                <a:ext uri="{FF2B5EF4-FFF2-40B4-BE49-F238E27FC236}">
                  <a16:creationId xmlns:a16="http://schemas.microsoft.com/office/drawing/2014/main" id="{98C61F1E-A0C6-40F6-ACD3-B2163576C2D1}"/>
                </a:ext>
              </a:extLst>
            </p:cNvPr>
            <p:cNvSpPr>
              <a:spLocks/>
            </p:cNvSpPr>
            <p:nvPr userDrawn="1"/>
          </p:nvSpPr>
          <p:spPr bwMode="gray">
            <a:xfrm>
              <a:off x="4064" y="2402"/>
              <a:ext cx="783" cy="141"/>
            </a:xfrm>
            <a:custGeom>
              <a:avLst/>
              <a:gdLst>
                <a:gd name="T0" fmla="*/ 1 w 781"/>
                <a:gd name="T1" fmla="*/ 124 h 140"/>
                <a:gd name="T2" fmla="*/ 193 w 781"/>
                <a:gd name="T3" fmla="*/ 22 h 140"/>
                <a:gd name="T4" fmla="*/ 583 w 781"/>
                <a:gd name="T5" fmla="*/ 124 h 140"/>
                <a:gd name="T6" fmla="*/ 780 w 781"/>
                <a:gd name="T7" fmla="*/ 0 h 140"/>
                <a:gd name="T8" fmla="*/ 793 w 781"/>
                <a:gd name="T9" fmla="*/ 18 h 140"/>
                <a:gd name="T10" fmla="*/ 598 w 781"/>
                <a:gd name="T11" fmla="*/ 144 h 140"/>
                <a:gd name="T12" fmla="*/ 204 w 781"/>
                <a:gd name="T13" fmla="*/ 40 h 140"/>
                <a:gd name="T14" fmla="*/ 1 w 781"/>
                <a:gd name="T15" fmla="*/ 124 h 14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81" h="140">
                  <a:moveTo>
                    <a:pt x="1" y="118"/>
                  </a:moveTo>
                  <a:cubicBezTo>
                    <a:pt x="0" y="115"/>
                    <a:pt x="97" y="22"/>
                    <a:pt x="193" y="22"/>
                  </a:cubicBezTo>
                  <a:cubicBezTo>
                    <a:pt x="289" y="22"/>
                    <a:pt x="483" y="123"/>
                    <a:pt x="577" y="118"/>
                  </a:cubicBezTo>
                  <a:cubicBezTo>
                    <a:pt x="671" y="113"/>
                    <a:pt x="734" y="15"/>
                    <a:pt x="768" y="0"/>
                  </a:cubicBezTo>
                  <a:lnTo>
                    <a:pt x="781" y="18"/>
                  </a:lnTo>
                  <a:cubicBezTo>
                    <a:pt x="751" y="41"/>
                    <a:pt x="683" y="134"/>
                    <a:pt x="586" y="138"/>
                  </a:cubicBezTo>
                  <a:cubicBezTo>
                    <a:pt x="489" y="140"/>
                    <a:pt x="295" y="43"/>
                    <a:pt x="198" y="40"/>
                  </a:cubicBezTo>
                  <a:cubicBezTo>
                    <a:pt x="101" y="37"/>
                    <a:pt x="42" y="102"/>
                    <a:pt x="1" y="118"/>
                  </a:cubicBezTo>
                  <a:close/>
                </a:path>
              </a:pathLst>
            </a:custGeom>
            <a:solidFill>
              <a:srgbClr val="FFFFFF">
                <a:alpha val="49019"/>
              </a:srgbClr>
            </a:solidFill>
            <a:ln w="9525">
              <a:solidFill>
                <a:srgbClr val="FFFFFF">
                  <a:alpha val="50195"/>
                </a:srgbClr>
              </a:solidFill>
              <a:round/>
              <a:headEnd/>
              <a:tailEnd/>
            </a:ln>
          </p:spPr>
          <p:txBody>
            <a:bodyPr/>
            <a:lstStyle/>
            <a:p>
              <a:endParaRPr lang="zh-CN" altLang="en-US"/>
            </a:p>
          </p:txBody>
        </p:sp>
      </p:grpSp>
      <p:pic>
        <p:nvPicPr>
          <p:cNvPr id="85" name="Picture 225" descr="1">
            <a:extLst>
              <a:ext uri="{FF2B5EF4-FFF2-40B4-BE49-F238E27FC236}">
                <a16:creationId xmlns:a16="http://schemas.microsoft.com/office/drawing/2014/main" id="{921264FB-5074-4EF0-B15B-E27570B9537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18932" r="57191" b="28641"/>
          <a:stretch>
            <a:fillRect/>
          </a:stretch>
        </p:blipFill>
        <p:spPr bwMode="gray">
          <a:xfrm>
            <a:off x="4800600" y="4114800"/>
            <a:ext cx="101123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21" name="Rectangle 249"/>
          <p:cNvSpPr>
            <a:spLocks noGrp="1" noChangeArrowheads="1"/>
          </p:cNvSpPr>
          <p:nvPr>
            <p:ph type="ctrTitle" sz="quarter"/>
          </p:nvPr>
        </p:nvSpPr>
        <p:spPr bwMode="gray">
          <a:xfrm>
            <a:off x="533400" y="533400"/>
            <a:ext cx="7772400" cy="1470025"/>
          </a:xfrm>
        </p:spPr>
        <p:txBody>
          <a:bodyPr/>
          <a:lstStyle>
            <a:lvl1pPr>
              <a:defRPr sz="5400"/>
            </a:lvl1pPr>
          </a:lstStyle>
          <a:p>
            <a:pPr lvl="0"/>
            <a:r>
              <a:rPr lang="zh-CN" altLang="en-US" noProof="0"/>
              <a:t>单击此处编辑母版标题样式</a:t>
            </a:r>
          </a:p>
        </p:txBody>
      </p:sp>
      <p:sp>
        <p:nvSpPr>
          <p:cNvPr id="3322" name="Rectangle 250"/>
          <p:cNvSpPr>
            <a:spLocks noGrp="1" noChangeArrowheads="1"/>
          </p:cNvSpPr>
          <p:nvPr>
            <p:ph type="subTitle" sz="quarter" idx="1"/>
          </p:nvPr>
        </p:nvSpPr>
        <p:spPr>
          <a:xfrm>
            <a:off x="533400" y="2057400"/>
            <a:ext cx="6400800" cy="533400"/>
          </a:xfrm>
        </p:spPr>
        <p:txBody>
          <a:bodyPr/>
          <a:lstStyle>
            <a:lvl1pPr marL="0" indent="0">
              <a:buFont typeface="Arial" charset="0"/>
              <a:buNone/>
              <a:defRPr sz="2000"/>
            </a:lvl1pPr>
          </a:lstStyle>
          <a:p>
            <a:pPr lvl="0"/>
            <a:r>
              <a:rPr lang="zh-CN" altLang="en-US" noProof="0"/>
              <a:t>单击此处编辑母版副标题样式</a:t>
            </a:r>
          </a:p>
        </p:txBody>
      </p:sp>
      <p:sp>
        <p:nvSpPr>
          <p:cNvPr id="86" name="Rectangle 4">
            <a:extLst>
              <a:ext uri="{FF2B5EF4-FFF2-40B4-BE49-F238E27FC236}">
                <a16:creationId xmlns:a16="http://schemas.microsoft.com/office/drawing/2014/main" id="{51CC6E28-0BA3-4502-B7FB-E6798E82081A}"/>
              </a:ext>
            </a:extLst>
          </p:cNvPr>
          <p:cNvSpPr>
            <a:spLocks noGrp="1" noChangeArrowheads="1"/>
          </p:cNvSpPr>
          <p:nvPr>
            <p:ph type="dt" sz="half" idx="10"/>
          </p:nvPr>
        </p:nvSpPr>
        <p:spPr>
          <a:xfrm>
            <a:off x="6781800" y="6477000"/>
            <a:ext cx="2133600" cy="244475"/>
          </a:xfrm>
        </p:spPr>
        <p:txBody>
          <a:bodyPr/>
          <a:lstStyle>
            <a:lvl1pPr>
              <a:defRPr sz="1000">
                <a:solidFill>
                  <a:srgbClr val="FFFFFF"/>
                </a:solidFill>
              </a:defRPr>
            </a:lvl1pPr>
          </a:lstStyle>
          <a:p>
            <a:pPr>
              <a:defRPr/>
            </a:pPr>
            <a:endParaRPr lang="en-US" altLang="zh-CN"/>
          </a:p>
        </p:txBody>
      </p:sp>
      <p:sp>
        <p:nvSpPr>
          <p:cNvPr id="87" name="Rectangle 5">
            <a:extLst>
              <a:ext uri="{FF2B5EF4-FFF2-40B4-BE49-F238E27FC236}">
                <a16:creationId xmlns:a16="http://schemas.microsoft.com/office/drawing/2014/main" id="{52ABCDB9-9411-4938-B703-8B18E17813B7}"/>
              </a:ext>
            </a:extLst>
          </p:cNvPr>
          <p:cNvSpPr>
            <a:spLocks noGrp="1" noChangeArrowheads="1"/>
          </p:cNvSpPr>
          <p:nvPr>
            <p:ph type="ftr" sz="quarter" idx="11"/>
          </p:nvPr>
        </p:nvSpPr>
        <p:spPr>
          <a:xfrm>
            <a:off x="228600" y="6461125"/>
            <a:ext cx="2895600" cy="244475"/>
          </a:xfrm>
        </p:spPr>
        <p:txBody>
          <a:bodyPr/>
          <a:lstStyle>
            <a:lvl1pPr>
              <a:defRPr sz="1000">
                <a:solidFill>
                  <a:srgbClr val="FFFFFF"/>
                </a:solidFill>
              </a:defRPr>
            </a:lvl1pPr>
          </a:lstStyle>
          <a:p>
            <a:pPr>
              <a:defRPr/>
            </a:pPr>
            <a:r>
              <a:rPr lang="en-US" altLang="zh-CN"/>
              <a:t>www.themegallery.com</a:t>
            </a:r>
          </a:p>
        </p:txBody>
      </p:sp>
      <p:sp>
        <p:nvSpPr>
          <p:cNvPr id="88" name="Rectangle 6">
            <a:extLst>
              <a:ext uri="{FF2B5EF4-FFF2-40B4-BE49-F238E27FC236}">
                <a16:creationId xmlns:a16="http://schemas.microsoft.com/office/drawing/2014/main" id="{E37D3ABC-93A4-4013-88CE-A5B9D90E7FE0}"/>
              </a:ext>
            </a:extLst>
          </p:cNvPr>
          <p:cNvSpPr>
            <a:spLocks noGrp="1" noChangeArrowheads="1"/>
          </p:cNvSpPr>
          <p:nvPr>
            <p:ph type="sldNum" sz="quarter" idx="12"/>
          </p:nvPr>
        </p:nvSpPr>
        <p:spPr>
          <a:xfrm>
            <a:off x="3886200" y="6477000"/>
            <a:ext cx="533400" cy="244475"/>
          </a:xfrm>
        </p:spPr>
        <p:txBody>
          <a:bodyPr/>
          <a:lstStyle>
            <a:lvl1pPr algn="ctr">
              <a:defRPr sz="1000">
                <a:solidFill>
                  <a:srgbClr val="FFFFFF"/>
                </a:solidFill>
              </a:defRPr>
            </a:lvl1pPr>
          </a:lstStyle>
          <a:p>
            <a:fld id="{2F0FE084-D65F-486E-9FBE-5BD797078547}" type="slidenum">
              <a:rPr lang="zh-CN" altLang="en-US"/>
              <a:pPr/>
              <a:t>‹#›</a:t>
            </a:fld>
            <a:endParaRPr lang="en-US" altLang="zh-CN"/>
          </a:p>
        </p:txBody>
      </p:sp>
    </p:spTree>
    <p:extLst>
      <p:ext uri="{BB962C8B-B14F-4D97-AF65-F5344CB8AC3E}">
        <p14:creationId xmlns:p14="http://schemas.microsoft.com/office/powerpoint/2010/main" val="3872562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9" presetClass="entr" presetSubtype="0" fill="hold" nodeType="withEffect">
                                  <p:stCondLst>
                                    <p:cond delay="500"/>
                                  </p:stCondLst>
                                  <p:childTnLst>
                                    <p:set>
                                      <p:cBhvr>
                                        <p:cTn id="9" dur="1" fill="hold">
                                          <p:stCondLst>
                                            <p:cond delay="0"/>
                                          </p:stCondLst>
                                        </p:cTn>
                                        <p:tgtEl>
                                          <p:spTgt spid="85"/>
                                        </p:tgtEl>
                                        <p:attrNameLst>
                                          <p:attrName>style.visibility</p:attrName>
                                        </p:attrNameLst>
                                      </p:cBhvr>
                                      <p:to>
                                        <p:strVal val="visible"/>
                                      </p:to>
                                    </p:set>
                                    <p:animEffect transition="in" filter="dissolve">
                                      <p:cBhvr>
                                        <p:cTn id="10" dur="500"/>
                                        <p:tgtEl>
                                          <p:spTgt spid="85"/>
                                        </p:tgtEl>
                                      </p:cBhvr>
                                    </p:animEffect>
                                  </p:childTnLst>
                                </p:cTn>
                              </p:par>
                              <p:par>
                                <p:cTn id="11" presetID="9" presetClass="entr" presetSubtype="0" fill="hold" nodeType="withEffect">
                                  <p:stCondLst>
                                    <p:cond delay="500"/>
                                  </p:stCondLst>
                                  <p:childTnLst>
                                    <p:set>
                                      <p:cBhvr>
                                        <p:cTn id="12" dur="1" fill="hold">
                                          <p:stCondLst>
                                            <p:cond delay="0"/>
                                          </p:stCondLst>
                                        </p:cTn>
                                        <p:tgtEl>
                                          <p:spTgt spid="81"/>
                                        </p:tgtEl>
                                        <p:attrNameLst>
                                          <p:attrName>style.visibility</p:attrName>
                                        </p:attrNameLst>
                                      </p:cBhvr>
                                      <p:to>
                                        <p:strVal val="visible"/>
                                      </p:to>
                                    </p:set>
                                    <p:animEffect transition="in" filter="dissolve">
                                      <p:cBhvr>
                                        <p:cTn id="13" dur="500"/>
                                        <p:tgtEl>
                                          <p:spTgt spid="81"/>
                                        </p:tgtEl>
                                      </p:cBhvr>
                                    </p:animEffect>
                                  </p:childTnLst>
                                </p:cTn>
                              </p:par>
                            </p:childTnLst>
                          </p:cTn>
                        </p:par>
                        <p:par>
                          <p:cTn id="14" fill="hold">
                            <p:stCondLst>
                              <p:cond delay="1000"/>
                            </p:stCondLst>
                            <p:childTnLst>
                              <p:par>
                                <p:cTn id="15" presetID="22" presetClass="entr" presetSubtype="4"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par>
                                <p:cTn id="18" presetID="22" presetClass="entr" presetSubtype="4"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down)">
                                      <p:cBhvr>
                                        <p:cTn id="20" dur="500"/>
                                        <p:tgtEl>
                                          <p:spTgt spid="8"/>
                                        </p:tgtEl>
                                      </p:cBhvr>
                                    </p:animEffect>
                                  </p:childTnLst>
                                </p:cTn>
                              </p:par>
                              <p:par>
                                <p:cTn id="21" presetID="53" presetClass="entr" presetSubtype="0" fill="hold" nodeType="withEffect">
                                  <p:stCondLst>
                                    <p:cond delay="400"/>
                                  </p:stCondLst>
                                  <p:childTnLst>
                                    <p:set>
                                      <p:cBhvr>
                                        <p:cTn id="22" dur="1" fill="hold">
                                          <p:stCondLst>
                                            <p:cond delay="0"/>
                                          </p:stCondLst>
                                        </p:cTn>
                                        <p:tgtEl>
                                          <p:spTgt spid="15"/>
                                        </p:tgtEl>
                                        <p:attrNameLst>
                                          <p:attrName>style.visibility</p:attrName>
                                        </p:attrNameLst>
                                      </p:cBhvr>
                                      <p:to>
                                        <p:strVal val="visible"/>
                                      </p:to>
                                    </p:set>
                                    <p:anim calcmode="lin" valueType="num">
                                      <p:cBhvr>
                                        <p:cTn id="23" dur="500" fill="hold"/>
                                        <p:tgtEl>
                                          <p:spTgt spid="15"/>
                                        </p:tgtEl>
                                        <p:attrNameLst>
                                          <p:attrName>ppt_w</p:attrName>
                                        </p:attrNameLst>
                                      </p:cBhvr>
                                      <p:tavLst>
                                        <p:tav tm="0">
                                          <p:val>
                                            <p:fltVal val="0"/>
                                          </p:val>
                                        </p:tav>
                                        <p:tav tm="100000">
                                          <p:val>
                                            <p:strVal val="#ppt_w"/>
                                          </p:val>
                                        </p:tav>
                                      </p:tavLst>
                                    </p:anim>
                                    <p:anim calcmode="lin" valueType="num">
                                      <p:cBhvr>
                                        <p:cTn id="24" dur="500" fill="hold"/>
                                        <p:tgtEl>
                                          <p:spTgt spid="15"/>
                                        </p:tgtEl>
                                        <p:attrNameLst>
                                          <p:attrName>ppt_h</p:attrName>
                                        </p:attrNameLst>
                                      </p:cBhvr>
                                      <p:tavLst>
                                        <p:tav tm="0">
                                          <p:val>
                                            <p:fltVal val="0"/>
                                          </p:val>
                                        </p:tav>
                                        <p:tav tm="100000">
                                          <p:val>
                                            <p:strVal val="#ppt_h"/>
                                          </p:val>
                                        </p:tav>
                                      </p:tavLst>
                                    </p:anim>
                                    <p:animEffect transition="in" filter="fade">
                                      <p:cBhvr>
                                        <p:cTn id="25" dur="500"/>
                                        <p:tgtEl>
                                          <p:spTgt spid="15"/>
                                        </p:tgtEl>
                                      </p:cBhvr>
                                    </p:animEffect>
                                  </p:childTnLst>
                                </p:cTn>
                              </p:par>
                              <p:par>
                                <p:cTn id="26" presetID="53" presetClass="entr" presetSubtype="0" fill="hold" nodeType="withEffect">
                                  <p:stCondLst>
                                    <p:cond delay="400"/>
                                  </p:stCondLst>
                                  <p:childTnLst>
                                    <p:set>
                                      <p:cBhvr>
                                        <p:cTn id="27" dur="1" fill="hold">
                                          <p:stCondLst>
                                            <p:cond delay="0"/>
                                          </p:stCondLst>
                                        </p:cTn>
                                        <p:tgtEl>
                                          <p:spTgt spid="49"/>
                                        </p:tgtEl>
                                        <p:attrNameLst>
                                          <p:attrName>style.visibility</p:attrName>
                                        </p:attrNameLst>
                                      </p:cBhvr>
                                      <p:to>
                                        <p:strVal val="visible"/>
                                      </p:to>
                                    </p:set>
                                    <p:anim calcmode="lin" valueType="num">
                                      <p:cBhvr>
                                        <p:cTn id="28" dur="500" fill="hold"/>
                                        <p:tgtEl>
                                          <p:spTgt spid="49"/>
                                        </p:tgtEl>
                                        <p:attrNameLst>
                                          <p:attrName>ppt_w</p:attrName>
                                        </p:attrNameLst>
                                      </p:cBhvr>
                                      <p:tavLst>
                                        <p:tav tm="0">
                                          <p:val>
                                            <p:fltVal val="0"/>
                                          </p:val>
                                        </p:tav>
                                        <p:tav tm="100000">
                                          <p:val>
                                            <p:strVal val="#ppt_w"/>
                                          </p:val>
                                        </p:tav>
                                      </p:tavLst>
                                    </p:anim>
                                    <p:anim calcmode="lin" valueType="num">
                                      <p:cBhvr>
                                        <p:cTn id="29" dur="500" fill="hold"/>
                                        <p:tgtEl>
                                          <p:spTgt spid="49"/>
                                        </p:tgtEl>
                                        <p:attrNameLst>
                                          <p:attrName>ppt_h</p:attrName>
                                        </p:attrNameLst>
                                      </p:cBhvr>
                                      <p:tavLst>
                                        <p:tav tm="0">
                                          <p:val>
                                            <p:fltVal val="0"/>
                                          </p:val>
                                        </p:tav>
                                        <p:tav tm="100000">
                                          <p:val>
                                            <p:strVal val="#ppt_h"/>
                                          </p:val>
                                        </p:tav>
                                      </p:tavLst>
                                    </p:anim>
                                    <p:animEffect transition="in" filter="fade">
                                      <p:cBhvr>
                                        <p:cTn id="30" dur="500"/>
                                        <p:tgtEl>
                                          <p:spTgt spid="49"/>
                                        </p:tgtEl>
                                      </p:cBhvr>
                                    </p:animEffect>
                                  </p:childTnLst>
                                </p:cTn>
                              </p:par>
                              <p:par>
                                <p:cTn id="31" presetID="22" presetClass="entr" presetSubtype="4" fill="hold" nodeType="withEffect">
                                  <p:stCondLst>
                                    <p:cond delay="700"/>
                                  </p:stCondLst>
                                  <p:childTnLst>
                                    <p:set>
                                      <p:cBhvr>
                                        <p:cTn id="32" dur="1" fill="hold">
                                          <p:stCondLst>
                                            <p:cond delay="0"/>
                                          </p:stCondLst>
                                        </p:cTn>
                                        <p:tgtEl>
                                          <p:spTgt spid="5"/>
                                        </p:tgtEl>
                                        <p:attrNameLst>
                                          <p:attrName>style.visibility</p:attrName>
                                        </p:attrNameLst>
                                      </p:cBhvr>
                                      <p:to>
                                        <p:strVal val="visible"/>
                                      </p:to>
                                    </p:set>
                                    <p:animEffect transition="in" filter="wipe(down)">
                                      <p:cBhvr>
                                        <p:cTn id="33" dur="500"/>
                                        <p:tgtEl>
                                          <p:spTgt spid="5"/>
                                        </p:tgtEl>
                                      </p:cBhvr>
                                    </p:animEffect>
                                  </p:childTnLst>
                                </p:cTn>
                              </p:par>
                              <p:par>
                                <p:cTn id="34" presetID="53" presetClass="entr" presetSubtype="0" fill="hold" nodeType="withEffect">
                                  <p:stCondLst>
                                    <p:cond delay="1000"/>
                                  </p:stCondLst>
                                  <p:childTnLst>
                                    <p:set>
                                      <p:cBhvr>
                                        <p:cTn id="35" dur="1" fill="hold">
                                          <p:stCondLst>
                                            <p:cond delay="0"/>
                                          </p:stCondLst>
                                        </p:cTn>
                                        <p:tgtEl>
                                          <p:spTgt spid="65"/>
                                        </p:tgtEl>
                                        <p:attrNameLst>
                                          <p:attrName>style.visibility</p:attrName>
                                        </p:attrNameLst>
                                      </p:cBhvr>
                                      <p:to>
                                        <p:strVal val="visible"/>
                                      </p:to>
                                    </p:set>
                                    <p:anim calcmode="lin" valueType="num">
                                      <p:cBhvr>
                                        <p:cTn id="36" dur="500" fill="hold"/>
                                        <p:tgtEl>
                                          <p:spTgt spid="65"/>
                                        </p:tgtEl>
                                        <p:attrNameLst>
                                          <p:attrName>ppt_w</p:attrName>
                                        </p:attrNameLst>
                                      </p:cBhvr>
                                      <p:tavLst>
                                        <p:tav tm="0">
                                          <p:val>
                                            <p:fltVal val="0"/>
                                          </p:val>
                                        </p:tav>
                                        <p:tav tm="100000">
                                          <p:val>
                                            <p:strVal val="#ppt_w"/>
                                          </p:val>
                                        </p:tav>
                                      </p:tavLst>
                                    </p:anim>
                                    <p:anim calcmode="lin" valueType="num">
                                      <p:cBhvr>
                                        <p:cTn id="37" dur="500" fill="hold"/>
                                        <p:tgtEl>
                                          <p:spTgt spid="65"/>
                                        </p:tgtEl>
                                        <p:attrNameLst>
                                          <p:attrName>ppt_h</p:attrName>
                                        </p:attrNameLst>
                                      </p:cBhvr>
                                      <p:tavLst>
                                        <p:tav tm="0">
                                          <p:val>
                                            <p:fltVal val="0"/>
                                          </p:val>
                                        </p:tav>
                                        <p:tav tm="100000">
                                          <p:val>
                                            <p:strVal val="#ppt_h"/>
                                          </p:val>
                                        </p:tav>
                                      </p:tavLst>
                                    </p:anim>
                                    <p:animEffect transition="in" filter="fade">
                                      <p:cBhvr>
                                        <p:cTn id="38" dur="500"/>
                                        <p:tgtEl>
                                          <p:spTgt spid="65"/>
                                        </p:tgtEl>
                                      </p:cBhvr>
                                    </p:animEffect>
                                  </p:childTnLst>
                                </p:cTn>
                              </p:par>
                              <p:par>
                                <p:cTn id="39" presetID="53" presetClass="entr" presetSubtype="0" fill="hold" nodeType="withEffect">
                                  <p:stCondLst>
                                    <p:cond delay="1000"/>
                                  </p:stCondLst>
                                  <p:childTnLst>
                                    <p:set>
                                      <p:cBhvr>
                                        <p:cTn id="40" dur="1" fill="hold">
                                          <p:stCondLst>
                                            <p:cond delay="0"/>
                                          </p:stCondLst>
                                        </p:cTn>
                                        <p:tgtEl>
                                          <p:spTgt spid="70"/>
                                        </p:tgtEl>
                                        <p:attrNameLst>
                                          <p:attrName>style.visibility</p:attrName>
                                        </p:attrNameLst>
                                      </p:cBhvr>
                                      <p:to>
                                        <p:strVal val="visible"/>
                                      </p:to>
                                    </p:set>
                                    <p:anim calcmode="lin" valueType="num">
                                      <p:cBhvr>
                                        <p:cTn id="41" dur="500" fill="hold"/>
                                        <p:tgtEl>
                                          <p:spTgt spid="70"/>
                                        </p:tgtEl>
                                        <p:attrNameLst>
                                          <p:attrName>ppt_w</p:attrName>
                                        </p:attrNameLst>
                                      </p:cBhvr>
                                      <p:tavLst>
                                        <p:tav tm="0">
                                          <p:val>
                                            <p:fltVal val="0"/>
                                          </p:val>
                                        </p:tav>
                                        <p:tav tm="100000">
                                          <p:val>
                                            <p:strVal val="#ppt_w"/>
                                          </p:val>
                                        </p:tav>
                                      </p:tavLst>
                                    </p:anim>
                                    <p:anim calcmode="lin" valueType="num">
                                      <p:cBhvr>
                                        <p:cTn id="42" dur="500" fill="hold"/>
                                        <p:tgtEl>
                                          <p:spTgt spid="70"/>
                                        </p:tgtEl>
                                        <p:attrNameLst>
                                          <p:attrName>ppt_h</p:attrName>
                                        </p:attrNameLst>
                                      </p:cBhvr>
                                      <p:tavLst>
                                        <p:tav tm="0">
                                          <p:val>
                                            <p:fltVal val="0"/>
                                          </p:val>
                                        </p:tav>
                                        <p:tav tm="100000">
                                          <p:val>
                                            <p:strVal val="#ppt_h"/>
                                          </p:val>
                                        </p:tav>
                                      </p:tavLst>
                                    </p:anim>
                                    <p:animEffect transition="in" filter="fade">
                                      <p:cBhvr>
                                        <p:cTn id="43" dur="500"/>
                                        <p:tgtEl>
                                          <p:spTgt spid="70"/>
                                        </p:tgtEl>
                                      </p:cBhvr>
                                    </p:animEffect>
                                  </p:childTnLst>
                                </p:cTn>
                              </p:par>
                              <p:par>
                                <p:cTn id="44" presetID="22" presetClass="entr" presetSubtype="4" fill="hold" nodeType="withEffect">
                                  <p:stCondLst>
                                    <p:cond delay="800"/>
                                  </p:stCondLst>
                                  <p:childTnLst>
                                    <p:set>
                                      <p:cBhvr>
                                        <p:cTn id="45" dur="1" fill="hold">
                                          <p:stCondLst>
                                            <p:cond delay="0"/>
                                          </p:stCondLst>
                                        </p:cTn>
                                        <p:tgtEl>
                                          <p:spTgt spid="7"/>
                                        </p:tgtEl>
                                        <p:attrNameLst>
                                          <p:attrName>style.visibility</p:attrName>
                                        </p:attrNameLst>
                                      </p:cBhvr>
                                      <p:to>
                                        <p:strVal val="visible"/>
                                      </p:to>
                                    </p:set>
                                    <p:animEffect transition="in" filter="wipe(down)">
                                      <p:cBhvr>
                                        <p:cTn id="46" dur="500"/>
                                        <p:tgtEl>
                                          <p:spTgt spid="7"/>
                                        </p:tgtEl>
                                      </p:cBhvr>
                                    </p:animEffect>
                                  </p:childTnLst>
                                </p:cTn>
                              </p:par>
                              <p:par>
                                <p:cTn id="47" presetID="53" presetClass="entr" presetSubtype="0" fill="hold" nodeType="withEffect">
                                  <p:stCondLst>
                                    <p:cond delay="1000"/>
                                  </p:stCondLst>
                                  <p:childTnLst>
                                    <p:set>
                                      <p:cBhvr>
                                        <p:cTn id="48" dur="1" fill="hold">
                                          <p:stCondLst>
                                            <p:cond delay="0"/>
                                          </p:stCondLst>
                                        </p:cTn>
                                        <p:tgtEl>
                                          <p:spTgt spid="82"/>
                                        </p:tgtEl>
                                        <p:attrNameLst>
                                          <p:attrName>style.visibility</p:attrName>
                                        </p:attrNameLst>
                                      </p:cBhvr>
                                      <p:to>
                                        <p:strVal val="visible"/>
                                      </p:to>
                                    </p:set>
                                    <p:anim calcmode="lin" valueType="num">
                                      <p:cBhvr>
                                        <p:cTn id="49" dur="500" fill="hold"/>
                                        <p:tgtEl>
                                          <p:spTgt spid="82"/>
                                        </p:tgtEl>
                                        <p:attrNameLst>
                                          <p:attrName>ppt_w</p:attrName>
                                        </p:attrNameLst>
                                      </p:cBhvr>
                                      <p:tavLst>
                                        <p:tav tm="0">
                                          <p:val>
                                            <p:fltVal val="0"/>
                                          </p:val>
                                        </p:tav>
                                        <p:tav tm="100000">
                                          <p:val>
                                            <p:strVal val="#ppt_w"/>
                                          </p:val>
                                        </p:tav>
                                      </p:tavLst>
                                    </p:anim>
                                    <p:anim calcmode="lin" valueType="num">
                                      <p:cBhvr>
                                        <p:cTn id="50" dur="500" fill="hold"/>
                                        <p:tgtEl>
                                          <p:spTgt spid="82"/>
                                        </p:tgtEl>
                                        <p:attrNameLst>
                                          <p:attrName>ppt_h</p:attrName>
                                        </p:attrNameLst>
                                      </p:cBhvr>
                                      <p:tavLst>
                                        <p:tav tm="0">
                                          <p:val>
                                            <p:fltVal val="0"/>
                                          </p:val>
                                        </p:tav>
                                        <p:tav tm="100000">
                                          <p:val>
                                            <p:strVal val="#ppt_h"/>
                                          </p:val>
                                        </p:tav>
                                      </p:tavLst>
                                    </p:anim>
                                    <p:animEffect transition="in" filter="fade">
                                      <p:cBhvr>
                                        <p:cTn id="51" dur="500"/>
                                        <p:tgtEl>
                                          <p:spTgt spid="82"/>
                                        </p:tgtEl>
                                      </p:cBhvr>
                                    </p:animEffect>
                                  </p:childTnLst>
                                </p:cTn>
                              </p:par>
                              <p:par>
                                <p:cTn id="52" presetID="22" presetClass="entr" presetSubtype="4" fill="hold" nodeType="withEffect">
                                  <p:stCondLst>
                                    <p:cond delay="1100"/>
                                  </p:stCondLst>
                                  <p:childTnLst>
                                    <p:set>
                                      <p:cBhvr>
                                        <p:cTn id="53" dur="1" fill="hold">
                                          <p:stCondLst>
                                            <p:cond delay="0"/>
                                          </p:stCondLst>
                                        </p:cTn>
                                        <p:tgtEl>
                                          <p:spTgt spid="9"/>
                                        </p:tgtEl>
                                        <p:attrNameLst>
                                          <p:attrName>style.visibility</p:attrName>
                                        </p:attrNameLst>
                                      </p:cBhvr>
                                      <p:to>
                                        <p:strVal val="visible"/>
                                      </p:to>
                                    </p:set>
                                    <p:animEffect transition="in" filter="wipe(down)">
                                      <p:cBhvr>
                                        <p:cTn id="54" dur="500"/>
                                        <p:tgtEl>
                                          <p:spTgt spid="9"/>
                                        </p:tgtEl>
                                      </p:cBhvr>
                                    </p:animEffect>
                                  </p:childTnLst>
                                </p:cTn>
                              </p:par>
                              <p:par>
                                <p:cTn id="55" presetID="53" presetClass="entr" presetSubtype="0" fill="hold" nodeType="withEffect">
                                  <p:stCondLst>
                                    <p:cond delay="1300"/>
                                  </p:stCondLst>
                                  <p:childTnLst>
                                    <p:set>
                                      <p:cBhvr>
                                        <p:cTn id="56" dur="1" fill="hold">
                                          <p:stCondLst>
                                            <p:cond delay="0"/>
                                          </p:stCondLst>
                                        </p:cTn>
                                        <p:tgtEl>
                                          <p:spTgt spid="33"/>
                                        </p:tgtEl>
                                        <p:attrNameLst>
                                          <p:attrName>style.visibility</p:attrName>
                                        </p:attrNameLst>
                                      </p:cBhvr>
                                      <p:to>
                                        <p:strVal val="visible"/>
                                      </p:to>
                                    </p:set>
                                    <p:anim calcmode="lin" valueType="num">
                                      <p:cBhvr>
                                        <p:cTn id="57" dur="500" fill="hold"/>
                                        <p:tgtEl>
                                          <p:spTgt spid="33"/>
                                        </p:tgtEl>
                                        <p:attrNameLst>
                                          <p:attrName>ppt_w</p:attrName>
                                        </p:attrNameLst>
                                      </p:cBhvr>
                                      <p:tavLst>
                                        <p:tav tm="0">
                                          <p:val>
                                            <p:fltVal val="0"/>
                                          </p:val>
                                        </p:tav>
                                        <p:tav tm="100000">
                                          <p:val>
                                            <p:strVal val="#ppt_w"/>
                                          </p:val>
                                        </p:tav>
                                      </p:tavLst>
                                    </p:anim>
                                    <p:anim calcmode="lin" valueType="num">
                                      <p:cBhvr>
                                        <p:cTn id="58" dur="500" fill="hold"/>
                                        <p:tgtEl>
                                          <p:spTgt spid="33"/>
                                        </p:tgtEl>
                                        <p:attrNameLst>
                                          <p:attrName>ppt_h</p:attrName>
                                        </p:attrNameLst>
                                      </p:cBhvr>
                                      <p:tavLst>
                                        <p:tav tm="0">
                                          <p:val>
                                            <p:fltVal val="0"/>
                                          </p:val>
                                        </p:tav>
                                        <p:tav tm="100000">
                                          <p:val>
                                            <p:strVal val="#ppt_h"/>
                                          </p:val>
                                        </p:tav>
                                      </p:tavLst>
                                    </p:anim>
                                    <p:animEffect transition="in" filter="fade">
                                      <p:cBhvr>
                                        <p:cTn id="59" dur="500"/>
                                        <p:tgtEl>
                                          <p:spTgt spid="33"/>
                                        </p:tgtEl>
                                      </p:cBhvr>
                                    </p:animEffect>
                                  </p:childTnLst>
                                </p:cTn>
                              </p:par>
                              <p:par>
                                <p:cTn id="60" presetID="53" presetClass="entr" presetSubtype="0" fill="hold" nodeType="withEffect">
                                  <p:stCondLst>
                                    <p:cond delay="1100"/>
                                  </p:stCondLst>
                                  <p:childTnLst>
                                    <p:set>
                                      <p:cBhvr>
                                        <p:cTn id="61" dur="1" fill="hold">
                                          <p:stCondLst>
                                            <p:cond delay="0"/>
                                          </p:stCondLst>
                                        </p:cTn>
                                        <p:tgtEl>
                                          <p:spTgt spid="4"/>
                                        </p:tgtEl>
                                        <p:attrNameLst>
                                          <p:attrName>style.visibility</p:attrName>
                                        </p:attrNameLst>
                                      </p:cBhvr>
                                      <p:to>
                                        <p:strVal val="visible"/>
                                      </p:to>
                                    </p:set>
                                    <p:anim calcmode="lin" valueType="num">
                                      <p:cBhvr>
                                        <p:cTn id="62" dur="500" fill="hold"/>
                                        <p:tgtEl>
                                          <p:spTgt spid="4"/>
                                        </p:tgtEl>
                                        <p:attrNameLst>
                                          <p:attrName>ppt_w</p:attrName>
                                        </p:attrNameLst>
                                      </p:cBhvr>
                                      <p:tavLst>
                                        <p:tav tm="0">
                                          <p:val>
                                            <p:fltVal val="0"/>
                                          </p:val>
                                        </p:tav>
                                        <p:tav tm="100000">
                                          <p:val>
                                            <p:strVal val="#ppt_w"/>
                                          </p:val>
                                        </p:tav>
                                      </p:tavLst>
                                    </p:anim>
                                    <p:anim calcmode="lin" valueType="num">
                                      <p:cBhvr>
                                        <p:cTn id="63" dur="500" fill="hold"/>
                                        <p:tgtEl>
                                          <p:spTgt spid="4"/>
                                        </p:tgtEl>
                                        <p:attrNameLst>
                                          <p:attrName>ppt_h</p:attrName>
                                        </p:attrNameLst>
                                      </p:cBhvr>
                                      <p:tavLst>
                                        <p:tav tm="0">
                                          <p:val>
                                            <p:fltVal val="0"/>
                                          </p:val>
                                        </p:tav>
                                        <p:tav tm="100000">
                                          <p:val>
                                            <p:strVal val="#ppt_h"/>
                                          </p:val>
                                        </p:tav>
                                      </p:tavLst>
                                    </p:anim>
                                    <p:animEffect transition="in" filter="fade">
                                      <p:cBhvr>
                                        <p:cTn id="64" dur="500"/>
                                        <p:tgtEl>
                                          <p:spTgt spid="4"/>
                                        </p:tgtEl>
                                      </p:cBhvr>
                                    </p:animEffect>
                                  </p:childTnLst>
                                </p:cTn>
                              </p:par>
                            </p:childTnLst>
                          </p:cTn>
                        </p:par>
                        <p:par>
                          <p:cTn id="65" fill="hold">
                            <p:stCondLst>
                              <p:cond delay="2800"/>
                            </p:stCondLst>
                            <p:childTnLst>
                              <p:par>
                                <p:cTn id="66" presetID="10" presetClass="exit" presetSubtype="0" fill="hold" nodeType="afterEffect">
                                  <p:stCondLst>
                                    <p:cond delay="0"/>
                                  </p:stCondLst>
                                  <p:childTnLst>
                                    <p:animEffect transition="out" filter="fade">
                                      <p:cBhvr>
                                        <p:cTn id="67" dur="2000"/>
                                        <p:tgtEl>
                                          <p:spTgt spid="9"/>
                                        </p:tgtEl>
                                      </p:cBhvr>
                                    </p:animEffect>
                                    <p:set>
                                      <p:cBhvr>
                                        <p:cTn id="68" dur="1" fill="hold">
                                          <p:stCondLst>
                                            <p:cond delay="1999"/>
                                          </p:stCondLst>
                                        </p:cTn>
                                        <p:tgtEl>
                                          <p:spTgt spid="9"/>
                                        </p:tgtEl>
                                        <p:attrNameLst>
                                          <p:attrName>style.visibility</p:attrName>
                                        </p:attrNameLst>
                                      </p:cBhvr>
                                      <p:to>
                                        <p:strVal val="hidden"/>
                                      </p:to>
                                    </p:set>
                                  </p:childTnLst>
                                </p:cTn>
                              </p:par>
                              <p:par>
                                <p:cTn id="69" presetID="10" presetClass="exit" presetSubtype="0" fill="hold" nodeType="withEffect">
                                  <p:stCondLst>
                                    <p:cond delay="0"/>
                                  </p:stCondLst>
                                  <p:childTnLst>
                                    <p:animEffect transition="out" filter="fade">
                                      <p:cBhvr>
                                        <p:cTn id="70" dur="2000"/>
                                        <p:tgtEl>
                                          <p:spTgt spid="6"/>
                                        </p:tgtEl>
                                      </p:cBhvr>
                                    </p:animEffect>
                                    <p:set>
                                      <p:cBhvr>
                                        <p:cTn id="71" dur="1" fill="hold">
                                          <p:stCondLst>
                                            <p:cond delay="1999"/>
                                          </p:stCondLst>
                                        </p:cTn>
                                        <p:tgtEl>
                                          <p:spTgt spid="6"/>
                                        </p:tgtEl>
                                        <p:attrNameLst>
                                          <p:attrName>style.visibility</p:attrName>
                                        </p:attrNameLst>
                                      </p:cBhvr>
                                      <p:to>
                                        <p:strVal val="hidden"/>
                                      </p:to>
                                    </p:set>
                                  </p:childTnLst>
                                </p:cTn>
                              </p:par>
                              <p:par>
                                <p:cTn id="72" presetID="10" presetClass="exit" presetSubtype="0" fill="hold" nodeType="withEffect">
                                  <p:stCondLst>
                                    <p:cond delay="0"/>
                                  </p:stCondLst>
                                  <p:childTnLst>
                                    <p:animEffect transition="out" filter="fade">
                                      <p:cBhvr>
                                        <p:cTn id="73" dur="2000"/>
                                        <p:tgtEl>
                                          <p:spTgt spid="5"/>
                                        </p:tgtEl>
                                      </p:cBhvr>
                                    </p:animEffect>
                                    <p:set>
                                      <p:cBhvr>
                                        <p:cTn id="74" dur="1" fill="hold">
                                          <p:stCondLst>
                                            <p:cond delay="1999"/>
                                          </p:stCondLst>
                                        </p:cTn>
                                        <p:tgtEl>
                                          <p:spTgt spid="5"/>
                                        </p:tgtEl>
                                        <p:attrNameLst>
                                          <p:attrName>style.visibility</p:attrName>
                                        </p:attrNameLst>
                                      </p:cBhvr>
                                      <p:to>
                                        <p:strVal val="hidden"/>
                                      </p:to>
                                    </p:set>
                                  </p:childTnLst>
                                </p:cTn>
                              </p:par>
                              <p:par>
                                <p:cTn id="75" presetID="10" presetClass="exit" presetSubtype="0" fill="hold" nodeType="withEffect">
                                  <p:stCondLst>
                                    <p:cond delay="0"/>
                                  </p:stCondLst>
                                  <p:childTnLst>
                                    <p:animEffect transition="out" filter="fade">
                                      <p:cBhvr>
                                        <p:cTn id="76" dur="2000"/>
                                        <p:tgtEl>
                                          <p:spTgt spid="8"/>
                                        </p:tgtEl>
                                      </p:cBhvr>
                                    </p:animEffect>
                                    <p:set>
                                      <p:cBhvr>
                                        <p:cTn id="77" dur="1" fill="hold">
                                          <p:stCondLst>
                                            <p:cond delay="1999"/>
                                          </p:stCondLst>
                                        </p:cTn>
                                        <p:tgtEl>
                                          <p:spTgt spid="8"/>
                                        </p:tgtEl>
                                        <p:attrNameLst>
                                          <p:attrName>style.visibility</p:attrName>
                                        </p:attrNameLst>
                                      </p:cBhvr>
                                      <p:to>
                                        <p:strVal val="hidden"/>
                                      </p:to>
                                    </p:set>
                                  </p:childTnLst>
                                </p:cTn>
                              </p:par>
                              <p:par>
                                <p:cTn id="78" presetID="10" presetClass="exit" presetSubtype="0" fill="hold" nodeType="withEffect">
                                  <p:stCondLst>
                                    <p:cond delay="0"/>
                                  </p:stCondLst>
                                  <p:childTnLst>
                                    <p:animEffect transition="out" filter="fade">
                                      <p:cBhvr>
                                        <p:cTn id="79" dur="2000"/>
                                        <p:tgtEl>
                                          <p:spTgt spid="7"/>
                                        </p:tgtEl>
                                      </p:cBhvr>
                                    </p:animEffect>
                                    <p:set>
                                      <p:cBhvr>
                                        <p:cTn id="80"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a:extLst>
              <a:ext uri="{FF2B5EF4-FFF2-40B4-BE49-F238E27FC236}">
                <a16:creationId xmlns:a16="http://schemas.microsoft.com/office/drawing/2014/main" id="{10230C9B-05A2-45B7-947D-080F1D2BE8FB}"/>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40A8506B-2532-4F43-A182-AE02B2CC2E52}"/>
              </a:ext>
            </a:extLst>
          </p:cNvPr>
          <p:cNvSpPr>
            <a:spLocks noGrp="1" noChangeArrowheads="1"/>
          </p:cNvSpPr>
          <p:nvPr>
            <p:ph type="ftr" sz="quarter" idx="11"/>
          </p:nvPr>
        </p:nvSpPr>
        <p:spPr>
          <a:ln/>
        </p:spPr>
        <p:txBody>
          <a:bodyPr/>
          <a:lstStyle>
            <a:lvl1pPr>
              <a:defRPr/>
            </a:lvl1pPr>
          </a:lstStyle>
          <a:p>
            <a:pPr>
              <a:defRPr/>
            </a:pPr>
            <a:r>
              <a:rPr lang="en-US" altLang="zh-CN"/>
              <a:t>www.themegallery.com</a:t>
            </a:r>
          </a:p>
        </p:txBody>
      </p:sp>
      <p:sp>
        <p:nvSpPr>
          <p:cNvPr id="6" name="Rectangle 6">
            <a:extLst>
              <a:ext uri="{FF2B5EF4-FFF2-40B4-BE49-F238E27FC236}">
                <a16:creationId xmlns:a16="http://schemas.microsoft.com/office/drawing/2014/main" id="{D836D51E-6EF3-40F4-B7EF-34FEF9D4AE5B}"/>
              </a:ext>
            </a:extLst>
          </p:cNvPr>
          <p:cNvSpPr>
            <a:spLocks noGrp="1" noChangeArrowheads="1"/>
          </p:cNvSpPr>
          <p:nvPr>
            <p:ph type="sldNum" sz="quarter" idx="12"/>
          </p:nvPr>
        </p:nvSpPr>
        <p:spPr>
          <a:ln/>
        </p:spPr>
        <p:txBody>
          <a:bodyPr/>
          <a:lstStyle>
            <a:lvl1pPr>
              <a:defRPr/>
            </a:lvl1pPr>
          </a:lstStyle>
          <a:p>
            <a:fld id="{50CCDCFF-2EFF-494F-8652-C4DEA8FEB45B}" type="slidenum">
              <a:rPr lang="zh-CN" altLang="en-US"/>
              <a:pPr/>
              <a:t>‹#›</a:t>
            </a:fld>
            <a:endParaRPr lang="en-US" altLang="zh-CN"/>
          </a:p>
        </p:txBody>
      </p:sp>
    </p:spTree>
    <p:extLst>
      <p:ext uri="{BB962C8B-B14F-4D97-AF65-F5344CB8AC3E}">
        <p14:creationId xmlns:p14="http://schemas.microsoft.com/office/powerpoint/2010/main" val="2060435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2400"/>
            <a:ext cx="2057400" cy="60960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152400"/>
            <a:ext cx="6019800" cy="60960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a:extLst>
              <a:ext uri="{FF2B5EF4-FFF2-40B4-BE49-F238E27FC236}">
                <a16:creationId xmlns:a16="http://schemas.microsoft.com/office/drawing/2014/main" id="{767990FC-00B5-49C4-971D-954C72C2E155}"/>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B520B61A-E007-483B-984E-E38E95852CC7}"/>
              </a:ext>
            </a:extLst>
          </p:cNvPr>
          <p:cNvSpPr>
            <a:spLocks noGrp="1" noChangeArrowheads="1"/>
          </p:cNvSpPr>
          <p:nvPr>
            <p:ph type="ftr" sz="quarter" idx="11"/>
          </p:nvPr>
        </p:nvSpPr>
        <p:spPr>
          <a:ln/>
        </p:spPr>
        <p:txBody>
          <a:bodyPr/>
          <a:lstStyle>
            <a:lvl1pPr>
              <a:defRPr/>
            </a:lvl1pPr>
          </a:lstStyle>
          <a:p>
            <a:pPr>
              <a:defRPr/>
            </a:pPr>
            <a:r>
              <a:rPr lang="en-US" altLang="zh-CN"/>
              <a:t>www.themegallery.com</a:t>
            </a:r>
          </a:p>
        </p:txBody>
      </p:sp>
      <p:sp>
        <p:nvSpPr>
          <p:cNvPr id="6" name="Rectangle 6">
            <a:extLst>
              <a:ext uri="{FF2B5EF4-FFF2-40B4-BE49-F238E27FC236}">
                <a16:creationId xmlns:a16="http://schemas.microsoft.com/office/drawing/2014/main" id="{A29FEE11-B0D2-4FC4-9A54-BF15338B1493}"/>
              </a:ext>
            </a:extLst>
          </p:cNvPr>
          <p:cNvSpPr>
            <a:spLocks noGrp="1" noChangeArrowheads="1"/>
          </p:cNvSpPr>
          <p:nvPr>
            <p:ph type="sldNum" sz="quarter" idx="12"/>
          </p:nvPr>
        </p:nvSpPr>
        <p:spPr>
          <a:ln/>
        </p:spPr>
        <p:txBody>
          <a:bodyPr/>
          <a:lstStyle>
            <a:lvl1pPr>
              <a:defRPr/>
            </a:lvl1pPr>
          </a:lstStyle>
          <a:p>
            <a:fld id="{5BF64522-7248-4F78-B6B8-BB7DA472A3DA}" type="slidenum">
              <a:rPr lang="zh-CN" altLang="en-US"/>
              <a:pPr/>
              <a:t>‹#›</a:t>
            </a:fld>
            <a:endParaRPr lang="en-US" altLang="zh-CN"/>
          </a:p>
        </p:txBody>
      </p:sp>
    </p:spTree>
    <p:extLst>
      <p:ext uri="{BB962C8B-B14F-4D97-AF65-F5344CB8AC3E}">
        <p14:creationId xmlns:p14="http://schemas.microsoft.com/office/powerpoint/2010/main" val="2273742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914400" y="152400"/>
            <a:ext cx="7772400" cy="1143000"/>
          </a:xfrm>
        </p:spPr>
        <p:txBody>
          <a:bodyPr/>
          <a:lstStyle/>
          <a:p>
            <a:r>
              <a:rPr lang="zh-CN" altLang="en-US"/>
              <a:t>单击此处编辑母版标题样式</a:t>
            </a:r>
          </a:p>
        </p:txBody>
      </p:sp>
      <p:sp>
        <p:nvSpPr>
          <p:cNvPr id="3" name="文本占位符 2"/>
          <p:cNvSpPr>
            <a:spLocks noGrp="1"/>
          </p:cNvSpPr>
          <p:nvPr>
            <p:ph type="body" sz="half" idx="1"/>
          </p:nvPr>
        </p:nvSpPr>
        <p:spPr>
          <a:xfrm>
            <a:off x="457200" y="1524000"/>
            <a:ext cx="4038600" cy="47244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524000"/>
            <a:ext cx="4038600" cy="47244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4">
            <a:extLst>
              <a:ext uri="{FF2B5EF4-FFF2-40B4-BE49-F238E27FC236}">
                <a16:creationId xmlns:a16="http://schemas.microsoft.com/office/drawing/2014/main" id="{AC0050E0-3E4B-4BCF-9981-76F8A2CBE5F0}"/>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FA8653EF-41E2-4067-8D54-639E20816B6F}"/>
              </a:ext>
            </a:extLst>
          </p:cNvPr>
          <p:cNvSpPr>
            <a:spLocks noGrp="1" noChangeArrowheads="1"/>
          </p:cNvSpPr>
          <p:nvPr>
            <p:ph type="ftr" sz="quarter" idx="11"/>
          </p:nvPr>
        </p:nvSpPr>
        <p:spPr>
          <a:ln/>
        </p:spPr>
        <p:txBody>
          <a:bodyPr/>
          <a:lstStyle>
            <a:lvl1pPr>
              <a:defRPr/>
            </a:lvl1pPr>
          </a:lstStyle>
          <a:p>
            <a:pPr>
              <a:defRPr/>
            </a:pPr>
            <a:r>
              <a:rPr lang="en-US" altLang="zh-CN"/>
              <a:t>www.themegallery.com</a:t>
            </a:r>
          </a:p>
        </p:txBody>
      </p:sp>
      <p:sp>
        <p:nvSpPr>
          <p:cNvPr id="7" name="Rectangle 6">
            <a:extLst>
              <a:ext uri="{FF2B5EF4-FFF2-40B4-BE49-F238E27FC236}">
                <a16:creationId xmlns:a16="http://schemas.microsoft.com/office/drawing/2014/main" id="{EB0B4B35-B86C-4EC3-B781-5FF1D43BABEE}"/>
              </a:ext>
            </a:extLst>
          </p:cNvPr>
          <p:cNvSpPr>
            <a:spLocks noGrp="1" noChangeArrowheads="1"/>
          </p:cNvSpPr>
          <p:nvPr>
            <p:ph type="sldNum" sz="quarter" idx="12"/>
          </p:nvPr>
        </p:nvSpPr>
        <p:spPr>
          <a:ln/>
        </p:spPr>
        <p:txBody>
          <a:bodyPr/>
          <a:lstStyle>
            <a:lvl1pPr>
              <a:defRPr/>
            </a:lvl1pPr>
          </a:lstStyle>
          <a:p>
            <a:fld id="{48F517E6-3205-4AD3-A5A1-E57717BD1117}" type="slidenum">
              <a:rPr lang="zh-CN" altLang="en-US"/>
              <a:pPr/>
              <a:t>‹#›</a:t>
            </a:fld>
            <a:endParaRPr lang="en-US" altLang="zh-CN"/>
          </a:p>
        </p:txBody>
      </p:sp>
    </p:spTree>
    <p:extLst>
      <p:ext uri="{BB962C8B-B14F-4D97-AF65-F5344CB8AC3E}">
        <p14:creationId xmlns:p14="http://schemas.microsoft.com/office/powerpoint/2010/main" val="1239220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152400"/>
            <a:ext cx="8229600" cy="60960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 name="Rectangle 4">
            <a:extLst>
              <a:ext uri="{FF2B5EF4-FFF2-40B4-BE49-F238E27FC236}">
                <a16:creationId xmlns:a16="http://schemas.microsoft.com/office/drawing/2014/main" id="{759AA65F-DDAF-43E8-B01A-B359572B23F3}"/>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a:extLst>
              <a:ext uri="{FF2B5EF4-FFF2-40B4-BE49-F238E27FC236}">
                <a16:creationId xmlns:a16="http://schemas.microsoft.com/office/drawing/2014/main" id="{2EAC60E8-BD83-4215-B39C-7B59E5D92DA6}"/>
              </a:ext>
            </a:extLst>
          </p:cNvPr>
          <p:cNvSpPr>
            <a:spLocks noGrp="1" noChangeArrowheads="1"/>
          </p:cNvSpPr>
          <p:nvPr>
            <p:ph type="ftr" sz="quarter" idx="11"/>
          </p:nvPr>
        </p:nvSpPr>
        <p:spPr>
          <a:ln/>
        </p:spPr>
        <p:txBody>
          <a:bodyPr/>
          <a:lstStyle>
            <a:lvl1pPr>
              <a:defRPr/>
            </a:lvl1pPr>
          </a:lstStyle>
          <a:p>
            <a:pPr>
              <a:defRPr/>
            </a:pPr>
            <a:r>
              <a:rPr lang="en-US" altLang="zh-CN"/>
              <a:t>www.themegallery.com</a:t>
            </a:r>
          </a:p>
        </p:txBody>
      </p:sp>
      <p:sp>
        <p:nvSpPr>
          <p:cNvPr id="5" name="Rectangle 6">
            <a:extLst>
              <a:ext uri="{FF2B5EF4-FFF2-40B4-BE49-F238E27FC236}">
                <a16:creationId xmlns:a16="http://schemas.microsoft.com/office/drawing/2014/main" id="{53361351-7E0F-4CD6-A6DB-6312752AF140}"/>
              </a:ext>
            </a:extLst>
          </p:cNvPr>
          <p:cNvSpPr>
            <a:spLocks noGrp="1" noChangeArrowheads="1"/>
          </p:cNvSpPr>
          <p:nvPr>
            <p:ph type="sldNum" sz="quarter" idx="12"/>
          </p:nvPr>
        </p:nvSpPr>
        <p:spPr>
          <a:ln/>
        </p:spPr>
        <p:txBody>
          <a:bodyPr/>
          <a:lstStyle>
            <a:lvl1pPr>
              <a:defRPr/>
            </a:lvl1pPr>
          </a:lstStyle>
          <a:p>
            <a:fld id="{29F81279-99C6-45F1-8051-54A8F91CD04A}" type="slidenum">
              <a:rPr lang="zh-CN" altLang="en-US"/>
              <a:pPr/>
              <a:t>‹#›</a:t>
            </a:fld>
            <a:endParaRPr lang="en-US" altLang="zh-CN"/>
          </a:p>
        </p:txBody>
      </p:sp>
    </p:spTree>
    <p:extLst>
      <p:ext uri="{BB962C8B-B14F-4D97-AF65-F5344CB8AC3E}">
        <p14:creationId xmlns:p14="http://schemas.microsoft.com/office/powerpoint/2010/main" val="228528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FD2B4D04-AC55-464D-8102-6C1A71A800F0}"/>
              </a:ext>
            </a:extLst>
          </p:cNvPr>
          <p:cNvSpPr>
            <a:spLocks noChangeArrowheads="1"/>
          </p:cNvSpPr>
          <p:nvPr userDrawn="1"/>
        </p:nvSpPr>
        <p:spPr bwMode="hidden">
          <a:xfrm>
            <a:off x="3419475" y="5805488"/>
            <a:ext cx="5724525" cy="1052512"/>
          </a:xfrm>
          <a:prstGeom prst="rect">
            <a:avLst/>
          </a:prstGeom>
          <a:gradFill rotWithShape="1">
            <a:gsLst>
              <a:gs pos="0">
                <a:schemeClr val="accent2">
                  <a:alpha val="89000"/>
                </a:schemeClr>
              </a:gs>
              <a:gs pos="100000">
                <a:schemeClr val="accent2">
                  <a:gamma/>
                  <a:tint val="0"/>
                  <a:invGamma/>
                  <a:alpha val="67000"/>
                </a:schemeClr>
              </a:gs>
            </a:gsLst>
            <a:path path="rect">
              <a:fillToRect l="100000" t="100000"/>
            </a:path>
          </a:gradFill>
          <a:ln>
            <a:noFill/>
          </a:ln>
          <a:effectLst/>
          <a:extLst/>
        </p:spPr>
        <p:txBody>
          <a:bodyPr wrap="none" anchor="ctr"/>
          <a:lstStyle/>
          <a:p>
            <a:pPr algn="ctr">
              <a:spcBef>
                <a:spcPct val="0"/>
              </a:spcBef>
              <a:defRPr/>
            </a:pPr>
            <a:endParaRPr kumimoji="1" lang="zh-CN" altLang="zh-CN" sz="2400" b="0">
              <a:solidFill>
                <a:srgbClr val="000000"/>
              </a:solidFill>
              <a:latin typeface="Times New Roman" pitchFamily="18" charset="0"/>
            </a:endParaRPr>
          </a:p>
        </p:txBody>
      </p:sp>
      <p:sp>
        <p:nvSpPr>
          <p:cNvPr id="5" name="Line 3">
            <a:extLst>
              <a:ext uri="{FF2B5EF4-FFF2-40B4-BE49-F238E27FC236}">
                <a16:creationId xmlns:a16="http://schemas.microsoft.com/office/drawing/2014/main" id="{B9661795-C016-4FC2-AF56-B330DB926FA7}"/>
              </a:ext>
            </a:extLst>
          </p:cNvPr>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6" name="Group 7">
            <a:extLst>
              <a:ext uri="{FF2B5EF4-FFF2-40B4-BE49-F238E27FC236}">
                <a16:creationId xmlns:a16="http://schemas.microsoft.com/office/drawing/2014/main" id="{18B4024D-D03B-4F89-BAD8-3EA1B81E9F82}"/>
              </a:ext>
            </a:extLst>
          </p:cNvPr>
          <p:cNvGrpSpPr>
            <a:grpSpLocks/>
          </p:cNvGrpSpPr>
          <p:nvPr/>
        </p:nvGrpSpPr>
        <p:grpSpPr bwMode="auto">
          <a:xfrm>
            <a:off x="7493000" y="2992438"/>
            <a:ext cx="1338263" cy="2189162"/>
            <a:chOff x="4704" y="1885"/>
            <a:chExt cx="843" cy="1379"/>
          </a:xfrm>
        </p:grpSpPr>
        <p:sp>
          <p:nvSpPr>
            <p:cNvPr id="7" name="Oval 8">
              <a:extLst>
                <a:ext uri="{FF2B5EF4-FFF2-40B4-BE49-F238E27FC236}">
                  <a16:creationId xmlns:a16="http://schemas.microsoft.com/office/drawing/2014/main" id="{0840A67A-1B23-439F-B09D-8F60F9760BF0}"/>
                </a:ext>
              </a:extLst>
            </p:cNvPr>
            <p:cNvSpPr>
              <a:spLocks noChangeArrowheads="1"/>
            </p:cNvSpPr>
            <p:nvPr/>
          </p:nvSpPr>
          <p:spPr bwMode="auto">
            <a:xfrm>
              <a:off x="4704" y="1885"/>
              <a:ext cx="127" cy="127"/>
            </a:xfrm>
            <a:prstGeom prst="ellipse">
              <a:avLst/>
            </a:prstGeom>
            <a:solidFill>
              <a:schemeClr val="tx2">
                <a:alpha val="6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8" name="Oval 9">
              <a:extLst>
                <a:ext uri="{FF2B5EF4-FFF2-40B4-BE49-F238E27FC236}">
                  <a16:creationId xmlns:a16="http://schemas.microsoft.com/office/drawing/2014/main" id="{83107A1A-4C81-47DD-B9FD-B03BD8822474}"/>
                </a:ext>
              </a:extLst>
            </p:cNvPr>
            <p:cNvSpPr>
              <a:spLocks noChangeArrowheads="1"/>
            </p:cNvSpPr>
            <p:nvPr/>
          </p:nvSpPr>
          <p:spPr bwMode="auto">
            <a:xfrm>
              <a:off x="4883" y="1885"/>
              <a:ext cx="127" cy="127"/>
            </a:xfrm>
            <a:prstGeom prst="ellipse">
              <a:avLst/>
            </a:prstGeom>
            <a:solidFill>
              <a:schemeClr val="tx2">
                <a:alpha val="6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9" name="Oval 10">
              <a:extLst>
                <a:ext uri="{FF2B5EF4-FFF2-40B4-BE49-F238E27FC236}">
                  <a16:creationId xmlns:a16="http://schemas.microsoft.com/office/drawing/2014/main" id="{98DFEFD7-AC4B-40B1-8CC2-E3410AF5B434}"/>
                </a:ext>
              </a:extLst>
            </p:cNvPr>
            <p:cNvSpPr>
              <a:spLocks noChangeArrowheads="1"/>
            </p:cNvSpPr>
            <p:nvPr/>
          </p:nvSpPr>
          <p:spPr bwMode="auto">
            <a:xfrm>
              <a:off x="5062" y="1885"/>
              <a:ext cx="127" cy="127"/>
            </a:xfrm>
            <a:prstGeom prst="ellipse">
              <a:avLst/>
            </a:prstGeom>
            <a:solidFill>
              <a:schemeClr val="tx2">
                <a:alpha val="6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10" name="Oval 11">
              <a:extLst>
                <a:ext uri="{FF2B5EF4-FFF2-40B4-BE49-F238E27FC236}">
                  <a16:creationId xmlns:a16="http://schemas.microsoft.com/office/drawing/2014/main" id="{59BF2C4C-7EF9-419D-86F0-D4EB650405CB}"/>
                </a:ext>
              </a:extLst>
            </p:cNvPr>
            <p:cNvSpPr>
              <a:spLocks noChangeArrowheads="1"/>
            </p:cNvSpPr>
            <p:nvPr/>
          </p:nvSpPr>
          <p:spPr bwMode="auto">
            <a:xfrm>
              <a:off x="4704" y="2064"/>
              <a:ext cx="127" cy="127"/>
            </a:xfrm>
            <a:prstGeom prst="ellipse">
              <a:avLst/>
            </a:prstGeom>
            <a:solidFill>
              <a:schemeClr val="tx2">
                <a:alpha val="6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11" name="Oval 12">
              <a:extLst>
                <a:ext uri="{FF2B5EF4-FFF2-40B4-BE49-F238E27FC236}">
                  <a16:creationId xmlns:a16="http://schemas.microsoft.com/office/drawing/2014/main" id="{3B442E39-A2B0-4181-B8BF-2C7D3FD4805B}"/>
                </a:ext>
              </a:extLst>
            </p:cNvPr>
            <p:cNvSpPr>
              <a:spLocks noChangeArrowheads="1"/>
            </p:cNvSpPr>
            <p:nvPr/>
          </p:nvSpPr>
          <p:spPr bwMode="auto">
            <a:xfrm>
              <a:off x="4883" y="2064"/>
              <a:ext cx="127" cy="127"/>
            </a:xfrm>
            <a:prstGeom prst="ellipse">
              <a:avLst/>
            </a:prstGeom>
            <a:solidFill>
              <a:schemeClr val="tx2">
                <a:alpha val="6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12" name="Oval 13">
              <a:extLst>
                <a:ext uri="{FF2B5EF4-FFF2-40B4-BE49-F238E27FC236}">
                  <a16:creationId xmlns:a16="http://schemas.microsoft.com/office/drawing/2014/main" id="{4ADE8287-B764-4D6C-A674-FBE44C4B6443}"/>
                </a:ext>
              </a:extLst>
            </p:cNvPr>
            <p:cNvSpPr>
              <a:spLocks noChangeArrowheads="1"/>
            </p:cNvSpPr>
            <p:nvPr/>
          </p:nvSpPr>
          <p:spPr bwMode="auto">
            <a:xfrm>
              <a:off x="5062" y="2064"/>
              <a:ext cx="127" cy="127"/>
            </a:xfrm>
            <a:prstGeom prst="ellipse">
              <a:avLst/>
            </a:prstGeom>
            <a:solidFill>
              <a:schemeClr val="tx2">
                <a:alpha val="6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13" name="Oval 14">
              <a:extLst>
                <a:ext uri="{FF2B5EF4-FFF2-40B4-BE49-F238E27FC236}">
                  <a16:creationId xmlns:a16="http://schemas.microsoft.com/office/drawing/2014/main" id="{2C305C9F-6442-40C7-823B-1C2032F43511}"/>
                </a:ext>
              </a:extLst>
            </p:cNvPr>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14" name="Oval 15">
              <a:extLst>
                <a:ext uri="{FF2B5EF4-FFF2-40B4-BE49-F238E27FC236}">
                  <a16:creationId xmlns:a16="http://schemas.microsoft.com/office/drawing/2014/main" id="{0A2295E6-2E3E-4EED-873E-8A78074C5911}"/>
                </a:ext>
              </a:extLst>
            </p:cNvPr>
            <p:cNvSpPr>
              <a:spLocks noChangeArrowheads="1"/>
            </p:cNvSpPr>
            <p:nvPr/>
          </p:nvSpPr>
          <p:spPr bwMode="auto">
            <a:xfrm>
              <a:off x="4704" y="2243"/>
              <a:ext cx="127" cy="127"/>
            </a:xfrm>
            <a:prstGeom prst="ellipse">
              <a:avLst/>
            </a:prstGeom>
            <a:solidFill>
              <a:schemeClr val="tx2">
                <a:alpha val="6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15" name="Oval 16">
              <a:extLst>
                <a:ext uri="{FF2B5EF4-FFF2-40B4-BE49-F238E27FC236}">
                  <a16:creationId xmlns:a16="http://schemas.microsoft.com/office/drawing/2014/main" id="{3391F208-584B-43A2-96EF-C3297B0E6D9A}"/>
                </a:ext>
              </a:extLst>
            </p:cNvPr>
            <p:cNvSpPr>
              <a:spLocks noChangeArrowheads="1"/>
            </p:cNvSpPr>
            <p:nvPr/>
          </p:nvSpPr>
          <p:spPr bwMode="auto">
            <a:xfrm>
              <a:off x="4883" y="2243"/>
              <a:ext cx="127" cy="127"/>
            </a:xfrm>
            <a:prstGeom prst="ellipse">
              <a:avLst/>
            </a:prstGeom>
            <a:solidFill>
              <a:schemeClr val="tx2">
                <a:alpha val="6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16" name="Oval 17">
              <a:extLst>
                <a:ext uri="{FF2B5EF4-FFF2-40B4-BE49-F238E27FC236}">
                  <a16:creationId xmlns:a16="http://schemas.microsoft.com/office/drawing/2014/main" id="{4B5E1526-0A3A-4520-9BAF-4368FC802CB5}"/>
                </a:ext>
              </a:extLst>
            </p:cNvPr>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17" name="Oval 18">
              <a:extLst>
                <a:ext uri="{FF2B5EF4-FFF2-40B4-BE49-F238E27FC236}">
                  <a16:creationId xmlns:a16="http://schemas.microsoft.com/office/drawing/2014/main" id="{3DF77249-2DE5-4CCA-9CC9-6B63345F95A0}"/>
                </a:ext>
              </a:extLst>
            </p:cNvPr>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18" name="Oval 19">
              <a:extLst>
                <a:ext uri="{FF2B5EF4-FFF2-40B4-BE49-F238E27FC236}">
                  <a16:creationId xmlns:a16="http://schemas.microsoft.com/office/drawing/2014/main" id="{927D2FBC-957A-4183-8324-5FB28F649B28}"/>
                </a:ext>
              </a:extLst>
            </p:cNvPr>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19" name="Oval 20">
              <a:extLst>
                <a:ext uri="{FF2B5EF4-FFF2-40B4-BE49-F238E27FC236}">
                  <a16:creationId xmlns:a16="http://schemas.microsoft.com/office/drawing/2014/main" id="{455F5F36-41EA-4B9F-BA4A-47F63DE86C79}"/>
                </a:ext>
              </a:extLst>
            </p:cNvPr>
            <p:cNvSpPr>
              <a:spLocks noChangeArrowheads="1"/>
            </p:cNvSpPr>
            <p:nvPr/>
          </p:nvSpPr>
          <p:spPr bwMode="auto">
            <a:xfrm>
              <a:off x="4704" y="2421"/>
              <a:ext cx="127" cy="128"/>
            </a:xfrm>
            <a:prstGeom prst="ellipse">
              <a:avLst/>
            </a:prstGeom>
            <a:solidFill>
              <a:schemeClr val="tx2">
                <a:alpha val="6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 name="Oval 21">
              <a:extLst>
                <a:ext uri="{FF2B5EF4-FFF2-40B4-BE49-F238E27FC236}">
                  <a16:creationId xmlns:a16="http://schemas.microsoft.com/office/drawing/2014/main" id="{318A9855-AAEA-46D1-B5F4-B61393793D50}"/>
                </a:ext>
              </a:extLst>
            </p:cNvPr>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1" name="Oval 22">
              <a:extLst>
                <a:ext uri="{FF2B5EF4-FFF2-40B4-BE49-F238E27FC236}">
                  <a16:creationId xmlns:a16="http://schemas.microsoft.com/office/drawing/2014/main" id="{F2025367-5436-4217-AB45-913E0103E32C}"/>
                </a:ext>
              </a:extLst>
            </p:cNvPr>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2" name="Oval 23">
              <a:extLst>
                <a:ext uri="{FF2B5EF4-FFF2-40B4-BE49-F238E27FC236}">
                  <a16:creationId xmlns:a16="http://schemas.microsoft.com/office/drawing/2014/main" id="{0FDD71FD-799E-4EA4-B8E1-F0726D6674DC}"/>
                </a:ext>
              </a:extLst>
            </p:cNvPr>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3" name="Oval 24">
              <a:extLst>
                <a:ext uri="{FF2B5EF4-FFF2-40B4-BE49-F238E27FC236}">
                  <a16:creationId xmlns:a16="http://schemas.microsoft.com/office/drawing/2014/main" id="{E8E37210-DEB1-4FC5-A1ED-F3E64AA5DB43}"/>
                </a:ext>
              </a:extLst>
            </p:cNvPr>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4" name="Oval 25">
              <a:extLst>
                <a:ext uri="{FF2B5EF4-FFF2-40B4-BE49-F238E27FC236}">
                  <a16:creationId xmlns:a16="http://schemas.microsoft.com/office/drawing/2014/main" id="{740FE490-8B7E-422D-B28A-4043232BE794}"/>
                </a:ext>
              </a:extLst>
            </p:cNvPr>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5" name="Oval 26">
              <a:extLst>
                <a:ext uri="{FF2B5EF4-FFF2-40B4-BE49-F238E27FC236}">
                  <a16:creationId xmlns:a16="http://schemas.microsoft.com/office/drawing/2014/main" id="{287B1050-07F1-4A9E-B0F3-1DD155211C3C}"/>
                </a:ext>
              </a:extLst>
            </p:cNvPr>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6" name="Oval 27">
              <a:extLst>
                <a:ext uri="{FF2B5EF4-FFF2-40B4-BE49-F238E27FC236}">
                  <a16:creationId xmlns:a16="http://schemas.microsoft.com/office/drawing/2014/main" id="{D4CD455B-C37A-4149-9325-0EF1BECCBE8D}"/>
                </a:ext>
              </a:extLst>
            </p:cNvPr>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7" name="Oval 28">
              <a:extLst>
                <a:ext uri="{FF2B5EF4-FFF2-40B4-BE49-F238E27FC236}">
                  <a16:creationId xmlns:a16="http://schemas.microsoft.com/office/drawing/2014/main" id="{0B9B27FC-B62C-4733-B4E3-5345C080E71E}"/>
                </a:ext>
              </a:extLst>
            </p:cNvPr>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8" name="Oval 29">
              <a:extLst>
                <a:ext uri="{FF2B5EF4-FFF2-40B4-BE49-F238E27FC236}">
                  <a16:creationId xmlns:a16="http://schemas.microsoft.com/office/drawing/2014/main" id="{028E85D5-7505-4C53-A50C-B6CA8F4CA36A}"/>
                </a:ext>
              </a:extLst>
            </p:cNvPr>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9" name="Oval 30">
              <a:extLst>
                <a:ext uri="{FF2B5EF4-FFF2-40B4-BE49-F238E27FC236}">
                  <a16:creationId xmlns:a16="http://schemas.microsoft.com/office/drawing/2014/main" id="{D07C322F-9DF2-4081-92F7-7AB468043461}"/>
                </a:ext>
              </a:extLst>
            </p:cNvPr>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0" name="Oval 31">
              <a:extLst>
                <a:ext uri="{FF2B5EF4-FFF2-40B4-BE49-F238E27FC236}">
                  <a16:creationId xmlns:a16="http://schemas.microsoft.com/office/drawing/2014/main" id="{F87FAB56-C291-4B20-A2F5-D8F26974D59F}"/>
                </a:ext>
              </a:extLst>
            </p:cNvPr>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1" name="Oval 32">
              <a:extLst>
                <a:ext uri="{FF2B5EF4-FFF2-40B4-BE49-F238E27FC236}">
                  <a16:creationId xmlns:a16="http://schemas.microsoft.com/office/drawing/2014/main" id="{9BE4CF89-A949-4B86-A93A-1C0BDA5F5F09}"/>
                </a:ext>
              </a:extLst>
            </p:cNvPr>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2" name="Oval 33">
              <a:extLst>
                <a:ext uri="{FF2B5EF4-FFF2-40B4-BE49-F238E27FC236}">
                  <a16:creationId xmlns:a16="http://schemas.microsoft.com/office/drawing/2014/main" id="{C75AB038-9047-4ACD-B514-7F91FA690F55}"/>
                </a:ext>
              </a:extLst>
            </p:cNvPr>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3" name="Oval 34">
              <a:extLst>
                <a:ext uri="{FF2B5EF4-FFF2-40B4-BE49-F238E27FC236}">
                  <a16:creationId xmlns:a16="http://schemas.microsoft.com/office/drawing/2014/main" id="{81D83DC0-7955-4150-991B-E46CCA7393AC}"/>
                </a:ext>
              </a:extLst>
            </p:cNvPr>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4" name="Oval 35">
              <a:extLst>
                <a:ext uri="{FF2B5EF4-FFF2-40B4-BE49-F238E27FC236}">
                  <a16:creationId xmlns:a16="http://schemas.microsoft.com/office/drawing/2014/main" id="{53E55987-1A8F-44CD-9647-3A1956CE7F27}"/>
                </a:ext>
              </a:extLst>
            </p:cNvPr>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5" name="Oval 36">
              <a:extLst>
                <a:ext uri="{FF2B5EF4-FFF2-40B4-BE49-F238E27FC236}">
                  <a16:creationId xmlns:a16="http://schemas.microsoft.com/office/drawing/2014/main" id="{7A126FF1-0DAD-4B21-9659-C2AFFEE14542}"/>
                </a:ext>
              </a:extLst>
            </p:cNvPr>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6" name="Oval 37">
              <a:extLst>
                <a:ext uri="{FF2B5EF4-FFF2-40B4-BE49-F238E27FC236}">
                  <a16:creationId xmlns:a16="http://schemas.microsoft.com/office/drawing/2014/main" id="{F272A5C5-8661-441A-A4A3-52CEDCE7D433}"/>
                </a:ext>
              </a:extLst>
            </p:cNvPr>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7" name="Oval 38">
              <a:extLst>
                <a:ext uri="{FF2B5EF4-FFF2-40B4-BE49-F238E27FC236}">
                  <a16:creationId xmlns:a16="http://schemas.microsoft.com/office/drawing/2014/main" id="{F864FB37-4411-4F17-9610-F1AEEDC0B0FF}"/>
                </a:ext>
              </a:extLst>
            </p:cNvPr>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grpSp>
      <p:sp>
        <p:nvSpPr>
          <p:cNvPr id="38" name="Line 39">
            <a:extLst>
              <a:ext uri="{FF2B5EF4-FFF2-40B4-BE49-F238E27FC236}">
                <a16:creationId xmlns:a16="http://schemas.microsoft.com/office/drawing/2014/main" id="{CC98E84D-1C03-42D8-B947-276985A08375}"/>
              </a:ext>
            </a:extLst>
          </p:cNvPr>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9" name="Rectangle 40">
            <a:extLst>
              <a:ext uri="{FF2B5EF4-FFF2-40B4-BE49-F238E27FC236}">
                <a16:creationId xmlns:a16="http://schemas.microsoft.com/office/drawing/2014/main" id="{378BAF73-9A6D-4B62-A14C-D29FBDF327CE}"/>
              </a:ext>
            </a:extLst>
          </p:cNvPr>
          <p:cNvSpPr>
            <a:spLocks noChangeArrowheads="1"/>
          </p:cNvSpPr>
          <p:nvPr userDrawn="1"/>
        </p:nvSpPr>
        <p:spPr bwMode="hidden">
          <a:xfrm>
            <a:off x="0" y="0"/>
            <a:ext cx="1179513" cy="6858000"/>
          </a:xfrm>
          <a:prstGeom prst="rect">
            <a:avLst/>
          </a:prstGeom>
          <a:gradFill rotWithShape="1">
            <a:gsLst>
              <a:gs pos="0">
                <a:schemeClr val="accent2">
                  <a:alpha val="89000"/>
                </a:schemeClr>
              </a:gs>
              <a:gs pos="100000">
                <a:schemeClr val="accent2">
                  <a:gamma/>
                  <a:tint val="0"/>
                  <a:invGamma/>
                  <a:alpha val="67000"/>
                </a:schemeClr>
              </a:gs>
            </a:gsLst>
            <a:lin ang="0" scaled="1"/>
          </a:gradFill>
          <a:ln>
            <a:noFill/>
          </a:ln>
          <a:effectLst/>
          <a:extLst/>
        </p:spPr>
        <p:txBody>
          <a:bodyPr wrap="none" anchor="ctr"/>
          <a:lstStyle/>
          <a:p>
            <a:pPr algn="ctr">
              <a:spcBef>
                <a:spcPct val="0"/>
              </a:spcBef>
              <a:defRPr/>
            </a:pPr>
            <a:endParaRPr kumimoji="1" lang="zh-CN" altLang="zh-CN" sz="2400">
              <a:solidFill>
                <a:srgbClr val="000000"/>
              </a:solidFill>
              <a:latin typeface="Times New Roman" pitchFamily="18" charset="0"/>
            </a:endParaRPr>
          </a:p>
        </p:txBody>
      </p:sp>
      <p:sp>
        <p:nvSpPr>
          <p:cNvPr id="4100" name="Rectangle 4"/>
          <p:cNvSpPr>
            <a:spLocks noGrp="1" noChangeArrowheads="1"/>
          </p:cNvSpPr>
          <p:nvPr>
            <p:ph type="ctrTitle"/>
          </p:nvPr>
        </p:nvSpPr>
        <p:spPr bwMode="auto">
          <a:xfrm>
            <a:off x="1331913" y="333375"/>
            <a:ext cx="7200900" cy="2133600"/>
          </a:xfrm>
          <a:prstGeom prst="rect">
            <a:avLst/>
          </a:prstGeom>
          <a:noFill/>
          <a:extLst/>
        </p:spPr>
        <p:txBody>
          <a:bodyPr vert="horz" wrap="square" lIns="91440" tIns="45720" rIns="91440" bIns="45720" numCol="1" anchor="b" anchorCtr="0" compatLnSpc="1">
            <a:prstTxWarp prst="textNoShape">
              <a:avLst/>
            </a:prstTxWarp>
          </a:bodyPr>
          <a:lstStyle>
            <a:lvl1pPr indent="0" algn="just">
              <a:defRPr sz="9600"/>
            </a:lvl1pPr>
          </a:lstStyle>
          <a:p>
            <a:pPr lvl="0"/>
            <a:endParaRPr lang="zh-CN" altLang="zh-CN" noProof="0"/>
          </a:p>
        </p:txBody>
      </p:sp>
      <p:sp>
        <p:nvSpPr>
          <p:cNvPr id="4101" name="Rectangle 5"/>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pPr lvl="0"/>
            <a:r>
              <a:rPr lang="zh-CN" altLang="en-US" noProof="0"/>
              <a:t>单击此处编辑母版副标题样式</a:t>
            </a:r>
          </a:p>
        </p:txBody>
      </p:sp>
      <p:sp>
        <p:nvSpPr>
          <p:cNvPr id="40" name="Rectangle 6">
            <a:extLst>
              <a:ext uri="{FF2B5EF4-FFF2-40B4-BE49-F238E27FC236}">
                <a16:creationId xmlns:a16="http://schemas.microsoft.com/office/drawing/2014/main" id="{C0626588-FBAF-4A4A-8BA4-674311322790}"/>
              </a:ext>
            </a:extLst>
          </p:cNvPr>
          <p:cNvSpPr>
            <a:spLocks noGrp="1" noChangeArrowheads="1"/>
          </p:cNvSpPr>
          <p:nvPr>
            <p:ph type="sldNum" sz="quarter" idx="10"/>
          </p:nvPr>
        </p:nvSpPr>
        <p:spPr/>
        <p:txBody>
          <a:bodyPr/>
          <a:lstStyle>
            <a:lvl1pPr>
              <a:spcBef>
                <a:spcPct val="50000"/>
              </a:spcBef>
              <a:defRPr/>
            </a:lvl1pPr>
          </a:lstStyle>
          <a:p>
            <a:fld id="{44D05A43-E483-46C0-AE84-3C375ECED686}" type="slidenum">
              <a:rPr lang="en-US" altLang="zh-CN"/>
              <a:pPr/>
              <a:t>‹#›</a:t>
            </a:fld>
            <a:endParaRPr lang="en-US" altLang="zh-CN"/>
          </a:p>
        </p:txBody>
      </p:sp>
      <p:sp>
        <p:nvSpPr>
          <p:cNvPr id="41" name="Rectangle 43">
            <a:extLst>
              <a:ext uri="{FF2B5EF4-FFF2-40B4-BE49-F238E27FC236}">
                <a16:creationId xmlns:a16="http://schemas.microsoft.com/office/drawing/2014/main" id="{F23E7592-7F69-419F-BE5F-D3C03840EA2E}"/>
              </a:ext>
            </a:extLst>
          </p:cNvPr>
          <p:cNvSpPr>
            <a:spLocks noGrp="1" noChangeArrowheads="1"/>
          </p:cNvSpPr>
          <p:nvPr>
            <p:ph type="ftr" sz="quarter" idx="11"/>
          </p:nvPr>
        </p:nvSpPr>
        <p:spPr/>
        <p:txBody>
          <a:bodyPr/>
          <a:lstStyle>
            <a:lvl1pPr algn="l">
              <a:spcBef>
                <a:spcPct val="50000"/>
              </a:spcBef>
              <a:defRPr sz="1400"/>
            </a:lvl1pPr>
          </a:lstStyle>
          <a:p>
            <a:pPr>
              <a:defRPr/>
            </a:pPr>
            <a:endParaRPr lang="zh-CN" altLang="zh-CN"/>
          </a:p>
        </p:txBody>
      </p:sp>
    </p:spTree>
    <p:extLst>
      <p:ext uri="{BB962C8B-B14F-4D97-AF65-F5344CB8AC3E}">
        <p14:creationId xmlns:p14="http://schemas.microsoft.com/office/powerpoint/2010/main" val="3323843849"/>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灯片编号占位符 3">
            <a:extLst>
              <a:ext uri="{FF2B5EF4-FFF2-40B4-BE49-F238E27FC236}">
                <a16:creationId xmlns:a16="http://schemas.microsoft.com/office/drawing/2014/main" id="{C83B82B6-C881-407A-A2BC-262C2322DA27}"/>
              </a:ext>
            </a:extLst>
          </p:cNvPr>
          <p:cNvSpPr>
            <a:spLocks noGrp="1"/>
          </p:cNvSpPr>
          <p:nvPr>
            <p:ph type="sldNum" sz="quarter" idx="10"/>
          </p:nvPr>
        </p:nvSpPr>
        <p:spPr/>
        <p:txBody>
          <a:bodyPr/>
          <a:lstStyle>
            <a:lvl1pPr>
              <a:spcBef>
                <a:spcPct val="50000"/>
              </a:spcBef>
              <a:defRPr/>
            </a:lvl1pPr>
          </a:lstStyle>
          <a:p>
            <a:fld id="{BCD09D7F-7DDF-4FD3-AA4F-4D5B74B56EF5}" type="slidenum">
              <a:rPr lang="en-US" altLang="zh-CN"/>
              <a:pPr/>
              <a:t>‹#›</a:t>
            </a:fld>
            <a:endParaRPr lang="en-US" altLang="zh-CN"/>
          </a:p>
        </p:txBody>
      </p:sp>
      <p:sp>
        <p:nvSpPr>
          <p:cNvPr id="5" name="页脚占位符 4">
            <a:extLst>
              <a:ext uri="{FF2B5EF4-FFF2-40B4-BE49-F238E27FC236}">
                <a16:creationId xmlns:a16="http://schemas.microsoft.com/office/drawing/2014/main" id="{65F1668A-D4E0-4F20-AAAC-CE0656724304}"/>
              </a:ext>
            </a:extLst>
          </p:cNvPr>
          <p:cNvSpPr>
            <a:spLocks noGrp="1"/>
          </p:cNvSpPr>
          <p:nvPr>
            <p:ph type="ftr" sz="quarter" idx="11"/>
          </p:nvPr>
        </p:nvSpPr>
        <p:spPr/>
        <p:txBody>
          <a:bodyPr/>
          <a:lstStyle>
            <a:lvl1pPr algn="l">
              <a:spcBef>
                <a:spcPct val="50000"/>
              </a:spcBef>
              <a:defRPr/>
            </a:lvl1pPr>
          </a:lstStyle>
          <a:p>
            <a:pPr>
              <a:defRPr/>
            </a:pPr>
            <a:r>
              <a:rPr lang="zh-CN" altLang="en-US"/>
              <a:t>中华人民共和国企业所得税法讲解</a:t>
            </a:r>
          </a:p>
        </p:txBody>
      </p:sp>
    </p:spTree>
    <p:extLst>
      <p:ext uri="{BB962C8B-B14F-4D97-AF65-F5344CB8AC3E}">
        <p14:creationId xmlns:p14="http://schemas.microsoft.com/office/powerpoint/2010/main" val="2026346868"/>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灯片编号占位符 3">
            <a:extLst>
              <a:ext uri="{FF2B5EF4-FFF2-40B4-BE49-F238E27FC236}">
                <a16:creationId xmlns:a16="http://schemas.microsoft.com/office/drawing/2014/main" id="{011ED90B-DB38-4AB4-B1FE-D31A1F87E13E}"/>
              </a:ext>
            </a:extLst>
          </p:cNvPr>
          <p:cNvSpPr>
            <a:spLocks noGrp="1"/>
          </p:cNvSpPr>
          <p:nvPr>
            <p:ph type="sldNum" sz="quarter" idx="10"/>
          </p:nvPr>
        </p:nvSpPr>
        <p:spPr/>
        <p:txBody>
          <a:bodyPr/>
          <a:lstStyle>
            <a:lvl1pPr>
              <a:spcBef>
                <a:spcPct val="50000"/>
              </a:spcBef>
              <a:defRPr/>
            </a:lvl1pPr>
          </a:lstStyle>
          <a:p>
            <a:fld id="{7DD59738-69C3-4968-961D-484A6C25E9CF}" type="slidenum">
              <a:rPr lang="en-US" altLang="zh-CN"/>
              <a:pPr/>
              <a:t>‹#›</a:t>
            </a:fld>
            <a:endParaRPr lang="en-US" altLang="zh-CN"/>
          </a:p>
        </p:txBody>
      </p:sp>
      <p:sp>
        <p:nvSpPr>
          <p:cNvPr id="5" name="页脚占位符 4">
            <a:extLst>
              <a:ext uri="{FF2B5EF4-FFF2-40B4-BE49-F238E27FC236}">
                <a16:creationId xmlns:a16="http://schemas.microsoft.com/office/drawing/2014/main" id="{94D605D9-9582-494F-A467-BC28E91AB70E}"/>
              </a:ext>
            </a:extLst>
          </p:cNvPr>
          <p:cNvSpPr>
            <a:spLocks noGrp="1"/>
          </p:cNvSpPr>
          <p:nvPr>
            <p:ph type="ftr" sz="quarter" idx="11"/>
          </p:nvPr>
        </p:nvSpPr>
        <p:spPr/>
        <p:txBody>
          <a:bodyPr/>
          <a:lstStyle>
            <a:lvl1pPr algn="l">
              <a:spcBef>
                <a:spcPct val="50000"/>
              </a:spcBef>
              <a:defRPr/>
            </a:lvl1pPr>
          </a:lstStyle>
          <a:p>
            <a:pPr>
              <a:defRPr/>
            </a:pPr>
            <a:r>
              <a:rPr lang="zh-CN" altLang="en-US"/>
              <a:t>中华人民共和国企业所得税法讲解</a:t>
            </a:r>
          </a:p>
        </p:txBody>
      </p:sp>
    </p:spTree>
    <p:extLst>
      <p:ext uri="{BB962C8B-B14F-4D97-AF65-F5344CB8AC3E}">
        <p14:creationId xmlns:p14="http://schemas.microsoft.com/office/powerpoint/2010/main" val="1626804300"/>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灯片编号占位符 4">
            <a:extLst>
              <a:ext uri="{FF2B5EF4-FFF2-40B4-BE49-F238E27FC236}">
                <a16:creationId xmlns:a16="http://schemas.microsoft.com/office/drawing/2014/main" id="{74C7C565-E817-47B5-B680-EAAE61E39504}"/>
              </a:ext>
            </a:extLst>
          </p:cNvPr>
          <p:cNvSpPr>
            <a:spLocks noGrp="1"/>
          </p:cNvSpPr>
          <p:nvPr>
            <p:ph type="sldNum" sz="quarter" idx="10"/>
          </p:nvPr>
        </p:nvSpPr>
        <p:spPr/>
        <p:txBody>
          <a:bodyPr/>
          <a:lstStyle>
            <a:lvl1pPr>
              <a:spcBef>
                <a:spcPct val="50000"/>
              </a:spcBef>
              <a:defRPr/>
            </a:lvl1pPr>
          </a:lstStyle>
          <a:p>
            <a:fld id="{1CF16AF0-1996-4E59-B317-6747727331EA}" type="slidenum">
              <a:rPr lang="en-US" altLang="zh-CN"/>
              <a:pPr/>
              <a:t>‹#›</a:t>
            </a:fld>
            <a:endParaRPr lang="en-US" altLang="zh-CN"/>
          </a:p>
        </p:txBody>
      </p:sp>
      <p:sp>
        <p:nvSpPr>
          <p:cNvPr id="6" name="页脚占位符 5">
            <a:extLst>
              <a:ext uri="{FF2B5EF4-FFF2-40B4-BE49-F238E27FC236}">
                <a16:creationId xmlns:a16="http://schemas.microsoft.com/office/drawing/2014/main" id="{F4E056B5-A4F3-4A09-B810-1ADA9E764B5A}"/>
              </a:ext>
            </a:extLst>
          </p:cNvPr>
          <p:cNvSpPr>
            <a:spLocks noGrp="1"/>
          </p:cNvSpPr>
          <p:nvPr>
            <p:ph type="ftr" sz="quarter" idx="11"/>
          </p:nvPr>
        </p:nvSpPr>
        <p:spPr/>
        <p:txBody>
          <a:bodyPr/>
          <a:lstStyle>
            <a:lvl1pPr algn="l">
              <a:spcBef>
                <a:spcPct val="50000"/>
              </a:spcBef>
              <a:defRPr/>
            </a:lvl1pPr>
          </a:lstStyle>
          <a:p>
            <a:pPr>
              <a:defRPr/>
            </a:pPr>
            <a:r>
              <a:rPr lang="zh-CN" altLang="en-US"/>
              <a:t>中华人民共和国企业所得税法讲解</a:t>
            </a:r>
          </a:p>
        </p:txBody>
      </p:sp>
    </p:spTree>
    <p:extLst>
      <p:ext uri="{BB962C8B-B14F-4D97-AF65-F5344CB8AC3E}">
        <p14:creationId xmlns:p14="http://schemas.microsoft.com/office/powerpoint/2010/main" val="3540097005"/>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灯片编号占位符 6">
            <a:extLst>
              <a:ext uri="{FF2B5EF4-FFF2-40B4-BE49-F238E27FC236}">
                <a16:creationId xmlns:a16="http://schemas.microsoft.com/office/drawing/2014/main" id="{6D67DD3C-582E-4AF6-BA50-0426BB161D0A}"/>
              </a:ext>
            </a:extLst>
          </p:cNvPr>
          <p:cNvSpPr>
            <a:spLocks noGrp="1"/>
          </p:cNvSpPr>
          <p:nvPr>
            <p:ph type="sldNum" sz="quarter" idx="10"/>
          </p:nvPr>
        </p:nvSpPr>
        <p:spPr/>
        <p:txBody>
          <a:bodyPr/>
          <a:lstStyle>
            <a:lvl1pPr>
              <a:spcBef>
                <a:spcPct val="50000"/>
              </a:spcBef>
              <a:defRPr/>
            </a:lvl1pPr>
          </a:lstStyle>
          <a:p>
            <a:fld id="{791455FB-7935-4235-BDDA-B8C34656B262}" type="slidenum">
              <a:rPr lang="en-US" altLang="zh-CN"/>
              <a:pPr/>
              <a:t>‹#›</a:t>
            </a:fld>
            <a:endParaRPr lang="en-US" altLang="zh-CN"/>
          </a:p>
        </p:txBody>
      </p:sp>
      <p:sp>
        <p:nvSpPr>
          <p:cNvPr id="8" name="页脚占位符 7">
            <a:extLst>
              <a:ext uri="{FF2B5EF4-FFF2-40B4-BE49-F238E27FC236}">
                <a16:creationId xmlns:a16="http://schemas.microsoft.com/office/drawing/2014/main" id="{313ABBF8-158E-401C-AA43-258B81C56AF7}"/>
              </a:ext>
            </a:extLst>
          </p:cNvPr>
          <p:cNvSpPr>
            <a:spLocks noGrp="1"/>
          </p:cNvSpPr>
          <p:nvPr>
            <p:ph type="ftr" sz="quarter" idx="11"/>
          </p:nvPr>
        </p:nvSpPr>
        <p:spPr/>
        <p:txBody>
          <a:bodyPr/>
          <a:lstStyle>
            <a:lvl1pPr algn="l">
              <a:spcBef>
                <a:spcPct val="50000"/>
              </a:spcBef>
              <a:defRPr/>
            </a:lvl1pPr>
          </a:lstStyle>
          <a:p>
            <a:pPr>
              <a:defRPr/>
            </a:pPr>
            <a:r>
              <a:rPr lang="zh-CN" altLang="en-US"/>
              <a:t>中华人民共和国企业所得税法讲解</a:t>
            </a:r>
          </a:p>
        </p:txBody>
      </p:sp>
    </p:spTree>
    <p:extLst>
      <p:ext uri="{BB962C8B-B14F-4D97-AF65-F5344CB8AC3E}">
        <p14:creationId xmlns:p14="http://schemas.microsoft.com/office/powerpoint/2010/main" val="395316729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灯片编号占位符 2">
            <a:extLst>
              <a:ext uri="{FF2B5EF4-FFF2-40B4-BE49-F238E27FC236}">
                <a16:creationId xmlns:a16="http://schemas.microsoft.com/office/drawing/2014/main" id="{5BE76105-E633-4051-81AD-9960FC34BC70}"/>
              </a:ext>
            </a:extLst>
          </p:cNvPr>
          <p:cNvSpPr>
            <a:spLocks noGrp="1"/>
          </p:cNvSpPr>
          <p:nvPr>
            <p:ph type="sldNum" sz="quarter" idx="10"/>
          </p:nvPr>
        </p:nvSpPr>
        <p:spPr/>
        <p:txBody>
          <a:bodyPr/>
          <a:lstStyle>
            <a:lvl1pPr>
              <a:spcBef>
                <a:spcPct val="50000"/>
              </a:spcBef>
              <a:defRPr/>
            </a:lvl1pPr>
          </a:lstStyle>
          <a:p>
            <a:fld id="{AF1E9C88-71D6-4B22-A1E5-98958AFDA060}" type="slidenum">
              <a:rPr lang="en-US" altLang="zh-CN"/>
              <a:pPr/>
              <a:t>‹#›</a:t>
            </a:fld>
            <a:endParaRPr lang="en-US" altLang="zh-CN"/>
          </a:p>
        </p:txBody>
      </p:sp>
      <p:sp>
        <p:nvSpPr>
          <p:cNvPr id="4" name="页脚占位符 3">
            <a:extLst>
              <a:ext uri="{FF2B5EF4-FFF2-40B4-BE49-F238E27FC236}">
                <a16:creationId xmlns:a16="http://schemas.microsoft.com/office/drawing/2014/main" id="{C040684F-B652-4CFE-9891-FE36D428DE63}"/>
              </a:ext>
            </a:extLst>
          </p:cNvPr>
          <p:cNvSpPr>
            <a:spLocks noGrp="1"/>
          </p:cNvSpPr>
          <p:nvPr>
            <p:ph type="ftr" sz="quarter" idx="11"/>
          </p:nvPr>
        </p:nvSpPr>
        <p:spPr/>
        <p:txBody>
          <a:bodyPr/>
          <a:lstStyle>
            <a:lvl1pPr algn="l">
              <a:spcBef>
                <a:spcPct val="50000"/>
              </a:spcBef>
              <a:defRPr/>
            </a:lvl1pPr>
          </a:lstStyle>
          <a:p>
            <a:pPr>
              <a:defRPr/>
            </a:pPr>
            <a:r>
              <a:rPr lang="zh-CN" altLang="en-US"/>
              <a:t>中华人民共和国企业所得税法讲解</a:t>
            </a:r>
          </a:p>
        </p:txBody>
      </p:sp>
    </p:spTree>
    <p:extLst>
      <p:ext uri="{BB962C8B-B14F-4D97-AF65-F5344CB8AC3E}">
        <p14:creationId xmlns:p14="http://schemas.microsoft.com/office/powerpoint/2010/main" val="371587871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a:extLst>
              <a:ext uri="{FF2B5EF4-FFF2-40B4-BE49-F238E27FC236}">
                <a16:creationId xmlns:a16="http://schemas.microsoft.com/office/drawing/2014/main" id="{00C174E5-635D-42E6-BAC0-9F8A43DC90A5}"/>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F5B34D3D-4D65-446A-8485-D2C684888DFF}"/>
              </a:ext>
            </a:extLst>
          </p:cNvPr>
          <p:cNvSpPr>
            <a:spLocks noGrp="1" noChangeArrowheads="1"/>
          </p:cNvSpPr>
          <p:nvPr>
            <p:ph type="ftr" sz="quarter" idx="11"/>
          </p:nvPr>
        </p:nvSpPr>
        <p:spPr>
          <a:ln/>
        </p:spPr>
        <p:txBody>
          <a:bodyPr/>
          <a:lstStyle>
            <a:lvl1pPr>
              <a:defRPr/>
            </a:lvl1pPr>
          </a:lstStyle>
          <a:p>
            <a:pPr>
              <a:defRPr/>
            </a:pPr>
            <a:r>
              <a:rPr lang="en-US" altLang="zh-CN"/>
              <a:t>www.themegallery.com</a:t>
            </a:r>
          </a:p>
        </p:txBody>
      </p:sp>
      <p:sp>
        <p:nvSpPr>
          <p:cNvPr id="6" name="Rectangle 6">
            <a:extLst>
              <a:ext uri="{FF2B5EF4-FFF2-40B4-BE49-F238E27FC236}">
                <a16:creationId xmlns:a16="http://schemas.microsoft.com/office/drawing/2014/main" id="{439CEFDA-5252-4EE3-9731-DB56FEE094B4}"/>
              </a:ext>
            </a:extLst>
          </p:cNvPr>
          <p:cNvSpPr>
            <a:spLocks noGrp="1" noChangeArrowheads="1"/>
          </p:cNvSpPr>
          <p:nvPr>
            <p:ph type="sldNum" sz="quarter" idx="12"/>
          </p:nvPr>
        </p:nvSpPr>
        <p:spPr>
          <a:ln/>
        </p:spPr>
        <p:txBody>
          <a:bodyPr/>
          <a:lstStyle>
            <a:lvl1pPr>
              <a:defRPr/>
            </a:lvl1pPr>
          </a:lstStyle>
          <a:p>
            <a:fld id="{B6CFA3AD-E087-4E4C-9DFD-D49FA9E15152}" type="slidenum">
              <a:rPr lang="zh-CN" altLang="en-US"/>
              <a:pPr/>
              <a:t>‹#›</a:t>
            </a:fld>
            <a:endParaRPr lang="en-US" altLang="zh-CN"/>
          </a:p>
        </p:txBody>
      </p:sp>
    </p:spTree>
    <p:extLst>
      <p:ext uri="{BB962C8B-B14F-4D97-AF65-F5344CB8AC3E}">
        <p14:creationId xmlns:p14="http://schemas.microsoft.com/office/powerpoint/2010/main" val="19756717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3542B8C7-F811-4BC4-A27E-E54073A3689C}"/>
              </a:ext>
            </a:extLst>
          </p:cNvPr>
          <p:cNvSpPr>
            <a:spLocks noGrp="1"/>
          </p:cNvSpPr>
          <p:nvPr>
            <p:ph type="sldNum" sz="quarter" idx="10"/>
          </p:nvPr>
        </p:nvSpPr>
        <p:spPr/>
        <p:txBody>
          <a:bodyPr/>
          <a:lstStyle>
            <a:lvl1pPr>
              <a:spcBef>
                <a:spcPct val="50000"/>
              </a:spcBef>
              <a:defRPr/>
            </a:lvl1pPr>
          </a:lstStyle>
          <a:p>
            <a:fld id="{C3BBFD73-CEA7-4CC4-8EFF-9AB394580C60}" type="slidenum">
              <a:rPr lang="en-US" altLang="zh-CN"/>
              <a:pPr/>
              <a:t>‹#›</a:t>
            </a:fld>
            <a:endParaRPr lang="en-US" altLang="zh-CN"/>
          </a:p>
        </p:txBody>
      </p:sp>
      <p:sp>
        <p:nvSpPr>
          <p:cNvPr id="3" name="页脚占位符 2">
            <a:extLst>
              <a:ext uri="{FF2B5EF4-FFF2-40B4-BE49-F238E27FC236}">
                <a16:creationId xmlns:a16="http://schemas.microsoft.com/office/drawing/2014/main" id="{59661C0B-98FC-45D6-996D-79F6F01B57B2}"/>
              </a:ext>
            </a:extLst>
          </p:cNvPr>
          <p:cNvSpPr>
            <a:spLocks noGrp="1"/>
          </p:cNvSpPr>
          <p:nvPr>
            <p:ph type="ftr" sz="quarter" idx="11"/>
          </p:nvPr>
        </p:nvSpPr>
        <p:spPr/>
        <p:txBody>
          <a:bodyPr/>
          <a:lstStyle>
            <a:lvl1pPr algn="l">
              <a:spcBef>
                <a:spcPct val="50000"/>
              </a:spcBef>
              <a:defRPr/>
            </a:lvl1pPr>
          </a:lstStyle>
          <a:p>
            <a:pPr>
              <a:defRPr/>
            </a:pPr>
            <a:r>
              <a:rPr lang="zh-CN" altLang="en-US"/>
              <a:t>中华人民共和国企业所得税法讲解</a:t>
            </a:r>
          </a:p>
        </p:txBody>
      </p:sp>
    </p:spTree>
    <p:extLst>
      <p:ext uri="{BB962C8B-B14F-4D97-AF65-F5344CB8AC3E}">
        <p14:creationId xmlns:p14="http://schemas.microsoft.com/office/powerpoint/2010/main" val="4095695030"/>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灯片编号占位符 4">
            <a:extLst>
              <a:ext uri="{FF2B5EF4-FFF2-40B4-BE49-F238E27FC236}">
                <a16:creationId xmlns:a16="http://schemas.microsoft.com/office/drawing/2014/main" id="{AC9F7392-E592-4E43-BE75-F15AC7047684}"/>
              </a:ext>
            </a:extLst>
          </p:cNvPr>
          <p:cNvSpPr>
            <a:spLocks noGrp="1"/>
          </p:cNvSpPr>
          <p:nvPr>
            <p:ph type="sldNum" sz="quarter" idx="10"/>
          </p:nvPr>
        </p:nvSpPr>
        <p:spPr/>
        <p:txBody>
          <a:bodyPr/>
          <a:lstStyle>
            <a:lvl1pPr>
              <a:spcBef>
                <a:spcPct val="50000"/>
              </a:spcBef>
              <a:defRPr/>
            </a:lvl1pPr>
          </a:lstStyle>
          <a:p>
            <a:fld id="{A5F7A935-6863-4E8B-B526-F246F647F15A}" type="slidenum">
              <a:rPr lang="en-US" altLang="zh-CN"/>
              <a:pPr/>
              <a:t>‹#›</a:t>
            </a:fld>
            <a:endParaRPr lang="en-US" altLang="zh-CN"/>
          </a:p>
        </p:txBody>
      </p:sp>
      <p:sp>
        <p:nvSpPr>
          <p:cNvPr id="6" name="页脚占位符 5">
            <a:extLst>
              <a:ext uri="{FF2B5EF4-FFF2-40B4-BE49-F238E27FC236}">
                <a16:creationId xmlns:a16="http://schemas.microsoft.com/office/drawing/2014/main" id="{010DE62A-5651-4675-A397-587523BE2DDE}"/>
              </a:ext>
            </a:extLst>
          </p:cNvPr>
          <p:cNvSpPr>
            <a:spLocks noGrp="1"/>
          </p:cNvSpPr>
          <p:nvPr>
            <p:ph type="ftr" sz="quarter" idx="11"/>
          </p:nvPr>
        </p:nvSpPr>
        <p:spPr/>
        <p:txBody>
          <a:bodyPr/>
          <a:lstStyle>
            <a:lvl1pPr algn="l">
              <a:spcBef>
                <a:spcPct val="50000"/>
              </a:spcBef>
              <a:defRPr/>
            </a:lvl1pPr>
          </a:lstStyle>
          <a:p>
            <a:pPr>
              <a:defRPr/>
            </a:pPr>
            <a:r>
              <a:rPr lang="zh-CN" altLang="en-US"/>
              <a:t>中华人民共和国企业所得税法讲解</a:t>
            </a:r>
          </a:p>
        </p:txBody>
      </p:sp>
    </p:spTree>
    <p:extLst>
      <p:ext uri="{BB962C8B-B14F-4D97-AF65-F5344CB8AC3E}">
        <p14:creationId xmlns:p14="http://schemas.microsoft.com/office/powerpoint/2010/main" val="142906727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灯片编号占位符 4">
            <a:extLst>
              <a:ext uri="{FF2B5EF4-FFF2-40B4-BE49-F238E27FC236}">
                <a16:creationId xmlns:a16="http://schemas.microsoft.com/office/drawing/2014/main" id="{DB31AD49-6823-4BCA-87EF-49AA77F93F1A}"/>
              </a:ext>
            </a:extLst>
          </p:cNvPr>
          <p:cNvSpPr>
            <a:spLocks noGrp="1"/>
          </p:cNvSpPr>
          <p:nvPr>
            <p:ph type="sldNum" sz="quarter" idx="10"/>
          </p:nvPr>
        </p:nvSpPr>
        <p:spPr/>
        <p:txBody>
          <a:bodyPr/>
          <a:lstStyle>
            <a:lvl1pPr>
              <a:spcBef>
                <a:spcPct val="50000"/>
              </a:spcBef>
              <a:defRPr/>
            </a:lvl1pPr>
          </a:lstStyle>
          <a:p>
            <a:fld id="{FDB4B7F2-83DC-4915-B9C2-9D5B3E0A98D6}" type="slidenum">
              <a:rPr lang="en-US" altLang="zh-CN"/>
              <a:pPr/>
              <a:t>‹#›</a:t>
            </a:fld>
            <a:endParaRPr lang="en-US" altLang="zh-CN"/>
          </a:p>
        </p:txBody>
      </p:sp>
      <p:sp>
        <p:nvSpPr>
          <p:cNvPr id="6" name="页脚占位符 5">
            <a:extLst>
              <a:ext uri="{FF2B5EF4-FFF2-40B4-BE49-F238E27FC236}">
                <a16:creationId xmlns:a16="http://schemas.microsoft.com/office/drawing/2014/main" id="{6FDD796A-E8E8-482D-AB79-E3D853CC6FDC}"/>
              </a:ext>
            </a:extLst>
          </p:cNvPr>
          <p:cNvSpPr>
            <a:spLocks noGrp="1"/>
          </p:cNvSpPr>
          <p:nvPr>
            <p:ph type="ftr" sz="quarter" idx="11"/>
          </p:nvPr>
        </p:nvSpPr>
        <p:spPr/>
        <p:txBody>
          <a:bodyPr/>
          <a:lstStyle>
            <a:lvl1pPr algn="l">
              <a:spcBef>
                <a:spcPct val="50000"/>
              </a:spcBef>
              <a:defRPr/>
            </a:lvl1pPr>
          </a:lstStyle>
          <a:p>
            <a:pPr>
              <a:defRPr/>
            </a:pPr>
            <a:r>
              <a:rPr lang="zh-CN" altLang="en-US"/>
              <a:t>中华人民共和国企业所得税法讲解</a:t>
            </a:r>
          </a:p>
        </p:txBody>
      </p:sp>
    </p:spTree>
    <p:extLst>
      <p:ext uri="{BB962C8B-B14F-4D97-AF65-F5344CB8AC3E}">
        <p14:creationId xmlns:p14="http://schemas.microsoft.com/office/powerpoint/2010/main" val="1890698137"/>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灯片编号占位符 3">
            <a:extLst>
              <a:ext uri="{FF2B5EF4-FFF2-40B4-BE49-F238E27FC236}">
                <a16:creationId xmlns:a16="http://schemas.microsoft.com/office/drawing/2014/main" id="{359A8418-15ED-4C27-B32F-9A6378225BA7}"/>
              </a:ext>
            </a:extLst>
          </p:cNvPr>
          <p:cNvSpPr>
            <a:spLocks noGrp="1"/>
          </p:cNvSpPr>
          <p:nvPr>
            <p:ph type="sldNum" sz="quarter" idx="10"/>
          </p:nvPr>
        </p:nvSpPr>
        <p:spPr/>
        <p:txBody>
          <a:bodyPr/>
          <a:lstStyle>
            <a:lvl1pPr>
              <a:spcBef>
                <a:spcPct val="50000"/>
              </a:spcBef>
              <a:defRPr/>
            </a:lvl1pPr>
          </a:lstStyle>
          <a:p>
            <a:fld id="{642CF797-FAD7-4D2D-AF18-4ABF6C55EF10}" type="slidenum">
              <a:rPr lang="en-US" altLang="zh-CN"/>
              <a:pPr/>
              <a:t>‹#›</a:t>
            </a:fld>
            <a:endParaRPr lang="en-US" altLang="zh-CN"/>
          </a:p>
        </p:txBody>
      </p:sp>
      <p:sp>
        <p:nvSpPr>
          <p:cNvPr id="5" name="页脚占位符 4">
            <a:extLst>
              <a:ext uri="{FF2B5EF4-FFF2-40B4-BE49-F238E27FC236}">
                <a16:creationId xmlns:a16="http://schemas.microsoft.com/office/drawing/2014/main" id="{258980DA-32D7-4C5F-B89F-D2C94CE7B085}"/>
              </a:ext>
            </a:extLst>
          </p:cNvPr>
          <p:cNvSpPr>
            <a:spLocks noGrp="1"/>
          </p:cNvSpPr>
          <p:nvPr>
            <p:ph type="ftr" sz="quarter" idx="11"/>
          </p:nvPr>
        </p:nvSpPr>
        <p:spPr/>
        <p:txBody>
          <a:bodyPr/>
          <a:lstStyle>
            <a:lvl1pPr algn="l">
              <a:spcBef>
                <a:spcPct val="50000"/>
              </a:spcBef>
              <a:defRPr/>
            </a:lvl1pPr>
          </a:lstStyle>
          <a:p>
            <a:pPr>
              <a:defRPr/>
            </a:pPr>
            <a:r>
              <a:rPr lang="zh-CN" altLang="en-US"/>
              <a:t>中华人民共和国企业所得税法讲解</a:t>
            </a:r>
          </a:p>
        </p:txBody>
      </p:sp>
    </p:spTree>
    <p:extLst>
      <p:ext uri="{BB962C8B-B14F-4D97-AF65-F5344CB8AC3E}">
        <p14:creationId xmlns:p14="http://schemas.microsoft.com/office/powerpoint/2010/main" val="2260730690"/>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 1"/>
          <p:cNvSpPr>
            <a:spLocks noGrp="1"/>
          </p:cNvSpPr>
          <p:nvPr>
            <p:ph type="title" orient="vert"/>
          </p:nvPr>
        </p:nvSpPr>
        <p:spPr>
          <a:xfrm>
            <a:off x="6629400" y="274638"/>
            <a:ext cx="2057400" cy="5856287"/>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6287"/>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灯片编号占位符 3">
            <a:extLst>
              <a:ext uri="{FF2B5EF4-FFF2-40B4-BE49-F238E27FC236}">
                <a16:creationId xmlns:a16="http://schemas.microsoft.com/office/drawing/2014/main" id="{DBC3C8F6-AD15-40E2-B7BF-4E87EDA0BE5A}"/>
              </a:ext>
            </a:extLst>
          </p:cNvPr>
          <p:cNvSpPr>
            <a:spLocks noGrp="1"/>
          </p:cNvSpPr>
          <p:nvPr>
            <p:ph type="sldNum" sz="quarter" idx="10"/>
          </p:nvPr>
        </p:nvSpPr>
        <p:spPr/>
        <p:txBody>
          <a:bodyPr/>
          <a:lstStyle>
            <a:lvl1pPr>
              <a:spcBef>
                <a:spcPct val="50000"/>
              </a:spcBef>
              <a:defRPr/>
            </a:lvl1pPr>
          </a:lstStyle>
          <a:p>
            <a:fld id="{6C834837-D8A2-4D46-9548-10802427FC3A}" type="slidenum">
              <a:rPr lang="en-US" altLang="zh-CN"/>
              <a:pPr/>
              <a:t>‹#›</a:t>
            </a:fld>
            <a:endParaRPr lang="en-US" altLang="zh-CN"/>
          </a:p>
        </p:txBody>
      </p:sp>
      <p:sp>
        <p:nvSpPr>
          <p:cNvPr id="5" name="页脚占位符 4">
            <a:extLst>
              <a:ext uri="{FF2B5EF4-FFF2-40B4-BE49-F238E27FC236}">
                <a16:creationId xmlns:a16="http://schemas.microsoft.com/office/drawing/2014/main" id="{3F937079-6693-4C55-8356-1BD4BDD832C7}"/>
              </a:ext>
            </a:extLst>
          </p:cNvPr>
          <p:cNvSpPr>
            <a:spLocks noGrp="1"/>
          </p:cNvSpPr>
          <p:nvPr>
            <p:ph type="ftr" sz="quarter" idx="11"/>
          </p:nvPr>
        </p:nvSpPr>
        <p:spPr/>
        <p:txBody>
          <a:bodyPr/>
          <a:lstStyle>
            <a:lvl1pPr algn="l">
              <a:spcBef>
                <a:spcPct val="50000"/>
              </a:spcBef>
              <a:defRPr/>
            </a:lvl1pPr>
          </a:lstStyle>
          <a:p>
            <a:pPr>
              <a:defRPr/>
            </a:pPr>
            <a:r>
              <a:rPr lang="zh-CN" altLang="en-US"/>
              <a:t>中华人民共和国企业所得税法讲解</a:t>
            </a:r>
          </a:p>
        </p:txBody>
      </p:sp>
    </p:spTree>
    <p:extLst>
      <p:ext uri="{BB962C8B-B14F-4D97-AF65-F5344CB8AC3E}">
        <p14:creationId xmlns:p14="http://schemas.microsoft.com/office/powerpoint/2010/main" val="1749904715"/>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099E9B3-5B88-42C4-8F20-1284EDC65993}"/>
              </a:ext>
            </a:extLst>
          </p:cNvPr>
          <p:cNvSpPr>
            <a:spLocks noChangeArrowheads="1"/>
          </p:cNvSpPr>
          <p:nvPr userDrawn="1"/>
        </p:nvSpPr>
        <p:spPr bwMode="hidden">
          <a:xfrm>
            <a:off x="3419475" y="5805488"/>
            <a:ext cx="5724525" cy="1052512"/>
          </a:xfrm>
          <a:prstGeom prst="rect">
            <a:avLst/>
          </a:prstGeom>
          <a:gradFill rotWithShape="1">
            <a:gsLst>
              <a:gs pos="0">
                <a:schemeClr val="accent2">
                  <a:alpha val="89000"/>
                </a:schemeClr>
              </a:gs>
              <a:gs pos="100000">
                <a:schemeClr val="accent2">
                  <a:gamma/>
                  <a:tint val="0"/>
                  <a:invGamma/>
                  <a:alpha val="67000"/>
                </a:schemeClr>
              </a:gs>
            </a:gsLst>
            <a:path path="rect">
              <a:fillToRect l="100000" t="100000"/>
            </a:path>
          </a:gradFill>
          <a:ln>
            <a:noFill/>
          </a:ln>
          <a:effectLst/>
          <a:extLst/>
        </p:spPr>
        <p:txBody>
          <a:bodyPr wrap="none" anchor="ctr"/>
          <a:lstStyle/>
          <a:p>
            <a:pPr algn="ctr">
              <a:spcBef>
                <a:spcPct val="0"/>
              </a:spcBef>
              <a:defRPr/>
            </a:pPr>
            <a:endParaRPr kumimoji="1" lang="zh-CN" altLang="zh-CN" sz="2400" b="0">
              <a:solidFill>
                <a:srgbClr val="000000"/>
              </a:solidFill>
              <a:latin typeface="Times New Roman" pitchFamily="18" charset="0"/>
            </a:endParaRPr>
          </a:p>
        </p:txBody>
      </p:sp>
      <p:sp>
        <p:nvSpPr>
          <p:cNvPr id="5" name="Line 3">
            <a:extLst>
              <a:ext uri="{FF2B5EF4-FFF2-40B4-BE49-F238E27FC236}">
                <a16:creationId xmlns:a16="http://schemas.microsoft.com/office/drawing/2014/main" id="{F04F898C-545C-4275-9F1F-47406B44D19D}"/>
              </a:ext>
            </a:extLst>
          </p:cNvPr>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6" name="Group 7">
            <a:extLst>
              <a:ext uri="{FF2B5EF4-FFF2-40B4-BE49-F238E27FC236}">
                <a16:creationId xmlns:a16="http://schemas.microsoft.com/office/drawing/2014/main" id="{9C06262C-EF5D-48E7-A39C-D394E3A1CAD0}"/>
              </a:ext>
            </a:extLst>
          </p:cNvPr>
          <p:cNvGrpSpPr>
            <a:grpSpLocks/>
          </p:cNvGrpSpPr>
          <p:nvPr/>
        </p:nvGrpSpPr>
        <p:grpSpPr bwMode="auto">
          <a:xfrm>
            <a:off x="7493000" y="2992438"/>
            <a:ext cx="1338263" cy="2189162"/>
            <a:chOff x="4704" y="1885"/>
            <a:chExt cx="843" cy="1379"/>
          </a:xfrm>
        </p:grpSpPr>
        <p:sp>
          <p:nvSpPr>
            <p:cNvPr id="7" name="Oval 8">
              <a:extLst>
                <a:ext uri="{FF2B5EF4-FFF2-40B4-BE49-F238E27FC236}">
                  <a16:creationId xmlns:a16="http://schemas.microsoft.com/office/drawing/2014/main" id="{BACB7A28-3094-4E24-A42A-161433592053}"/>
                </a:ext>
              </a:extLst>
            </p:cNvPr>
            <p:cNvSpPr>
              <a:spLocks noChangeArrowheads="1"/>
            </p:cNvSpPr>
            <p:nvPr/>
          </p:nvSpPr>
          <p:spPr bwMode="auto">
            <a:xfrm>
              <a:off x="4704" y="1885"/>
              <a:ext cx="127" cy="127"/>
            </a:xfrm>
            <a:prstGeom prst="ellipse">
              <a:avLst/>
            </a:prstGeom>
            <a:solidFill>
              <a:schemeClr val="tx2">
                <a:alpha val="6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8" name="Oval 9">
              <a:extLst>
                <a:ext uri="{FF2B5EF4-FFF2-40B4-BE49-F238E27FC236}">
                  <a16:creationId xmlns:a16="http://schemas.microsoft.com/office/drawing/2014/main" id="{5F2F52F7-D434-4EEA-924F-82118AADEC92}"/>
                </a:ext>
              </a:extLst>
            </p:cNvPr>
            <p:cNvSpPr>
              <a:spLocks noChangeArrowheads="1"/>
            </p:cNvSpPr>
            <p:nvPr/>
          </p:nvSpPr>
          <p:spPr bwMode="auto">
            <a:xfrm>
              <a:off x="4883" y="1885"/>
              <a:ext cx="127" cy="127"/>
            </a:xfrm>
            <a:prstGeom prst="ellipse">
              <a:avLst/>
            </a:prstGeom>
            <a:solidFill>
              <a:schemeClr val="tx2">
                <a:alpha val="6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9" name="Oval 10">
              <a:extLst>
                <a:ext uri="{FF2B5EF4-FFF2-40B4-BE49-F238E27FC236}">
                  <a16:creationId xmlns:a16="http://schemas.microsoft.com/office/drawing/2014/main" id="{5BCF774B-33E0-47FA-AD90-C0F04F2F2AA5}"/>
                </a:ext>
              </a:extLst>
            </p:cNvPr>
            <p:cNvSpPr>
              <a:spLocks noChangeArrowheads="1"/>
            </p:cNvSpPr>
            <p:nvPr/>
          </p:nvSpPr>
          <p:spPr bwMode="auto">
            <a:xfrm>
              <a:off x="5062" y="1885"/>
              <a:ext cx="127" cy="127"/>
            </a:xfrm>
            <a:prstGeom prst="ellipse">
              <a:avLst/>
            </a:prstGeom>
            <a:solidFill>
              <a:schemeClr val="tx2">
                <a:alpha val="6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10" name="Oval 11">
              <a:extLst>
                <a:ext uri="{FF2B5EF4-FFF2-40B4-BE49-F238E27FC236}">
                  <a16:creationId xmlns:a16="http://schemas.microsoft.com/office/drawing/2014/main" id="{99BD775A-565C-46EE-8924-83DA7A16CC13}"/>
                </a:ext>
              </a:extLst>
            </p:cNvPr>
            <p:cNvSpPr>
              <a:spLocks noChangeArrowheads="1"/>
            </p:cNvSpPr>
            <p:nvPr/>
          </p:nvSpPr>
          <p:spPr bwMode="auto">
            <a:xfrm>
              <a:off x="4704" y="2064"/>
              <a:ext cx="127" cy="127"/>
            </a:xfrm>
            <a:prstGeom prst="ellipse">
              <a:avLst/>
            </a:prstGeom>
            <a:solidFill>
              <a:schemeClr val="tx2">
                <a:alpha val="6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11" name="Oval 12">
              <a:extLst>
                <a:ext uri="{FF2B5EF4-FFF2-40B4-BE49-F238E27FC236}">
                  <a16:creationId xmlns:a16="http://schemas.microsoft.com/office/drawing/2014/main" id="{433F5545-FCC0-4AE3-8EF9-485EAA06B234}"/>
                </a:ext>
              </a:extLst>
            </p:cNvPr>
            <p:cNvSpPr>
              <a:spLocks noChangeArrowheads="1"/>
            </p:cNvSpPr>
            <p:nvPr/>
          </p:nvSpPr>
          <p:spPr bwMode="auto">
            <a:xfrm>
              <a:off x="4883" y="2064"/>
              <a:ext cx="127" cy="127"/>
            </a:xfrm>
            <a:prstGeom prst="ellipse">
              <a:avLst/>
            </a:prstGeom>
            <a:solidFill>
              <a:schemeClr val="tx2">
                <a:alpha val="6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12" name="Oval 13">
              <a:extLst>
                <a:ext uri="{FF2B5EF4-FFF2-40B4-BE49-F238E27FC236}">
                  <a16:creationId xmlns:a16="http://schemas.microsoft.com/office/drawing/2014/main" id="{0FD44449-6682-4230-901E-D1C24B6E46FB}"/>
                </a:ext>
              </a:extLst>
            </p:cNvPr>
            <p:cNvSpPr>
              <a:spLocks noChangeArrowheads="1"/>
            </p:cNvSpPr>
            <p:nvPr/>
          </p:nvSpPr>
          <p:spPr bwMode="auto">
            <a:xfrm>
              <a:off x="5062" y="2064"/>
              <a:ext cx="127" cy="127"/>
            </a:xfrm>
            <a:prstGeom prst="ellipse">
              <a:avLst/>
            </a:prstGeom>
            <a:solidFill>
              <a:schemeClr val="tx2">
                <a:alpha val="6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13" name="Oval 14">
              <a:extLst>
                <a:ext uri="{FF2B5EF4-FFF2-40B4-BE49-F238E27FC236}">
                  <a16:creationId xmlns:a16="http://schemas.microsoft.com/office/drawing/2014/main" id="{37203B98-67FB-4FE9-9AA9-136D596C4BCE}"/>
                </a:ext>
              </a:extLst>
            </p:cNvPr>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14" name="Oval 15">
              <a:extLst>
                <a:ext uri="{FF2B5EF4-FFF2-40B4-BE49-F238E27FC236}">
                  <a16:creationId xmlns:a16="http://schemas.microsoft.com/office/drawing/2014/main" id="{73C2EA03-02FC-4EE6-A504-8EC24956F0CB}"/>
                </a:ext>
              </a:extLst>
            </p:cNvPr>
            <p:cNvSpPr>
              <a:spLocks noChangeArrowheads="1"/>
            </p:cNvSpPr>
            <p:nvPr/>
          </p:nvSpPr>
          <p:spPr bwMode="auto">
            <a:xfrm>
              <a:off x="4704" y="2243"/>
              <a:ext cx="127" cy="127"/>
            </a:xfrm>
            <a:prstGeom prst="ellipse">
              <a:avLst/>
            </a:prstGeom>
            <a:solidFill>
              <a:schemeClr val="tx2">
                <a:alpha val="6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15" name="Oval 16">
              <a:extLst>
                <a:ext uri="{FF2B5EF4-FFF2-40B4-BE49-F238E27FC236}">
                  <a16:creationId xmlns:a16="http://schemas.microsoft.com/office/drawing/2014/main" id="{B1A76DB4-A8B5-4AAF-AF86-3605E2256494}"/>
                </a:ext>
              </a:extLst>
            </p:cNvPr>
            <p:cNvSpPr>
              <a:spLocks noChangeArrowheads="1"/>
            </p:cNvSpPr>
            <p:nvPr/>
          </p:nvSpPr>
          <p:spPr bwMode="auto">
            <a:xfrm>
              <a:off x="4883" y="2243"/>
              <a:ext cx="127" cy="127"/>
            </a:xfrm>
            <a:prstGeom prst="ellipse">
              <a:avLst/>
            </a:prstGeom>
            <a:solidFill>
              <a:schemeClr val="tx2">
                <a:alpha val="6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16" name="Oval 17">
              <a:extLst>
                <a:ext uri="{FF2B5EF4-FFF2-40B4-BE49-F238E27FC236}">
                  <a16:creationId xmlns:a16="http://schemas.microsoft.com/office/drawing/2014/main" id="{93483F5C-FBE6-4D27-A0BB-04090E5AD272}"/>
                </a:ext>
              </a:extLst>
            </p:cNvPr>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17" name="Oval 18">
              <a:extLst>
                <a:ext uri="{FF2B5EF4-FFF2-40B4-BE49-F238E27FC236}">
                  <a16:creationId xmlns:a16="http://schemas.microsoft.com/office/drawing/2014/main" id="{71BA3783-CF5C-418A-BA81-3B735E2A22B9}"/>
                </a:ext>
              </a:extLst>
            </p:cNvPr>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18" name="Oval 19">
              <a:extLst>
                <a:ext uri="{FF2B5EF4-FFF2-40B4-BE49-F238E27FC236}">
                  <a16:creationId xmlns:a16="http://schemas.microsoft.com/office/drawing/2014/main" id="{2941F31B-30DC-44BF-9F62-00F2A899F0F7}"/>
                </a:ext>
              </a:extLst>
            </p:cNvPr>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19" name="Oval 20">
              <a:extLst>
                <a:ext uri="{FF2B5EF4-FFF2-40B4-BE49-F238E27FC236}">
                  <a16:creationId xmlns:a16="http://schemas.microsoft.com/office/drawing/2014/main" id="{6D58C90F-B70B-49C1-8142-8EEF470F82F2}"/>
                </a:ext>
              </a:extLst>
            </p:cNvPr>
            <p:cNvSpPr>
              <a:spLocks noChangeArrowheads="1"/>
            </p:cNvSpPr>
            <p:nvPr/>
          </p:nvSpPr>
          <p:spPr bwMode="auto">
            <a:xfrm>
              <a:off x="4704" y="2421"/>
              <a:ext cx="127" cy="128"/>
            </a:xfrm>
            <a:prstGeom prst="ellipse">
              <a:avLst/>
            </a:prstGeom>
            <a:solidFill>
              <a:schemeClr val="tx2">
                <a:alpha val="6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 name="Oval 21">
              <a:extLst>
                <a:ext uri="{FF2B5EF4-FFF2-40B4-BE49-F238E27FC236}">
                  <a16:creationId xmlns:a16="http://schemas.microsoft.com/office/drawing/2014/main" id="{AA5E3C9A-090B-44F6-9FCB-85D850B75BED}"/>
                </a:ext>
              </a:extLst>
            </p:cNvPr>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1" name="Oval 22">
              <a:extLst>
                <a:ext uri="{FF2B5EF4-FFF2-40B4-BE49-F238E27FC236}">
                  <a16:creationId xmlns:a16="http://schemas.microsoft.com/office/drawing/2014/main" id="{BC9501DE-18BF-4C68-89F5-7194D39E3CB5}"/>
                </a:ext>
              </a:extLst>
            </p:cNvPr>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2" name="Oval 23">
              <a:extLst>
                <a:ext uri="{FF2B5EF4-FFF2-40B4-BE49-F238E27FC236}">
                  <a16:creationId xmlns:a16="http://schemas.microsoft.com/office/drawing/2014/main" id="{0FA89DF6-2449-4042-A7F3-71F20F5F367D}"/>
                </a:ext>
              </a:extLst>
            </p:cNvPr>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3" name="Oval 24">
              <a:extLst>
                <a:ext uri="{FF2B5EF4-FFF2-40B4-BE49-F238E27FC236}">
                  <a16:creationId xmlns:a16="http://schemas.microsoft.com/office/drawing/2014/main" id="{4C0ECE83-B136-4DC9-A416-FD7308FFE42E}"/>
                </a:ext>
              </a:extLst>
            </p:cNvPr>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4" name="Oval 25">
              <a:extLst>
                <a:ext uri="{FF2B5EF4-FFF2-40B4-BE49-F238E27FC236}">
                  <a16:creationId xmlns:a16="http://schemas.microsoft.com/office/drawing/2014/main" id="{C09C2494-35B3-4A31-8DCF-71AE0D9EAE15}"/>
                </a:ext>
              </a:extLst>
            </p:cNvPr>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5" name="Oval 26">
              <a:extLst>
                <a:ext uri="{FF2B5EF4-FFF2-40B4-BE49-F238E27FC236}">
                  <a16:creationId xmlns:a16="http://schemas.microsoft.com/office/drawing/2014/main" id="{F87CACC3-3453-47E6-835B-F3873B027B32}"/>
                </a:ext>
              </a:extLst>
            </p:cNvPr>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6" name="Oval 27">
              <a:extLst>
                <a:ext uri="{FF2B5EF4-FFF2-40B4-BE49-F238E27FC236}">
                  <a16:creationId xmlns:a16="http://schemas.microsoft.com/office/drawing/2014/main" id="{4879F984-C980-4C38-848F-40DD219548F5}"/>
                </a:ext>
              </a:extLst>
            </p:cNvPr>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7" name="Oval 28">
              <a:extLst>
                <a:ext uri="{FF2B5EF4-FFF2-40B4-BE49-F238E27FC236}">
                  <a16:creationId xmlns:a16="http://schemas.microsoft.com/office/drawing/2014/main" id="{2C37A1A2-427B-45BA-91C4-759CC615A7BA}"/>
                </a:ext>
              </a:extLst>
            </p:cNvPr>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8" name="Oval 29">
              <a:extLst>
                <a:ext uri="{FF2B5EF4-FFF2-40B4-BE49-F238E27FC236}">
                  <a16:creationId xmlns:a16="http://schemas.microsoft.com/office/drawing/2014/main" id="{FF3DE5E6-0B89-42B5-B590-C572810BE9E4}"/>
                </a:ext>
              </a:extLst>
            </p:cNvPr>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9" name="Oval 30">
              <a:extLst>
                <a:ext uri="{FF2B5EF4-FFF2-40B4-BE49-F238E27FC236}">
                  <a16:creationId xmlns:a16="http://schemas.microsoft.com/office/drawing/2014/main" id="{4CFBA7B5-9F91-4B47-BB93-48B4494D9ACF}"/>
                </a:ext>
              </a:extLst>
            </p:cNvPr>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0" name="Oval 31">
              <a:extLst>
                <a:ext uri="{FF2B5EF4-FFF2-40B4-BE49-F238E27FC236}">
                  <a16:creationId xmlns:a16="http://schemas.microsoft.com/office/drawing/2014/main" id="{EA0B4C21-ADFB-4143-A405-3DEF772F1A1C}"/>
                </a:ext>
              </a:extLst>
            </p:cNvPr>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1" name="Oval 32">
              <a:extLst>
                <a:ext uri="{FF2B5EF4-FFF2-40B4-BE49-F238E27FC236}">
                  <a16:creationId xmlns:a16="http://schemas.microsoft.com/office/drawing/2014/main" id="{844F39E1-C847-450D-AF2C-FC553C2288A1}"/>
                </a:ext>
              </a:extLst>
            </p:cNvPr>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2" name="Oval 33">
              <a:extLst>
                <a:ext uri="{FF2B5EF4-FFF2-40B4-BE49-F238E27FC236}">
                  <a16:creationId xmlns:a16="http://schemas.microsoft.com/office/drawing/2014/main" id="{8BB40727-AE97-4F83-B7B9-DB9295004583}"/>
                </a:ext>
              </a:extLst>
            </p:cNvPr>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3" name="Oval 34">
              <a:extLst>
                <a:ext uri="{FF2B5EF4-FFF2-40B4-BE49-F238E27FC236}">
                  <a16:creationId xmlns:a16="http://schemas.microsoft.com/office/drawing/2014/main" id="{3B20C02E-C088-4821-AF17-8BA28CF6E963}"/>
                </a:ext>
              </a:extLst>
            </p:cNvPr>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4" name="Oval 35">
              <a:extLst>
                <a:ext uri="{FF2B5EF4-FFF2-40B4-BE49-F238E27FC236}">
                  <a16:creationId xmlns:a16="http://schemas.microsoft.com/office/drawing/2014/main" id="{B774B4E3-1836-4568-8048-B8D5763C82EC}"/>
                </a:ext>
              </a:extLst>
            </p:cNvPr>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5" name="Oval 36">
              <a:extLst>
                <a:ext uri="{FF2B5EF4-FFF2-40B4-BE49-F238E27FC236}">
                  <a16:creationId xmlns:a16="http://schemas.microsoft.com/office/drawing/2014/main" id="{447D481F-3FDB-49D7-8376-E8BE129E433C}"/>
                </a:ext>
              </a:extLst>
            </p:cNvPr>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6" name="Oval 37">
              <a:extLst>
                <a:ext uri="{FF2B5EF4-FFF2-40B4-BE49-F238E27FC236}">
                  <a16:creationId xmlns:a16="http://schemas.microsoft.com/office/drawing/2014/main" id="{1E79AD75-9875-4AD7-BD30-A1953271E22E}"/>
                </a:ext>
              </a:extLst>
            </p:cNvPr>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7" name="Oval 38">
              <a:extLst>
                <a:ext uri="{FF2B5EF4-FFF2-40B4-BE49-F238E27FC236}">
                  <a16:creationId xmlns:a16="http://schemas.microsoft.com/office/drawing/2014/main" id="{21D8D62B-E393-4189-B801-B9DC4595D7AA}"/>
                </a:ext>
              </a:extLst>
            </p:cNvPr>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grpSp>
      <p:sp>
        <p:nvSpPr>
          <p:cNvPr id="38" name="Line 39">
            <a:extLst>
              <a:ext uri="{FF2B5EF4-FFF2-40B4-BE49-F238E27FC236}">
                <a16:creationId xmlns:a16="http://schemas.microsoft.com/office/drawing/2014/main" id="{FA747EDB-74ED-4F04-AE0F-56A50133DAB7}"/>
              </a:ext>
            </a:extLst>
          </p:cNvPr>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9" name="Rectangle 40">
            <a:extLst>
              <a:ext uri="{FF2B5EF4-FFF2-40B4-BE49-F238E27FC236}">
                <a16:creationId xmlns:a16="http://schemas.microsoft.com/office/drawing/2014/main" id="{99E613F1-4A54-4BED-97D1-D20E427D5FE5}"/>
              </a:ext>
            </a:extLst>
          </p:cNvPr>
          <p:cNvSpPr>
            <a:spLocks noChangeArrowheads="1"/>
          </p:cNvSpPr>
          <p:nvPr userDrawn="1"/>
        </p:nvSpPr>
        <p:spPr bwMode="hidden">
          <a:xfrm>
            <a:off x="0" y="0"/>
            <a:ext cx="1179513" cy="6858000"/>
          </a:xfrm>
          <a:prstGeom prst="rect">
            <a:avLst/>
          </a:prstGeom>
          <a:gradFill rotWithShape="1">
            <a:gsLst>
              <a:gs pos="0">
                <a:schemeClr val="accent2">
                  <a:alpha val="89000"/>
                </a:schemeClr>
              </a:gs>
              <a:gs pos="100000">
                <a:schemeClr val="accent2">
                  <a:gamma/>
                  <a:tint val="0"/>
                  <a:invGamma/>
                  <a:alpha val="67000"/>
                </a:schemeClr>
              </a:gs>
            </a:gsLst>
            <a:lin ang="0" scaled="1"/>
          </a:gradFill>
          <a:ln>
            <a:noFill/>
          </a:ln>
          <a:effectLst/>
          <a:extLst/>
        </p:spPr>
        <p:txBody>
          <a:bodyPr wrap="none" anchor="ctr"/>
          <a:lstStyle/>
          <a:p>
            <a:pPr algn="ctr">
              <a:spcBef>
                <a:spcPct val="0"/>
              </a:spcBef>
              <a:defRPr/>
            </a:pPr>
            <a:endParaRPr kumimoji="1" lang="zh-CN" altLang="zh-CN" sz="2400">
              <a:solidFill>
                <a:srgbClr val="000000"/>
              </a:solidFill>
              <a:latin typeface="Times New Roman" pitchFamily="18" charset="0"/>
            </a:endParaRPr>
          </a:p>
        </p:txBody>
      </p:sp>
      <p:sp>
        <p:nvSpPr>
          <p:cNvPr id="4100" name="Rectangle 4"/>
          <p:cNvSpPr>
            <a:spLocks noGrp="1" noChangeArrowheads="1"/>
          </p:cNvSpPr>
          <p:nvPr>
            <p:ph type="ctrTitle"/>
          </p:nvPr>
        </p:nvSpPr>
        <p:spPr bwMode="auto">
          <a:xfrm>
            <a:off x="1331913" y="333375"/>
            <a:ext cx="7200900" cy="2133600"/>
          </a:xfrm>
          <a:prstGeom prst="rect">
            <a:avLst/>
          </a:prstGeom>
          <a:noFill/>
          <a:extLst/>
        </p:spPr>
        <p:txBody>
          <a:bodyPr vert="horz" wrap="square" lIns="91440" tIns="45720" rIns="91440" bIns="45720" numCol="1" anchor="b" anchorCtr="0" compatLnSpc="1">
            <a:prstTxWarp prst="textNoShape">
              <a:avLst/>
            </a:prstTxWarp>
          </a:bodyPr>
          <a:lstStyle>
            <a:lvl1pPr indent="0" algn="just">
              <a:defRPr sz="9600"/>
            </a:lvl1pPr>
          </a:lstStyle>
          <a:p>
            <a:pPr lvl="0"/>
            <a:endParaRPr lang="zh-CN" altLang="zh-CN" noProof="0"/>
          </a:p>
        </p:txBody>
      </p:sp>
      <p:sp>
        <p:nvSpPr>
          <p:cNvPr id="4101" name="Rectangle 5"/>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pPr lvl="0"/>
            <a:r>
              <a:rPr lang="zh-CN" altLang="en-US" noProof="0"/>
              <a:t>单击此处编辑母版副标题样式</a:t>
            </a:r>
          </a:p>
        </p:txBody>
      </p:sp>
      <p:sp>
        <p:nvSpPr>
          <p:cNvPr id="40" name="Rectangle 6">
            <a:extLst>
              <a:ext uri="{FF2B5EF4-FFF2-40B4-BE49-F238E27FC236}">
                <a16:creationId xmlns:a16="http://schemas.microsoft.com/office/drawing/2014/main" id="{A66CB661-84E6-4CBB-B498-DC9FC0F32024}"/>
              </a:ext>
            </a:extLst>
          </p:cNvPr>
          <p:cNvSpPr>
            <a:spLocks noGrp="1" noChangeArrowheads="1"/>
          </p:cNvSpPr>
          <p:nvPr>
            <p:ph type="sldNum" sz="quarter" idx="10"/>
          </p:nvPr>
        </p:nvSpPr>
        <p:spPr/>
        <p:txBody>
          <a:bodyPr/>
          <a:lstStyle>
            <a:lvl1pPr>
              <a:spcBef>
                <a:spcPct val="50000"/>
              </a:spcBef>
              <a:defRPr/>
            </a:lvl1pPr>
          </a:lstStyle>
          <a:p>
            <a:fld id="{98DDB035-6E27-438B-9C83-7BEF1D894910}" type="slidenum">
              <a:rPr lang="en-US" altLang="zh-CN"/>
              <a:pPr/>
              <a:t>‹#›</a:t>
            </a:fld>
            <a:endParaRPr lang="en-US" altLang="zh-CN"/>
          </a:p>
        </p:txBody>
      </p:sp>
      <p:sp>
        <p:nvSpPr>
          <p:cNvPr id="41" name="Rectangle 43">
            <a:extLst>
              <a:ext uri="{FF2B5EF4-FFF2-40B4-BE49-F238E27FC236}">
                <a16:creationId xmlns:a16="http://schemas.microsoft.com/office/drawing/2014/main" id="{B8EB7823-278B-48D9-BFB4-1F16AFFB3039}"/>
              </a:ext>
            </a:extLst>
          </p:cNvPr>
          <p:cNvSpPr>
            <a:spLocks noGrp="1" noChangeArrowheads="1"/>
          </p:cNvSpPr>
          <p:nvPr>
            <p:ph type="ftr" sz="quarter" idx="11"/>
          </p:nvPr>
        </p:nvSpPr>
        <p:spPr/>
        <p:txBody>
          <a:bodyPr/>
          <a:lstStyle>
            <a:lvl1pPr algn="l">
              <a:spcBef>
                <a:spcPct val="50000"/>
              </a:spcBef>
              <a:defRPr sz="1400"/>
            </a:lvl1pPr>
          </a:lstStyle>
          <a:p>
            <a:pPr>
              <a:defRPr/>
            </a:pPr>
            <a:endParaRPr lang="zh-CN" altLang="zh-CN"/>
          </a:p>
        </p:txBody>
      </p:sp>
    </p:spTree>
    <p:extLst>
      <p:ext uri="{BB962C8B-B14F-4D97-AF65-F5344CB8AC3E}">
        <p14:creationId xmlns:p14="http://schemas.microsoft.com/office/powerpoint/2010/main" val="2860338610"/>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灯片编号占位符 3">
            <a:extLst>
              <a:ext uri="{FF2B5EF4-FFF2-40B4-BE49-F238E27FC236}">
                <a16:creationId xmlns:a16="http://schemas.microsoft.com/office/drawing/2014/main" id="{AAB7394F-EB2E-4586-A2A4-51A15C902028}"/>
              </a:ext>
            </a:extLst>
          </p:cNvPr>
          <p:cNvSpPr>
            <a:spLocks noGrp="1"/>
          </p:cNvSpPr>
          <p:nvPr>
            <p:ph type="sldNum" sz="quarter" idx="10"/>
          </p:nvPr>
        </p:nvSpPr>
        <p:spPr/>
        <p:txBody>
          <a:bodyPr/>
          <a:lstStyle>
            <a:lvl1pPr>
              <a:spcBef>
                <a:spcPct val="50000"/>
              </a:spcBef>
              <a:defRPr/>
            </a:lvl1pPr>
          </a:lstStyle>
          <a:p>
            <a:fld id="{16D452C5-831B-4316-B86B-2E591EBC3BA6}" type="slidenum">
              <a:rPr lang="en-US" altLang="zh-CN"/>
              <a:pPr/>
              <a:t>‹#›</a:t>
            </a:fld>
            <a:endParaRPr lang="en-US" altLang="zh-CN"/>
          </a:p>
        </p:txBody>
      </p:sp>
      <p:sp>
        <p:nvSpPr>
          <p:cNvPr id="5" name="页脚占位符 4">
            <a:extLst>
              <a:ext uri="{FF2B5EF4-FFF2-40B4-BE49-F238E27FC236}">
                <a16:creationId xmlns:a16="http://schemas.microsoft.com/office/drawing/2014/main" id="{5B664E25-9EBB-4DC9-8404-209C4B0C9402}"/>
              </a:ext>
            </a:extLst>
          </p:cNvPr>
          <p:cNvSpPr>
            <a:spLocks noGrp="1"/>
          </p:cNvSpPr>
          <p:nvPr>
            <p:ph type="ftr" sz="quarter" idx="11"/>
          </p:nvPr>
        </p:nvSpPr>
        <p:spPr/>
        <p:txBody>
          <a:bodyPr/>
          <a:lstStyle>
            <a:lvl1pPr algn="l">
              <a:spcBef>
                <a:spcPct val="50000"/>
              </a:spcBef>
              <a:defRPr/>
            </a:lvl1pPr>
          </a:lstStyle>
          <a:p>
            <a:pPr>
              <a:defRPr/>
            </a:pPr>
            <a:r>
              <a:rPr lang="zh-CN" altLang="en-US"/>
              <a:t>中华人民共和国企业所得税法讲解</a:t>
            </a:r>
          </a:p>
        </p:txBody>
      </p:sp>
    </p:spTree>
    <p:extLst>
      <p:ext uri="{BB962C8B-B14F-4D97-AF65-F5344CB8AC3E}">
        <p14:creationId xmlns:p14="http://schemas.microsoft.com/office/powerpoint/2010/main" val="4260705868"/>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灯片编号占位符 3">
            <a:extLst>
              <a:ext uri="{FF2B5EF4-FFF2-40B4-BE49-F238E27FC236}">
                <a16:creationId xmlns:a16="http://schemas.microsoft.com/office/drawing/2014/main" id="{C2B3AA3B-C1D2-4207-8DF2-D4BDE4AFFE38}"/>
              </a:ext>
            </a:extLst>
          </p:cNvPr>
          <p:cNvSpPr>
            <a:spLocks noGrp="1"/>
          </p:cNvSpPr>
          <p:nvPr>
            <p:ph type="sldNum" sz="quarter" idx="10"/>
          </p:nvPr>
        </p:nvSpPr>
        <p:spPr/>
        <p:txBody>
          <a:bodyPr/>
          <a:lstStyle>
            <a:lvl1pPr>
              <a:spcBef>
                <a:spcPct val="50000"/>
              </a:spcBef>
              <a:defRPr/>
            </a:lvl1pPr>
          </a:lstStyle>
          <a:p>
            <a:fld id="{78736DC8-D842-45F2-BFD5-B77CAC5EB1FB}" type="slidenum">
              <a:rPr lang="en-US" altLang="zh-CN"/>
              <a:pPr/>
              <a:t>‹#›</a:t>
            </a:fld>
            <a:endParaRPr lang="en-US" altLang="zh-CN"/>
          </a:p>
        </p:txBody>
      </p:sp>
      <p:sp>
        <p:nvSpPr>
          <p:cNvPr id="5" name="页脚占位符 4">
            <a:extLst>
              <a:ext uri="{FF2B5EF4-FFF2-40B4-BE49-F238E27FC236}">
                <a16:creationId xmlns:a16="http://schemas.microsoft.com/office/drawing/2014/main" id="{03BBE232-F369-4E4C-9147-7E907F480E6C}"/>
              </a:ext>
            </a:extLst>
          </p:cNvPr>
          <p:cNvSpPr>
            <a:spLocks noGrp="1"/>
          </p:cNvSpPr>
          <p:nvPr>
            <p:ph type="ftr" sz="quarter" idx="11"/>
          </p:nvPr>
        </p:nvSpPr>
        <p:spPr/>
        <p:txBody>
          <a:bodyPr/>
          <a:lstStyle>
            <a:lvl1pPr algn="l">
              <a:spcBef>
                <a:spcPct val="50000"/>
              </a:spcBef>
              <a:defRPr/>
            </a:lvl1pPr>
          </a:lstStyle>
          <a:p>
            <a:pPr>
              <a:defRPr/>
            </a:pPr>
            <a:r>
              <a:rPr lang="zh-CN" altLang="en-US"/>
              <a:t>中华人民共和国企业所得税法讲解</a:t>
            </a:r>
          </a:p>
        </p:txBody>
      </p:sp>
    </p:spTree>
    <p:extLst>
      <p:ext uri="{BB962C8B-B14F-4D97-AF65-F5344CB8AC3E}">
        <p14:creationId xmlns:p14="http://schemas.microsoft.com/office/powerpoint/2010/main" val="3279182686"/>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灯片编号占位符 4">
            <a:extLst>
              <a:ext uri="{FF2B5EF4-FFF2-40B4-BE49-F238E27FC236}">
                <a16:creationId xmlns:a16="http://schemas.microsoft.com/office/drawing/2014/main" id="{EA0A1243-E81D-4F71-A0B9-3941BC7CDF23}"/>
              </a:ext>
            </a:extLst>
          </p:cNvPr>
          <p:cNvSpPr>
            <a:spLocks noGrp="1"/>
          </p:cNvSpPr>
          <p:nvPr>
            <p:ph type="sldNum" sz="quarter" idx="10"/>
          </p:nvPr>
        </p:nvSpPr>
        <p:spPr/>
        <p:txBody>
          <a:bodyPr/>
          <a:lstStyle>
            <a:lvl1pPr>
              <a:spcBef>
                <a:spcPct val="50000"/>
              </a:spcBef>
              <a:defRPr/>
            </a:lvl1pPr>
          </a:lstStyle>
          <a:p>
            <a:fld id="{EB1F8D33-0AAE-4D5D-A747-B0F8D7F4970B}" type="slidenum">
              <a:rPr lang="en-US" altLang="zh-CN"/>
              <a:pPr/>
              <a:t>‹#›</a:t>
            </a:fld>
            <a:endParaRPr lang="en-US" altLang="zh-CN"/>
          </a:p>
        </p:txBody>
      </p:sp>
      <p:sp>
        <p:nvSpPr>
          <p:cNvPr id="6" name="页脚占位符 5">
            <a:extLst>
              <a:ext uri="{FF2B5EF4-FFF2-40B4-BE49-F238E27FC236}">
                <a16:creationId xmlns:a16="http://schemas.microsoft.com/office/drawing/2014/main" id="{9FB40C6F-3F80-4334-B7AF-F47FF2625CED}"/>
              </a:ext>
            </a:extLst>
          </p:cNvPr>
          <p:cNvSpPr>
            <a:spLocks noGrp="1"/>
          </p:cNvSpPr>
          <p:nvPr>
            <p:ph type="ftr" sz="quarter" idx="11"/>
          </p:nvPr>
        </p:nvSpPr>
        <p:spPr/>
        <p:txBody>
          <a:bodyPr/>
          <a:lstStyle>
            <a:lvl1pPr algn="l">
              <a:spcBef>
                <a:spcPct val="50000"/>
              </a:spcBef>
              <a:defRPr/>
            </a:lvl1pPr>
          </a:lstStyle>
          <a:p>
            <a:pPr>
              <a:defRPr/>
            </a:pPr>
            <a:r>
              <a:rPr lang="zh-CN" altLang="en-US"/>
              <a:t>中华人民共和国企业所得税法讲解</a:t>
            </a:r>
          </a:p>
        </p:txBody>
      </p:sp>
    </p:spTree>
    <p:extLst>
      <p:ext uri="{BB962C8B-B14F-4D97-AF65-F5344CB8AC3E}">
        <p14:creationId xmlns:p14="http://schemas.microsoft.com/office/powerpoint/2010/main" val="2149328707"/>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灯片编号占位符 6">
            <a:extLst>
              <a:ext uri="{FF2B5EF4-FFF2-40B4-BE49-F238E27FC236}">
                <a16:creationId xmlns:a16="http://schemas.microsoft.com/office/drawing/2014/main" id="{06003D65-C592-405B-B881-BCC6D118567A}"/>
              </a:ext>
            </a:extLst>
          </p:cNvPr>
          <p:cNvSpPr>
            <a:spLocks noGrp="1"/>
          </p:cNvSpPr>
          <p:nvPr>
            <p:ph type="sldNum" sz="quarter" idx="10"/>
          </p:nvPr>
        </p:nvSpPr>
        <p:spPr/>
        <p:txBody>
          <a:bodyPr/>
          <a:lstStyle>
            <a:lvl1pPr>
              <a:spcBef>
                <a:spcPct val="50000"/>
              </a:spcBef>
              <a:defRPr/>
            </a:lvl1pPr>
          </a:lstStyle>
          <a:p>
            <a:fld id="{FDBFEB75-ECFB-4437-8B34-4DDC3F844619}" type="slidenum">
              <a:rPr lang="en-US" altLang="zh-CN"/>
              <a:pPr/>
              <a:t>‹#›</a:t>
            </a:fld>
            <a:endParaRPr lang="en-US" altLang="zh-CN"/>
          </a:p>
        </p:txBody>
      </p:sp>
      <p:sp>
        <p:nvSpPr>
          <p:cNvPr id="8" name="页脚占位符 7">
            <a:extLst>
              <a:ext uri="{FF2B5EF4-FFF2-40B4-BE49-F238E27FC236}">
                <a16:creationId xmlns:a16="http://schemas.microsoft.com/office/drawing/2014/main" id="{92710ED4-64D1-4DB2-A411-69AF90AD286B}"/>
              </a:ext>
            </a:extLst>
          </p:cNvPr>
          <p:cNvSpPr>
            <a:spLocks noGrp="1"/>
          </p:cNvSpPr>
          <p:nvPr>
            <p:ph type="ftr" sz="quarter" idx="11"/>
          </p:nvPr>
        </p:nvSpPr>
        <p:spPr/>
        <p:txBody>
          <a:bodyPr/>
          <a:lstStyle>
            <a:lvl1pPr algn="l">
              <a:spcBef>
                <a:spcPct val="50000"/>
              </a:spcBef>
              <a:defRPr/>
            </a:lvl1pPr>
          </a:lstStyle>
          <a:p>
            <a:pPr>
              <a:defRPr/>
            </a:pPr>
            <a:r>
              <a:rPr lang="zh-CN" altLang="en-US"/>
              <a:t>中华人民共和国企业所得税法讲解</a:t>
            </a:r>
          </a:p>
        </p:txBody>
      </p:sp>
    </p:spTree>
    <p:extLst>
      <p:ext uri="{BB962C8B-B14F-4D97-AF65-F5344CB8AC3E}">
        <p14:creationId xmlns:p14="http://schemas.microsoft.com/office/powerpoint/2010/main" val="86195671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4">
            <a:extLst>
              <a:ext uri="{FF2B5EF4-FFF2-40B4-BE49-F238E27FC236}">
                <a16:creationId xmlns:a16="http://schemas.microsoft.com/office/drawing/2014/main" id="{77893EDE-712B-4046-ADFC-D6FF8CE797EC}"/>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0D4BF56D-2F13-4F5A-B3C1-F6AC8D6740B2}"/>
              </a:ext>
            </a:extLst>
          </p:cNvPr>
          <p:cNvSpPr>
            <a:spLocks noGrp="1" noChangeArrowheads="1"/>
          </p:cNvSpPr>
          <p:nvPr>
            <p:ph type="ftr" sz="quarter" idx="11"/>
          </p:nvPr>
        </p:nvSpPr>
        <p:spPr>
          <a:ln/>
        </p:spPr>
        <p:txBody>
          <a:bodyPr/>
          <a:lstStyle>
            <a:lvl1pPr>
              <a:defRPr/>
            </a:lvl1pPr>
          </a:lstStyle>
          <a:p>
            <a:pPr>
              <a:defRPr/>
            </a:pPr>
            <a:r>
              <a:rPr lang="en-US" altLang="zh-CN"/>
              <a:t>www.themegallery.com</a:t>
            </a:r>
          </a:p>
        </p:txBody>
      </p:sp>
      <p:sp>
        <p:nvSpPr>
          <p:cNvPr id="6" name="Rectangle 6">
            <a:extLst>
              <a:ext uri="{FF2B5EF4-FFF2-40B4-BE49-F238E27FC236}">
                <a16:creationId xmlns:a16="http://schemas.microsoft.com/office/drawing/2014/main" id="{463A2619-0E18-4984-AE1A-BC4FEC419E7E}"/>
              </a:ext>
            </a:extLst>
          </p:cNvPr>
          <p:cNvSpPr>
            <a:spLocks noGrp="1" noChangeArrowheads="1"/>
          </p:cNvSpPr>
          <p:nvPr>
            <p:ph type="sldNum" sz="quarter" idx="12"/>
          </p:nvPr>
        </p:nvSpPr>
        <p:spPr>
          <a:ln/>
        </p:spPr>
        <p:txBody>
          <a:bodyPr/>
          <a:lstStyle>
            <a:lvl1pPr>
              <a:defRPr/>
            </a:lvl1pPr>
          </a:lstStyle>
          <a:p>
            <a:fld id="{DB6C13AC-457D-4944-9329-1393364F87AB}" type="slidenum">
              <a:rPr lang="zh-CN" altLang="en-US"/>
              <a:pPr/>
              <a:t>‹#›</a:t>
            </a:fld>
            <a:endParaRPr lang="en-US" altLang="zh-CN"/>
          </a:p>
        </p:txBody>
      </p:sp>
    </p:spTree>
    <p:extLst>
      <p:ext uri="{BB962C8B-B14F-4D97-AF65-F5344CB8AC3E}">
        <p14:creationId xmlns:p14="http://schemas.microsoft.com/office/powerpoint/2010/main" val="11490498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灯片编号占位符 2">
            <a:extLst>
              <a:ext uri="{FF2B5EF4-FFF2-40B4-BE49-F238E27FC236}">
                <a16:creationId xmlns:a16="http://schemas.microsoft.com/office/drawing/2014/main" id="{A352BA84-CA4B-4213-A417-AED62A45BB72}"/>
              </a:ext>
            </a:extLst>
          </p:cNvPr>
          <p:cNvSpPr>
            <a:spLocks noGrp="1"/>
          </p:cNvSpPr>
          <p:nvPr>
            <p:ph type="sldNum" sz="quarter" idx="10"/>
          </p:nvPr>
        </p:nvSpPr>
        <p:spPr/>
        <p:txBody>
          <a:bodyPr/>
          <a:lstStyle>
            <a:lvl1pPr>
              <a:spcBef>
                <a:spcPct val="50000"/>
              </a:spcBef>
              <a:defRPr/>
            </a:lvl1pPr>
          </a:lstStyle>
          <a:p>
            <a:fld id="{D31E10A9-1B0B-47FF-B2A5-CDD67CE6857A}" type="slidenum">
              <a:rPr lang="en-US" altLang="zh-CN"/>
              <a:pPr/>
              <a:t>‹#›</a:t>
            </a:fld>
            <a:endParaRPr lang="en-US" altLang="zh-CN"/>
          </a:p>
        </p:txBody>
      </p:sp>
      <p:sp>
        <p:nvSpPr>
          <p:cNvPr id="4" name="页脚占位符 3">
            <a:extLst>
              <a:ext uri="{FF2B5EF4-FFF2-40B4-BE49-F238E27FC236}">
                <a16:creationId xmlns:a16="http://schemas.microsoft.com/office/drawing/2014/main" id="{968596E6-8333-4A5F-B9A8-5ED4DCDC0E62}"/>
              </a:ext>
            </a:extLst>
          </p:cNvPr>
          <p:cNvSpPr>
            <a:spLocks noGrp="1"/>
          </p:cNvSpPr>
          <p:nvPr>
            <p:ph type="ftr" sz="quarter" idx="11"/>
          </p:nvPr>
        </p:nvSpPr>
        <p:spPr/>
        <p:txBody>
          <a:bodyPr/>
          <a:lstStyle>
            <a:lvl1pPr algn="l">
              <a:spcBef>
                <a:spcPct val="50000"/>
              </a:spcBef>
              <a:defRPr/>
            </a:lvl1pPr>
          </a:lstStyle>
          <a:p>
            <a:pPr>
              <a:defRPr/>
            </a:pPr>
            <a:r>
              <a:rPr lang="zh-CN" altLang="en-US"/>
              <a:t>中华人民共和国企业所得税法讲解</a:t>
            </a:r>
          </a:p>
        </p:txBody>
      </p:sp>
    </p:spTree>
    <p:extLst>
      <p:ext uri="{BB962C8B-B14F-4D97-AF65-F5344CB8AC3E}">
        <p14:creationId xmlns:p14="http://schemas.microsoft.com/office/powerpoint/2010/main" val="186991175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D10FAADA-D2E6-4A0B-A20C-FABB51AA71D5}"/>
              </a:ext>
            </a:extLst>
          </p:cNvPr>
          <p:cNvSpPr>
            <a:spLocks noGrp="1"/>
          </p:cNvSpPr>
          <p:nvPr>
            <p:ph type="sldNum" sz="quarter" idx="10"/>
          </p:nvPr>
        </p:nvSpPr>
        <p:spPr/>
        <p:txBody>
          <a:bodyPr/>
          <a:lstStyle>
            <a:lvl1pPr>
              <a:spcBef>
                <a:spcPct val="50000"/>
              </a:spcBef>
              <a:defRPr/>
            </a:lvl1pPr>
          </a:lstStyle>
          <a:p>
            <a:fld id="{5F5790A9-086A-4668-AC94-8C9CF8A31050}" type="slidenum">
              <a:rPr lang="en-US" altLang="zh-CN"/>
              <a:pPr/>
              <a:t>‹#›</a:t>
            </a:fld>
            <a:endParaRPr lang="en-US" altLang="zh-CN"/>
          </a:p>
        </p:txBody>
      </p:sp>
      <p:sp>
        <p:nvSpPr>
          <p:cNvPr id="3" name="页脚占位符 2">
            <a:extLst>
              <a:ext uri="{FF2B5EF4-FFF2-40B4-BE49-F238E27FC236}">
                <a16:creationId xmlns:a16="http://schemas.microsoft.com/office/drawing/2014/main" id="{999C0429-7936-4E3F-83EE-C67B1D6A1CA3}"/>
              </a:ext>
            </a:extLst>
          </p:cNvPr>
          <p:cNvSpPr>
            <a:spLocks noGrp="1"/>
          </p:cNvSpPr>
          <p:nvPr>
            <p:ph type="ftr" sz="quarter" idx="11"/>
          </p:nvPr>
        </p:nvSpPr>
        <p:spPr/>
        <p:txBody>
          <a:bodyPr/>
          <a:lstStyle>
            <a:lvl1pPr algn="l">
              <a:spcBef>
                <a:spcPct val="50000"/>
              </a:spcBef>
              <a:defRPr/>
            </a:lvl1pPr>
          </a:lstStyle>
          <a:p>
            <a:pPr>
              <a:defRPr/>
            </a:pPr>
            <a:r>
              <a:rPr lang="zh-CN" altLang="en-US"/>
              <a:t>中华人民共和国企业所得税法讲解</a:t>
            </a:r>
          </a:p>
        </p:txBody>
      </p:sp>
    </p:spTree>
    <p:extLst>
      <p:ext uri="{BB962C8B-B14F-4D97-AF65-F5344CB8AC3E}">
        <p14:creationId xmlns:p14="http://schemas.microsoft.com/office/powerpoint/2010/main" val="840228960"/>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灯片编号占位符 4">
            <a:extLst>
              <a:ext uri="{FF2B5EF4-FFF2-40B4-BE49-F238E27FC236}">
                <a16:creationId xmlns:a16="http://schemas.microsoft.com/office/drawing/2014/main" id="{AA6435AD-3004-49CB-AC2B-5E867021CC96}"/>
              </a:ext>
            </a:extLst>
          </p:cNvPr>
          <p:cNvSpPr>
            <a:spLocks noGrp="1"/>
          </p:cNvSpPr>
          <p:nvPr>
            <p:ph type="sldNum" sz="quarter" idx="10"/>
          </p:nvPr>
        </p:nvSpPr>
        <p:spPr/>
        <p:txBody>
          <a:bodyPr/>
          <a:lstStyle>
            <a:lvl1pPr>
              <a:spcBef>
                <a:spcPct val="50000"/>
              </a:spcBef>
              <a:defRPr/>
            </a:lvl1pPr>
          </a:lstStyle>
          <a:p>
            <a:fld id="{B2F153EA-2465-4202-A182-BE6CA930C944}" type="slidenum">
              <a:rPr lang="en-US" altLang="zh-CN"/>
              <a:pPr/>
              <a:t>‹#›</a:t>
            </a:fld>
            <a:endParaRPr lang="en-US" altLang="zh-CN"/>
          </a:p>
        </p:txBody>
      </p:sp>
      <p:sp>
        <p:nvSpPr>
          <p:cNvPr id="6" name="页脚占位符 5">
            <a:extLst>
              <a:ext uri="{FF2B5EF4-FFF2-40B4-BE49-F238E27FC236}">
                <a16:creationId xmlns:a16="http://schemas.microsoft.com/office/drawing/2014/main" id="{5CCCEC3E-ADEC-4CE9-AA04-753E54D79EDF}"/>
              </a:ext>
            </a:extLst>
          </p:cNvPr>
          <p:cNvSpPr>
            <a:spLocks noGrp="1"/>
          </p:cNvSpPr>
          <p:nvPr>
            <p:ph type="ftr" sz="quarter" idx="11"/>
          </p:nvPr>
        </p:nvSpPr>
        <p:spPr/>
        <p:txBody>
          <a:bodyPr/>
          <a:lstStyle>
            <a:lvl1pPr algn="l">
              <a:spcBef>
                <a:spcPct val="50000"/>
              </a:spcBef>
              <a:defRPr/>
            </a:lvl1pPr>
          </a:lstStyle>
          <a:p>
            <a:pPr>
              <a:defRPr/>
            </a:pPr>
            <a:r>
              <a:rPr lang="zh-CN" altLang="en-US"/>
              <a:t>中华人民共和国企业所得税法讲解</a:t>
            </a:r>
          </a:p>
        </p:txBody>
      </p:sp>
    </p:spTree>
    <p:extLst>
      <p:ext uri="{BB962C8B-B14F-4D97-AF65-F5344CB8AC3E}">
        <p14:creationId xmlns:p14="http://schemas.microsoft.com/office/powerpoint/2010/main" val="1742683301"/>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灯片编号占位符 4">
            <a:extLst>
              <a:ext uri="{FF2B5EF4-FFF2-40B4-BE49-F238E27FC236}">
                <a16:creationId xmlns:a16="http://schemas.microsoft.com/office/drawing/2014/main" id="{92FC84F7-8BEF-41FC-8CCE-C5945CE6ED5B}"/>
              </a:ext>
            </a:extLst>
          </p:cNvPr>
          <p:cNvSpPr>
            <a:spLocks noGrp="1"/>
          </p:cNvSpPr>
          <p:nvPr>
            <p:ph type="sldNum" sz="quarter" idx="10"/>
          </p:nvPr>
        </p:nvSpPr>
        <p:spPr/>
        <p:txBody>
          <a:bodyPr/>
          <a:lstStyle>
            <a:lvl1pPr>
              <a:spcBef>
                <a:spcPct val="50000"/>
              </a:spcBef>
              <a:defRPr/>
            </a:lvl1pPr>
          </a:lstStyle>
          <a:p>
            <a:fld id="{8528270D-CA2E-44CE-A866-835679F2DFD4}" type="slidenum">
              <a:rPr lang="en-US" altLang="zh-CN"/>
              <a:pPr/>
              <a:t>‹#›</a:t>
            </a:fld>
            <a:endParaRPr lang="en-US" altLang="zh-CN"/>
          </a:p>
        </p:txBody>
      </p:sp>
      <p:sp>
        <p:nvSpPr>
          <p:cNvPr id="6" name="页脚占位符 5">
            <a:extLst>
              <a:ext uri="{FF2B5EF4-FFF2-40B4-BE49-F238E27FC236}">
                <a16:creationId xmlns:a16="http://schemas.microsoft.com/office/drawing/2014/main" id="{BD2977F5-F8D7-4AEF-9077-0CF8DC631C51}"/>
              </a:ext>
            </a:extLst>
          </p:cNvPr>
          <p:cNvSpPr>
            <a:spLocks noGrp="1"/>
          </p:cNvSpPr>
          <p:nvPr>
            <p:ph type="ftr" sz="quarter" idx="11"/>
          </p:nvPr>
        </p:nvSpPr>
        <p:spPr/>
        <p:txBody>
          <a:bodyPr/>
          <a:lstStyle>
            <a:lvl1pPr algn="l">
              <a:spcBef>
                <a:spcPct val="50000"/>
              </a:spcBef>
              <a:defRPr/>
            </a:lvl1pPr>
          </a:lstStyle>
          <a:p>
            <a:pPr>
              <a:defRPr/>
            </a:pPr>
            <a:r>
              <a:rPr lang="zh-CN" altLang="en-US"/>
              <a:t>中华人民共和国企业所得税法讲解</a:t>
            </a:r>
          </a:p>
        </p:txBody>
      </p:sp>
    </p:spTree>
    <p:extLst>
      <p:ext uri="{BB962C8B-B14F-4D97-AF65-F5344CB8AC3E}">
        <p14:creationId xmlns:p14="http://schemas.microsoft.com/office/powerpoint/2010/main" val="829775333"/>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灯片编号占位符 3">
            <a:extLst>
              <a:ext uri="{FF2B5EF4-FFF2-40B4-BE49-F238E27FC236}">
                <a16:creationId xmlns:a16="http://schemas.microsoft.com/office/drawing/2014/main" id="{5289116C-6653-459A-8E27-99F0C16FCB41}"/>
              </a:ext>
            </a:extLst>
          </p:cNvPr>
          <p:cNvSpPr>
            <a:spLocks noGrp="1"/>
          </p:cNvSpPr>
          <p:nvPr>
            <p:ph type="sldNum" sz="quarter" idx="10"/>
          </p:nvPr>
        </p:nvSpPr>
        <p:spPr/>
        <p:txBody>
          <a:bodyPr/>
          <a:lstStyle>
            <a:lvl1pPr>
              <a:spcBef>
                <a:spcPct val="50000"/>
              </a:spcBef>
              <a:defRPr/>
            </a:lvl1pPr>
          </a:lstStyle>
          <a:p>
            <a:fld id="{B75DA95F-8D83-4E01-8DE8-3D2E323E81D4}" type="slidenum">
              <a:rPr lang="en-US" altLang="zh-CN"/>
              <a:pPr/>
              <a:t>‹#›</a:t>
            </a:fld>
            <a:endParaRPr lang="en-US" altLang="zh-CN"/>
          </a:p>
        </p:txBody>
      </p:sp>
      <p:sp>
        <p:nvSpPr>
          <p:cNvPr id="5" name="页脚占位符 4">
            <a:extLst>
              <a:ext uri="{FF2B5EF4-FFF2-40B4-BE49-F238E27FC236}">
                <a16:creationId xmlns:a16="http://schemas.microsoft.com/office/drawing/2014/main" id="{12346F4E-6535-4F12-91C0-F76FEFC219CE}"/>
              </a:ext>
            </a:extLst>
          </p:cNvPr>
          <p:cNvSpPr>
            <a:spLocks noGrp="1"/>
          </p:cNvSpPr>
          <p:nvPr>
            <p:ph type="ftr" sz="quarter" idx="11"/>
          </p:nvPr>
        </p:nvSpPr>
        <p:spPr/>
        <p:txBody>
          <a:bodyPr/>
          <a:lstStyle>
            <a:lvl1pPr algn="l">
              <a:spcBef>
                <a:spcPct val="50000"/>
              </a:spcBef>
              <a:defRPr/>
            </a:lvl1pPr>
          </a:lstStyle>
          <a:p>
            <a:pPr>
              <a:defRPr/>
            </a:pPr>
            <a:r>
              <a:rPr lang="zh-CN" altLang="en-US"/>
              <a:t>中华人民共和国企业所得税法讲解</a:t>
            </a:r>
          </a:p>
        </p:txBody>
      </p:sp>
    </p:spTree>
    <p:extLst>
      <p:ext uri="{BB962C8B-B14F-4D97-AF65-F5344CB8AC3E}">
        <p14:creationId xmlns:p14="http://schemas.microsoft.com/office/powerpoint/2010/main" val="2203838566"/>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 1"/>
          <p:cNvSpPr>
            <a:spLocks noGrp="1"/>
          </p:cNvSpPr>
          <p:nvPr>
            <p:ph type="title" orient="vert"/>
          </p:nvPr>
        </p:nvSpPr>
        <p:spPr>
          <a:xfrm>
            <a:off x="6629400" y="274638"/>
            <a:ext cx="2057400" cy="5856287"/>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6287"/>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灯片编号占位符 3">
            <a:extLst>
              <a:ext uri="{FF2B5EF4-FFF2-40B4-BE49-F238E27FC236}">
                <a16:creationId xmlns:a16="http://schemas.microsoft.com/office/drawing/2014/main" id="{BCE02FCB-C7C8-4DAE-98EE-E4FCE63FB43A}"/>
              </a:ext>
            </a:extLst>
          </p:cNvPr>
          <p:cNvSpPr>
            <a:spLocks noGrp="1"/>
          </p:cNvSpPr>
          <p:nvPr>
            <p:ph type="sldNum" sz="quarter" idx="10"/>
          </p:nvPr>
        </p:nvSpPr>
        <p:spPr/>
        <p:txBody>
          <a:bodyPr/>
          <a:lstStyle>
            <a:lvl1pPr>
              <a:spcBef>
                <a:spcPct val="50000"/>
              </a:spcBef>
              <a:defRPr/>
            </a:lvl1pPr>
          </a:lstStyle>
          <a:p>
            <a:fld id="{B1513047-34AF-456F-837A-EFA559746D02}" type="slidenum">
              <a:rPr lang="en-US" altLang="zh-CN"/>
              <a:pPr/>
              <a:t>‹#›</a:t>
            </a:fld>
            <a:endParaRPr lang="en-US" altLang="zh-CN"/>
          </a:p>
        </p:txBody>
      </p:sp>
      <p:sp>
        <p:nvSpPr>
          <p:cNvPr id="5" name="页脚占位符 4">
            <a:extLst>
              <a:ext uri="{FF2B5EF4-FFF2-40B4-BE49-F238E27FC236}">
                <a16:creationId xmlns:a16="http://schemas.microsoft.com/office/drawing/2014/main" id="{60B7BF99-A4BD-4771-B9BC-FC4E43EF6E5F}"/>
              </a:ext>
            </a:extLst>
          </p:cNvPr>
          <p:cNvSpPr>
            <a:spLocks noGrp="1"/>
          </p:cNvSpPr>
          <p:nvPr>
            <p:ph type="ftr" sz="quarter" idx="11"/>
          </p:nvPr>
        </p:nvSpPr>
        <p:spPr/>
        <p:txBody>
          <a:bodyPr/>
          <a:lstStyle>
            <a:lvl1pPr algn="l">
              <a:spcBef>
                <a:spcPct val="50000"/>
              </a:spcBef>
              <a:defRPr/>
            </a:lvl1pPr>
          </a:lstStyle>
          <a:p>
            <a:pPr>
              <a:defRPr/>
            </a:pPr>
            <a:r>
              <a:rPr lang="zh-CN" altLang="en-US"/>
              <a:t>中华人民共和国企业所得税法讲解</a:t>
            </a:r>
          </a:p>
        </p:txBody>
      </p:sp>
    </p:spTree>
    <p:extLst>
      <p:ext uri="{BB962C8B-B14F-4D97-AF65-F5344CB8AC3E}">
        <p14:creationId xmlns:p14="http://schemas.microsoft.com/office/powerpoint/2010/main" val="231573790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5240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5240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4">
            <a:extLst>
              <a:ext uri="{FF2B5EF4-FFF2-40B4-BE49-F238E27FC236}">
                <a16:creationId xmlns:a16="http://schemas.microsoft.com/office/drawing/2014/main" id="{E8F8E116-E032-42AE-B4C5-A33CCF8DCDF3}"/>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BD825537-EC0F-4E49-8081-3F18405D3C3A}"/>
              </a:ext>
            </a:extLst>
          </p:cNvPr>
          <p:cNvSpPr>
            <a:spLocks noGrp="1" noChangeArrowheads="1"/>
          </p:cNvSpPr>
          <p:nvPr>
            <p:ph type="ftr" sz="quarter" idx="11"/>
          </p:nvPr>
        </p:nvSpPr>
        <p:spPr>
          <a:ln/>
        </p:spPr>
        <p:txBody>
          <a:bodyPr/>
          <a:lstStyle>
            <a:lvl1pPr>
              <a:defRPr/>
            </a:lvl1pPr>
          </a:lstStyle>
          <a:p>
            <a:pPr>
              <a:defRPr/>
            </a:pPr>
            <a:r>
              <a:rPr lang="en-US" altLang="zh-CN"/>
              <a:t>www.themegallery.com</a:t>
            </a:r>
          </a:p>
        </p:txBody>
      </p:sp>
      <p:sp>
        <p:nvSpPr>
          <p:cNvPr id="7" name="Rectangle 6">
            <a:extLst>
              <a:ext uri="{FF2B5EF4-FFF2-40B4-BE49-F238E27FC236}">
                <a16:creationId xmlns:a16="http://schemas.microsoft.com/office/drawing/2014/main" id="{DFA8F8EE-DC34-4528-B717-E8042574AF77}"/>
              </a:ext>
            </a:extLst>
          </p:cNvPr>
          <p:cNvSpPr>
            <a:spLocks noGrp="1" noChangeArrowheads="1"/>
          </p:cNvSpPr>
          <p:nvPr>
            <p:ph type="sldNum" sz="quarter" idx="12"/>
          </p:nvPr>
        </p:nvSpPr>
        <p:spPr>
          <a:ln/>
        </p:spPr>
        <p:txBody>
          <a:bodyPr/>
          <a:lstStyle>
            <a:lvl1pPr>
              <a:defRPr/>
            </a:lvl1pPr>
          </a:lstStyle>
          <a:p>
            <a:fld id="{379CEAC3-BE21-40F4-AB29-CD0B54EDEAB0}" type="slidenum">
              <a:rPr lang="zh-CN" altLang="en-US"/>
              <a:pPr/>
              <a:t>‹#›</a:t>
            </a:fld>
            <a:endParaRPr lang="en-US" altLang="zh-CN"/>
          </a:p>
        </p:txBody>
      </p:sp>
    </p:spTree>
    <p:extLst>
      <p:ext uri="{BB962C8B-B14F-4D97-AF65-F5344CB8AC3E}">
        <p14:creationId xmlns:p14="http://schemas.microsoft.com/office/powerpoint/2010/main" val="3126326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4">
            <a:extLst>
              <a:ext uri="{FF2B5EF4-FFF2-40B4-BE49-F238E27FC236}">
                <a16:creationId xmlns:a16="http://schemas.microsoft.com/office/drawing/2014/main" id="{8E2F0130-AF24-4B5B-A4D9-F8C13A70B8CF}"/>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a:extLst>
              <a:ext uri="{FF2B5EF4-FFF2-40B4-BE49-F238E27FC236}">
                <a16:creationId xmlns:a16="http://schemas.microsoft.com/office/drawing/2014/main" id="{2A89ED87-B472-440C-A708-4EA58AB6BF41}"/>
              </a:ext>
            </a:extLst>
          </p:cNvPr>
          <p:cNvSpPr>
            <a:spLocks noGrp="1" noChangeArrowheads="1"/>
          </p:cNvSpPr>
          <p:nvPr>
            <p:ph type="ftr" sz="quarter" idx="11"/>
          </p:nvPr>
        </p:nvSpPr>
        <p:spPr>
          <a:ln/>
        </p:spPr>
        <p:txBody>
          <a:bodyPr/>
          <a:lstStyle>
            <a:lvl1pPr>
              <a:defRPr/>
            </a:lvl1pPr>
          </a:lstStyle>
          <a:p>
            <a:pPr>
              <a:defRPr/>
            </a:pPr>
            <a:r>
              <a:rPr lang="en-US" altLang="zh-CN"/>
              <a:t>www.themegallery.com</a:t>
            </a:r>
          </a:p>
        </p:txBody>
      </p:sp>
      <p:sp>
        <p:nvSpPr>
          <p:cNvPr id="9" name="Rectangle 6">
            <a:extLst>
              <a:ext uri="{FF2B5EF4-FFF2-40B4-BE49-F238E27FC236}">
                <a16:creationId xmlns:a16="http://schemas.microsoft.com/office/drawing/2014/main" id="{D993F40A-D7D1-4A7C-B841-AE2D39792972}"/>
              </a:ext>
            </a:extLst>
          </p:cNvPr>
          <p:cNvSpPr>
            <a:spLocks noGrp="1" noChangeArrowheads="1"/>
          </p:cNvSpPr>
          <p:nvPr>
            <p:ph type="sldNum" sz="quarter" idx="12"/>
          </p:nvPr>
        </p:nvSpPr>
        <p:spPr>
          <a:ln/>
        </p:spPr>
        <p:txBody>
          <a:bodyPr/>
          <a:lstStyle>
            <a:lvl1pPr>
              <a:defRPr/>
            </a:lvl1pPr>
          </a:lstStyle>
          <a:p>
            <a:fld id="{9D01F93A-237B-4239-AC9B-61E91D4CA89C}" type="slidenum">
              <a:rPr lang="zh-CN" altLang="en-US"/>
              <a:pPr/>
              <a:t>‹#›</a:t>
            </a:fld>
            <a:endParaRPr lang="en-US" altLang="zh-CN"/>
          </a:p>
        </p:txBody>
      </p:sp>
    </p:spTree>
    <p:extLst>
      <p:ext uri="{BB962C8B-B14F-4D97-AF65-F5344CB8AC3E}">
        <p14:creationId xmlns:p14="http://schemas.microsoft.com/office/powerpoint/2010/main" val="822680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4">
            <a:extLst>
              <a:ext uri="{FF2B5EF4-FFF2-40B4-BE49-F238E27FC236}">
                <a16:creationId xmlns:a16="http://schemas.microsoft.com/office/drawing/2014/main" id="{02651C26-1F4F-427F-AABC-683F21703301}"/>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a:extLst>
              <a:ext uri="{FF2B5EF4-FFF2-40B4-BE49-F238E27FC236}">
                <a16:creationId xmlns:a16="http://schemas.microsoft.com/office/drawing/2014/main" id="{13F4D688-CE78-4B8B-89E1-15261A9592D9}"/>
              </a:ext>
            </a:extLst>
          </p:cNvPr>
          <p:cNvSpPr>
            <a:spLocks noGrp="1" noChangeArrowheads="1"/>
          </p:cNvSpPr>
          <p:nvPr>
            <p:ph type="ftr" sz="quarter" idx="11"/>
          </p:nvPr>
        </p:nvSpPr>
        <p:spPr>
          <a:ln/>
        </p:spPr>
        <p:txBody>
          <a:bodyPr/>
          <a:lstStyle>
            <a:lvl1pPr>
              <a:defRPr/>
            </a:lvl1pPr>
          </a:lstStyle>
          <a:p>
            <a:pPr>
              <a:defRPr/>
            </a:pPr>
            <a:r>
              <a:rPr lang="en-US" altLang="zh-CN"/>
              <a:t>www.themegallery.com</a:t>
            </a:r>
          </a:p>
        </p:txBody>
      </p:sp>
      <p:sp>
        <p:nvSpPr>
          <p:cNvPr id="5" name="Rectangle 6">
            <a:extLst>
              <a:ext uri="{FF2B5EF4-FFF2-40B4-BE49-F238E27FC236}">
                <a16:creationId xmlns:a16="http://schemas.microsoft.com/office/drawing/2014/main" id="{AD7D70C8-122C-472F-912A-167BB710BEFC}"/>
              </a:ext>
            </a:extLst>
          </p:cNvPr>
          <p:cNvSpPr>
            <a:spLocks noGrp="1" noChangeArrowheads="1"/>
          </p:cNvSpPr>
          <p:nvPr>
            <p:ph type="sldNum" sz="quarter" idx="12"/>
          </p:nvPr>
        </p:nvSpPr>
        <p:spPr>
          <a:ln/>
        </p:spPr>
        <p:txBody>
          <a:bodyPr/>
          <a:lstStyle>
            <a:lvl1pPr>
              <a:defRPr/>
            </a:lvl1pPr>
          </a:lstStyle>
          <a:p>
            <a:fld id="{BCB5BEF7-D44A-4389-9829-CD97F673B088}" type="slidenum">
              <a:rPr lang="zh-CN" altLang="en-US"/>
              <a:pPr/>
              <a:t>‹#›</a:t>
            </a:fld>
            <a:endParaRPr lang="en-US" altLang="zh-CN"/>
          </a:p>
        </p:txBody>
      </p:sp>
    </p:spTree>
    <p:extLst>
      <p:ext uri="{BB962C8B-B14F-4D97-AF65-F5344CB8AC3E}">
        <p14:creationId xmlns:p14="http://schemas.microsoft.com/office/powerpoint/2010/main" val="173313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CE5846F-815C-4DEE-A776-70F610954ACF}"/>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a:extLst>
              <a:ext uri="{FF2B5EF4-FFF2-40B4-BE49-F238E27FC236}">
                <a16:creationId xmlns:a16="http://schemas.microsoft.com/office/drawing/2014/main" id="{12D92794-E544-49CE-BDA4-457D67F699E3}"/>
              </a:ext>
            </a:extLst>
          </p:cNvPr>
          <p:cNvSpPr>
            <a:spLocks noGrp="1" noChangeArrowheads="1"/>
          </p:cNvSpPr>
          <p:nvPr>
            <p:ph type="ftr" sz="quarter" idx="11"/>
          </p:nvPr>
        </p:nvSpPr>
        <p:spPr>
          <a:ln/>
        </p:spPr>
        <p:txBody>
          <a:bodyPr/>
          <a:lstStyle>
            <a:lvl1pPr>
              <a:defRPr/>
            </a:lvl1pPr>
          </a:lstStyle>
          <a:p>
            <a:pPr>
              <a:defRPr/>
            </a:pPr>
            <a:r>
              <a:rPr lang="en-US" altLang="zh-CN"/>
              <a:t>www.themegallery.com</a:t>
            </a:r>
          </a:p>
        </p:txBody>
      </p:sp>
      <p:sp>
        <p:nvSpPr>
          <p:cNvPr id="4" name="Rectangle 6">
            <a:extLst>
              <a:ext uri="{FF2B5EF4-FFF2-40B4-BE49-F238E27FC236}">
                <a16:creationId xmlns:a16="http://schemas.microsoft.com/office/drawing/2014/main" id="{4BA80C27-2B16-4A6C-9653-89C81DA9FD3D}"/>
              </a:ext>
            </a:extLst>
          </p:cNvPr>
          <p:cNvSpPr>
            <a:spLocks noGrp="1" noChangeArrowheads="1"/>
          </p:cNvSpPr>
          <p:nvPr>
            <p:ph type="sldNum" sz="quarter" idx="12"/>
          </p:nvPr>
        </p:nvSpPr>
        <p:spPr>
          <a:ln/>
        </p:spPr>
        <p:txBody>
          <a:bodyPr/>
          <a:lstStyle>
            <a:lvl1pPr>
              <a:defRPr/>
            </a:lvl1pPr>
          </a:lstStyle>
          <a:p>
            <a:fld id="{52EBEDBF-3BC9-461A-8A60-716803B421F4}" type="slidenum">
              <a:rPr lang="zh-CN" altLang="en-US"/>
              <a:pPr/>
              <a:t>‹#›</a:t>
            </a:fld>
            <a:endParaRPr lang="en-US" altLang="zh-CN"/>
          </a:p>
        </p:txBody>
      </p:sp>
    </p:spTree>
    <p:extLst>
      <p:ext uri="{BB962C8B-B14F-4D97-AF65-F5344CB8AC3E}">
        <p14:creationId xmlns:p14="http://schemas.microsoft.com/office/powerpoint/2010/main" val="177521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4">
            <a:extLst>
              <a:ext uri="{FF2B5EF4-FFF2-40B4-BE49-F238E27FC236}">
                <a16:creationId xmlns:a16="http://schemas.microsoft.com/office/drawing/2014/main" id="{457B3B9D-DB6E-485F-BAE8-359D6C3A864C}"/>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AC9A946E-307F-4C71-95E7-55B07C280056}"/>
              </a:ext>
            </a:extLst>
          </p:cNvPr>
          <p:cNvSpPr>
            <a:spLocks noGrp="1" noChangeArrowheads="1"/>
          </p:cNvSpPr>
          <p:nvPr>
            <p:ph type="ftr" sz="quarter" idx="11"/>
          </p:nvPr>
        </p:nvSpPr>
        <p:spPr>
          <a:ln/>
        </p:spPr>
        <p:txBody>
          <a:bodyPr/>
          <a:lstStyle>
            <a:lvl1pPr>
              <a:defRPr/>
            </a:lvl1pPr>
          </a:lstStyle>
          <a:p>
            <a:pPr>
              <a:defRPr/>
            </a:pPr>
            <a:r>
              <a:rPr lang="en-US" altLang="zh-CN"/>
              <a:t>www.themegallery.com</a:t>
            </a:r>
          </a:p>
        </p:txBody>
      </p:sp>
      <p:sp>
        <p:nvSpPr>
          <p:cNvPr id="7" name="Rectangle 6">
            <a:extLst>
              <a:ext uri="{FF2B5EF4-FFF2-40B4-BE49-F238E27FC236}">
                <a16:creationId xmlns:a16="http://schemas.microsoft.com/office/drawing/2014/main" id="{4E555949-D880-440B-B37D-BD4E378D832D}"/>
              </a:ext>
            </a:extLst>
          </p:cNvPr>
          <p:cNvSpPr>
            <a:spLocks noGrp="1" noChangeArrowheads="1"/>
          </p:cNvSpPr>
          <p:nvPr>
            <p:ph type="sldNum" sz="quarter" idx="12"/>
          </p:nvPr>
        </p:nvSpPr>
        <p:spPr>
          <a:ln/>
        </p:spPr>
        <p:txBody>
          <a:bodyPr/>
          <a:lstStyle>
            <a:lvl1pPr>
              <a:defRPr/>
            </a:lvl1pPr>
          </a:lstStyle>
          <a:p>
            <a:fld id="{51E55577-CA4E-4482-A478-A77927F173C0}" type="slidenum">
              <a:rPr lang="zh-CN" altLang="en-US"/>
              <a:pPr/>
              <a:t>‹#›</a:t>
            </a:fld>
            <a:endParaRPr lang="en-US" altLang="zh-CN"/>
          </a:p>
        </p:txBody>
      </p:sp>
    </p:spTree>
    <p:extLst>
      <p:ext uri="{BB962C8B-B14F-4D97-AF65-F5344CB8AC3E}">
        <p14:creationId xmlns:p14="http://schemas.microsoft.com/office/powerpoint/2010/main" val="720162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4">
            <a:extLst>
              <a:ext uri="{FF2B5EF4-FFF2-40B4-BE49-F238E27FC236}">
                <a16:creationId xmlns:a16="http://schemas.microsoft.com/office/drawing/2014/main" id="{69AA7F50-CAA9-476D-BF37-1B2823D75A93}"/>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D3130E1C-9837-4FD3-AADF-D16A1E59CD43}"/>
              </a:ext>
            </a:extLst>
          </p:cNvPr>
          <p:cNvSpPr>
            <a:spLocks noGrp="1" noChangeArrowheads="1"/>
          </p:cNvSpPr>
          <p:nvPr>
            <p:ph type="ftr" sz="quarter" idx="11"/>
          </p:nvPr>
        </p:nvSpPr>
        <p:spPr>
          <a:ln/>
        </p:spPr>
        <p:txBody>
          <a:bodyPr/>
          <a:lstStyle>
            <a:lvl1pPr>
              <a:defRPr/>
            </a:lvl1pPr>
          </a:lstStyle>
          <a:p>
            <a:pPr>
              <a:defRPr/>
            </a:pPr>
            <a:r>
              <a:rPr lang="en-US" altLang="zh-CN"/>
              <a:t>www.themegallery.com</a:t>
            </a:r>
          </a:p>
        </p:txBody>
      </p:sp>
      <p:sp>
        <p:nvSpPr>
          <p:cNvPr id="7" name="Rectangle 6">
            <a:extLst>
              <a:ext uri="{FF2B5EF4-FFF2-40B4-BE49-F238E27FC236}">
                <a16:creationId xmlns:a16="http://schemas.microsoft.com/office/drawing/2014/main" id="{DB8483B5-125F-4817-8C88-5C1AC10AB635}"/>
              </a:ext>
            </a:extLst>
          </p:cNvPr>
          <p:cNvSpPr>
            <a:spLocks noGrp="1" noChangeArrowheads="1"/>
          </p:cNvSpPr>
          <p:nvPr>
            <p:ph type="sldNum" sz="quarter" idx="12"/>
          </p:nvPr>
        </p:nvSpPr>
        <p:spPr>
          <a:ln/>
        </p:spPr>
        <p:txBody>
          <a:bodyPr/>
          <a:lstStyle>
            <a:lvl1pPr>
              <a:defRPr/>
            </a:lvl1pPr>
          </a:lstStyle>
          <a:p>
            <a:fld id="{AA0984C9-52B9-4833-8EEA-3A9AB70209FF}" type="slidenum">
              <a:rPr lang="zh-CN" altLang="en-US"/>
              <a:pPr/>
              <a:t>‹#›</a:t>
            </a:fld>
            <a:endParaRPr lang="en-US" altLang="zh-CN"/>
          </a:p>
        </p:txBody>
      </p:sp>
    </p:spTree>
    <p:extLst>
      <p:ext uri="{BB962C8B-B14F-4D97-AF65-F5344CB8AC3E}">
        <p14:creationId xmlns:p14="http://schemas.microsoft.com/office/powerpoint/2010/main" val="358495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FFFFFF"/>
            </a:gs>
          </a:gsLst>
          <a:lin ang="5400000" scaled="1"/>
        </a:gradFill>
        <a:effectLst/>
      </p:bgPr>
    </p:bg>
    <p:spTree>
      <p:nvGrpSpPr>
        <p:cNvPr id="1" name=""/>
        <p:cNvGrpSpPr/>
        <p:nvPr/>
      </p:nvGrpSpPr>
      <p:grpSpPr>
        <a:xfrm>
          <a:off x="0" y="0"/>
          <a:ext cx="0" cy="0"/>
          <a:chOff x="0" y="0"/>
          <a:chExt cx="0" cy="0"/>
        </a:xfrm>
      </p:grpSpPr>
      <p:pic>
        <p:nvPicPr>
          <p:cNvPr id="1026" name="Picture 8" descr="3">
            <a:extLst>
              <a:ext uri="{FF2B5EF4-FFF2-40B4-BE49-F238E27FC236}">
                <a16:creationId xmlns:a16="http://schemas.microsoft.com/office/drawing/2014/main" id="{8CF2EC22-AC5A-4865-BB71-7CAB513D6A22}"/>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r="21388" b="40616"/>
          <a:stretch>
            <a:fillRect/>
          </a:stretch>
        </p:blipFill>
        <p:spPr bwMode="gray">
          <a:xfrm>
            <a:off x="0" y="4876800"/>
            <a:ext cx="91440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9" descr="2">
            <a:extLst>
              <a:ext uri="{FF2B5EF4-FFF2-40B4-BE49-F238E27FC236}">
                <a16:creationId xmlns:a16="http://schemas.microsoft.com/office/drawing/2014/main" id="{75EB93E9-E525-4CA3-B902-7CB5ACC8CD07}"/>
              </a:ext>
            </a:extLst>
          </p:cNvPr>
          <p:cNvPicPr>
            <a:picLocks noChangeAspect="1" noChangeArrowheads="1"/>
          </p:cNvPicPr>
          <p:nvPr/>
        </p:nvPicPr>
        <p:blipFill>
          <a:blip r:embed="rId16">
            <a:lum contrast="12000"/>
            <a:extLst>
              <a:ext uri="{28A0092B-C50C-407E-A947-70E740481C1C}">
                <a14:useLocalDpi xmlns:a14="http://schemas.microsoft.com/office/drawing/2010/main" val="0"/>
              </a:ext>
            </a:extLst>
          </a:blip>
          <a:srcRect/>
          <a:stretch>
            <a:fillRect/>
          </a:stretch>
        </p:blipFill>
        <p:spPr bwMode="gray">
          <a:xfrm>
            <a:off x="0" y="5105400"/>
            <a:ext cx="1384300" cy="156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4">
            <a:extLst>
              <a:ext uri="{FF2B5EF4-FFF2-40B4-BE49-F238E27FC236}">
                <a16:creationId xmlns:a16="http://schemas.microsoft.com/office/drawing/2014/main" id="{178B1CA6-9D73-4229-A8CD-C54D31ED1987}"/>
              </a:ext>
            </a:extLst>
          </p:cNvPr>
          <p:cNvSpPr>
            <a:spLocks noGrp="1" noChangeArrowheads="1"/>
          </p:cNvSpPr>
          <p:nvPr>
            <p:ph type="dt" sz="half" idx="2"/>
          </p:nvPr>
        </p:nvSpPr>
        <p:spPr bwMode="gray">
          <a:xfrm>
            <a:off x="4038600" y="6477000"/>
            <a:ext cx="2133600" cy="2444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spcBef>
                <a:spcPct val="0"/>
              </a:spcBef>
              <a:defRPr sz="1400" b="0">
                <a:latin typeface="Arial" charset="0"/>
                <a:ea typeface="宋体" pitchFamily="2" charset="-122"/>
              </a:defRPr>
            </a:lvl1pPr>
          </a:lstStyle>
          <a:p>
            <a:pPr>
              <a:defRPr/>
            </a:pPr>
            <a:endParaRPr lang="en-US" altLang="zh-CN"/>
          </a:p>
        </p:txBody>
      </p:sp>
      <p:sp>
        <p:nvSpPr>
          <p:cNvPr id="1029" name="Rectangle 5">
            <a:extLst>
              <a:ext uri="{FF2B5EF4-FFF2-40B4-BE49-F238E27FC236}">
                <a16:creationId xmlns:a16="http://schemas.microsoft.com/office/drawing/2014/main" id="{A48B3E7D-E1C4-42A7-8EDE-176D92D2AF5C}"/>
              </a:ext>
            </a:extLst>
          </p:cNvPr>
          <p:cNvSpPr>
            <a:spLocks noGrp="1" noChangeArrowheads="1"/>
          </p:cNvSpPr>
          <p:nvPr>
            <p:ph type="ftr" sz="quarter" idx="3"/>
          </p:nvPr>
        </p:nvSpPr>
        <p:spPr bwMode="gray">
          <a:xfrm>
            <a:off x="457200" y="6461125"/>
            <a:ext cx="2895600" cy="2444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spcBef>
                <a:spcPct val="0"/>
              </a:spcBef>
              <a:defRPr sz="1200" b="0">
                <a:solidFill>
                  <a:srgbClr val="FEFEFE"/>
                </a:solidFill>
                <a:latin typeface="Arial" charset="0"/>
                <a:ea typeface="宋体" pitchFamily="2" charset="-122"/>
              </a:defRPr>
            </a:lvl1pPr>
          </a:lstStyle>
          <a:p>
            <a:pPr>
              <a:defRPr/>
            </a:pPr>
            <a:r>
              <a:rPr lang="en-US" altLang="zh-CN"/>
              <a:t>www.themegallery.com</a:t>
            </a:r>
          </a:p>
        </p:txBody>
      </p:sp>
      <p:sp>
        <p:nvSpPr>
          <p:cNvPr id="1030" name="Rectangle 6">
            <a:extLst>
              <a:ext uri="{FF2B5EF4-FFF2-40B4-BE49-F238E27FC236}">
                <a16:creationId xmlns:a16="http://schemas.microsoft.com/office/drawing/2014/main" id="{B7F21E23-8F3E-4D78-94BC-2C1D82394525}"/>
              </a:ext>
            </a:extLst>
          </p:cNvPr>
          <p:cNvSpPr>
            <a:spLocks noGrp="1" noChangeArrowheads="1"/>
          </p:cNvSpPr>
          <p:nvPr>
            <p:ph type="sldNum" sz="quarter" idx="4"/>
          </p:nvPr>
        </p:nvSpPr>
        <p:spPr bwMode="gray">
          <a:xfrm>
            <a:off x="6629400" y="6477000"/>
            <a:ext cx="1371600" cy="2286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defRPr sz="1400" b="0">
                <a:ea typeface="宋体" panose="02010600030101010101" pitchFamily="2" charset="-122"/>
              </a:defRPr>
            </a:lvl1pPr>
          </a:lstStyle>
          <a:p>
            <a:fld id="{58A4CD75-C7C4-4451-9E1C-ABCF367786F9}" type="slidenum">
              <a:rPr lang="zh-CN" altLang="en-US"/>
              <a:pPr/>
              <a:t>‹#›</a:t>
            </a:fld>
            <a:endParaRPr lang="en-US" altLang="zh-CN"/>
          </a:p>
        </p:txBody>
      </p:sp>
      <p:sp>
        <p:nvSpPr>
          <p:cNvPr id="1136" name="Freeform 112">
            <a:extLst>
              <a:ext uri="{FF2B5EF4-FFF2-40B4-BE49-F238E27FC236}">
                <a16:creationId xmlns:a16="http://schemas.microsoft.com/office/drawing/2014/main" id="{EF51154C-6322-4F80-9B2D-7CE5FCD9E272}"/>
              </a:ext>
            </a:extLst>
          </p:cNvPr>
          <p:cNvSpPr>
            <a:spLocks/>
          </p:cNvSpPr>
          <p:nvPr/>
        </p:nvSpPr>
        <p:spPr bwMode="gray">
          <a:xfrm>
            <a:off x="5334000" y="0"/>
            <a:ext cx="3149600" cy="5029200"/>
          </a:xfrm>
          <a:custGeom>
            <a:avLst/>
            <a:gdLst>
              <a:gd name="T0" fmla="*/ 2147483647 w 1984"/>
              <a:gd name="T1" fmla="*/ 2147483647 h 2592"/>
              <a:gd name="T2" fmla="*/ 0 w 1984"/>
              <a:gd name="T3" fmla="*/ 0 h 2592"/>
              <a:gd name="T4" fmla="*/ 2147483647 w 1984"/>
              <a:gd name="T5" fmla="*/ 0 h 2592"/>
              <a:gd name="T6" fmla="*/ 2147483647 w 1984"/>
              <a:gd name="T7" fmla="*/ 2147483647 h 25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84" h="2592">
                <a:moveTo>
                  <a:pt x="1968" y="2592"/>
                </a:moveTo>
                <a:cubicBezTo>
                  <a:pt x="1762" y="958"/>
                  <a:pt x="825" y="389"/>
                  <a:pt x="0" y="0"/>
                </a:cubicBezTo>
                <a:lnTo>
                  <a:pt x="596" y="0"/>
                </a:lnTo>
                <a:cubicBezTo>
                  <a:pt x="1984" y="437"/>
                  <a:pt x="1977" y="2332"/>
                  <a:pt x="1968" y="2592"/>
                </a:cubicBezTo>
                <a:close/>
              </a:path>
            </a:pathLst>
          </a:custGeom>
          <a:solidFill>
            <a:srgbClr val="FFFFFF">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137" name="Freeform 113">
            <a:extLst>
              <a:ext uri="{FF2B5EF4-FFF2-40B4-BE49-F238E27FC236}">
                <a16:creationId xmlns:a16="http://schemas.microsoft.com/office/drawing/2014/main" id="{9768BB8B-BD2A-49AB-9E81-2B6E4033E719}"/>
              </a:ext>
            </a:extLst>
          </p:cNvPr>
          <p:cNvSpPr>
            <a:spLocks/>
          </p:cNvSpPr>
          <p:nvPr/>
        </p:nvSpPr>
        <p:spPr bwMode="gray">
          <a:xfrm>
            <a:off x="8407400" y="0"/>
            <a:ext cx="736600" cy="4953000"/>
          </a:xfrm>
          <a:custGeom>
            <a:avLst/>
            <a:gdLst>
              <a:gd name="T0" fmla="*/ 0 w 464"/>
              <a:gd name="T1" fmla="*/ 2147483647 h 2562"/>
              <a:gd name="T2" fmla="*/ 2147483647 w 464"/>
              <a:gd name="T3" fmla="*/ 2147483647 h 2562"/>
              <a:gd name="T4" fmla="*/ 2147483647 w 464"/>
              <a:gd name="T5" fmla="*/ 0 h 2562"/>
              <a:gd name="T6" fmla="*/ 2147483647 w 464"/>
              <a:gd name="T7" fmla="*/ 0 h 2562"/>
              <a:gd name="T8" fmla="*/ 2147483647 w 464"/>
              <a:gd name="T9" fmla="*/ 2147483647 h 2562"/>
              <a:gd name="T10" fmla="*/ 0 w 464"/>
              <a:gd name="T11" fmla="*/ 2147483647 h 256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64" h="2562">
                <a:moveTo>
                  <a:pt x="0" y="2562"/>
                </a:moveTo>
                <a:cubicBezTo>
                  <a:pt x="288" y="2246"/>
                  <a:pt x="356" y="1924"/>
                  <a:pt x="408" y="1560"/>
                </a:cubicBezTo>
                <a:cubicBezTo>
                  <a:pt x="460" y="1196"/>
                  <a:pt x="464" y="332"/>
                  <a:pt x="464" y="0"/>
                </a:cubicBezTo>
                <a:lnTo>
                  <a:pt x="42" y="0"/>
                </a:lnTo>
                <a:cubicBezTo>
                  <a:pt x="196" y="401"/>
                  <a:pt x="305" y="1169"/>
                  <a:pt x="279" y="1600"/>
                </a:cubicBezTo>
                <a:cubicBezTo>
                  <a:pt x="254" y="2032"/>
                  <a:pt x="254" y="2206"/>
                  <a:pt x="0" y="2562"/>
                </a:cubicBezTo>
                <a:close/>
              </a:path>
            </a:pathLst>
          </a:custGeom>
          <a:solidFill>
            <a:srgbClr val="FFFFFF">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nvGrpSpPr>
          <p:cNvPr id="4" name="Group 114">
            <a:extLst>
              <a:ext uri="{FF2B5EF4-FFF2-40B4-BE49-F238E27FC236}">
                <a16:creationId xmlns:a16="http://schemas.microsoft.com/office/drawing/2014/main" id="{EE2A269D-FACA-4776-AFD4-D58917D97B35}"/>
              </a:ext>
            </a:extLst>
          </p:cNvPr>
          <p:cNvGrpSpPr>
            <a:grpSpLocks/>
          </p:cNvGrpSpPr>
          <p:nvPr/>
        </p:nvGrpSpPr>
        <p:grpSpPr bwMode="auto">
          <a:xfrm rot="-893609">
            <a:off x="7173913" y="769938"/>
            <a:ext cx="1752600" cy="830262"/>
            <a:chOff x="1152" y="584"/>
            <a:chExt cx="3946" cy="1960"/>
          </a:xfrm>
        </p:grpSpPr>
        <p:sp>
          <p:nvSpPr>
            <p:cNvPr id="1077" name="Freeform 115">
              <a:extLst>
                <a:ext uri="{FF2B5EF4-FFF2-40B4-BE49-F238E27FC236}">
                  <a16:creationId xmlns:a16="http://schemas.microsoft.com/office/drawing/2014/main" id="{6397B291-2942-4834-83C2-C5CCCF73830A}"/>
                </a:ext>
              </a:extLst>
            </p:cNvPr>
            <p:cNvSpPr>
              <a:spLocks/>
            </p:cNvSpPr>
            <p:nvPr userDrawn="1"/>
          </p:nvSpPr>
          <p:spPr bwMode="gray">
            <a:xfrm>
              <a:off x="1118" y="528"/>
              <a:ext cx="3921" cy="1720"/>
            </a:xfrm>
            <a:custGeom>
              <a:avLst/>
              <a:gdLst>
                <a:gd name="T0" fmla="*/ 0 w 3920"/>
                <a:gd name="T1" fmla="*/ 1500 h 1720"/>
                <a:gd name="T2" fmla="*/ 768 w 3920"/>
                <a:gd name="T3" fmla="*/ 424 h 1720"/>
                <a:gd name="T4" fmla="*/ 2214 w 3920"/>
                <a:gd name="T5" fmla="*/ 424 h 1720"/>
                <a:gd name="T6" fmla="*/ 3926 w 3920"/>
                <a:gd name="T7" fmla="*/ 828 h 1720"/>
                <a:gd name="T8" fmla="*/ 3222 w 3920"/>
                <a:gd name="T9" fmla="*/ 1720 h 1720"/>
                <a:gd name="T10" fmla="*/ 1524 w 3920"/>
                <a:gd name="T11" fmla="*/ 1600 h 1720"/>
                <a:gd name="T12" fmla="*/ 3238 w 3920"/>
                <a:gd name="T13" fmla="*/ 1628 h 1720"/>
                <a:gd name="T14" fmla="*/ 3754 w 3920"/>
                <a:gd name="T15" fmla="*/ 820 h 1720"/>
                <a:gd name="T16" fmla="*/ 2262 w 3920"/>
                <a:gd name="T17" fmla="*/ 472 h 1720"/>
                <a:gd name="T18" fmla="*/ 1468 w 3920"/>
                <a:gd name="T19" fmla="*/ 1524 h 1720"/>
                <a:gd name="T20" fmla="*/ 2166 w 3920"/>
                <a:gd name="T21" fmla="*/ 472 h 1720"/>
                <a:gd name="T22" fmla="*/ 812 w 3920"/>
                <a:gd name="T23" fmla="*/ 508 h 1720"/>
                <a:gd name="T24" fmla="*/ 96 w 3920"/>
                <a:gd name="T25" fmla="*/ 1432 h 1720"/>
                <a:gd name="T26" fmla="*/ 1488 w 3920"/>
                <a:gd name="T27" fmla="*/ 1576 h 1720"/>
                <a:gd name="T28" fmla="*/ 0 w 3920"/>
                <a:gd name="T29" fmla="*/ 1500 h 17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920" h="1720">
                  <a:moveTo>
                    <a:pt x="0" y="1500"/>
                  </a:moveTo>
                  <a:cubicBezTo>
                    <a:pt x="0" y="1500"/>
                    <a:pt x="288" y="936"/>
                    <a:pt x="768" y="424"/>
                  </a:cubicBezTo>
                  <a:cubicBezTo>
                    <a:pt x="1652" y="0"/>
                    <a:pt x="2208" y="424"/>
                    <a:pt x="2208" y="424"/>
                  </a:cubicBezTo>
                  <a:cubicBezTo>
                    <a:pt x="3440" y="8"/>
                    <a:pt x="3752" y="612"/>
                    <a:pt x="3920" y="828"/>
                  </a:cubicBezTo>
                  <a:cubicBezTo>
                    <a:pt x="3660" y="1224"/>
                    <a:pt x="3216" y="1720"/>
                    <a:pt x="3216" y="1720"/>
                  </a:cubicBezTo>
                  <a:cubicBezTo>
                    <a:pt x="2844" y="1540"/>
                    <a:pt x="2504" y="1284"/>
                    <a:pt x="1524" y="1600"/>
                  </a:cubicBezTo>
                  <a:cubicBezTo>
                    <a:pt x="2400" y="1068"/>
                    <a:pt x="3000" y="1500"/>
                    <a:pt x="3232" y="1628"/>
                  </a:cubicBezTo>
                  <a:cubicBezTo>
                    <a:pt x="3512" y="1242"/>
                    <a:pt x="3672" y="1012"/>
                    <a:pt x="3748" y="820"/>
                  </a:cubicBezTo>
                  <a:cubicBezTo>
                    <a:pt x="3316" y="320"/>
                    <a:pt x="2643" y="350"/>
                    <a:pt x="2256" y="472"/>
                  </a:cubicBezTo>
                  <a:cubicBezTo>
                    <a:pt x="1872" y="1000"/>
                    <a:pt x="1484" y="1524"/>
                    <a:pt x="1468" y="1524"/>
                  </a:cubicBezTo>
                  <a:cubicBezTo>
                    <a:pt x="1700" y="948"/>
                    <a:pt x="2160" y="472"/>
                    <a:pt x="2160" y="472"/>
                  </a:cubicBezTo>
                  <a:cubicBezTo>
                    <a:pt x="2051" y="303"/>
                    <a:pt x="1280" y="296"/>
                    <a:pt x="812" y="508"/>
                  </a:cubicBezTo>
                  <a:cubicBezTo>
                    <a:pt x="452" y="988"/>
                    <a:pt x="96" y="1432"/>
                    <a:pt x="96" y="1432"/>
                  </a:cubicBezTo>
                  <a:cubicBezTo>
                    <a:pt x="1024" y="1112"/>
                    <a:pt x="1488" y="1576"/>
                    <a:pt x="1488" y="1576"/>
                  </a:cubicBezTo>
                  <a:cubicBezTo>
                    <a:pt x="1472" y="1587"/>
                    <a:pt x="792" y="1324"/>
                    <a:pt x="0" y="1500"/>
                  </a:cubicBezTo>
                  <a:close/>
                </a:path>
              </a:pathLst>
            </a:custGeom>
            <a:solidFill>
              <a:srgbClr val="FFFFFF">
                <a:alpha val="30196"/>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78" name="Freeform 116">
              <a:extLst>
                <a:ext uri="{FF2B5EF4-FFF2-40B4-BE49-F238E27FC236}">
                  <a16:creationId xmlns:a16="http://schemas.microsoft.com/office/drawing/2014/main" id="{C0F6FCB8-FC87-4BB8-8CDC-54C54B5AEF7A}"/>
                </a:ext>
              </a:extLst>
            </p:cNvPr>
            <p:cNvSpPr>
              <a:spLocks/>
            </p:cNvSpPr>
            <p:nvPr userDrawn="1"/>
          </p:nvSpPr>
          <p:spPr bwMode="gray">
            <a:xfrm>
              <a:off x="2879" y="1583"/>
              <a:ext cx="2220" cy="956"/>
            </a:xfrm>
            <a:custGeom>
              <a:avLst/>
              <a:gdLst>
                <a:gd name="T0" fmla="*/ 0 w 2218"/>
                <a:gd name="T1" fmla="*/ 654 h 960"/>
                <a:gd name="T2" fmla="*/ 1646 w 2218"/>
                <a:gd name="T3" fmla="*/ 936 h 960"/>
                <a:gd name="T4" fmla="*/ 2220 w 2218"/>
                <a:gd name="T5" fmla="*/ 0 h 960"/>
                <a:gd name="T6" fmla="*/ 1586 w 2218"/>
                <a:gd name="T7" fmla="*/ 864 h 960"/>
                <a:gd name="T8" fmla="*/ 0 w 2218"/>
                <a:gd name="T9" fmla="*/ 654 h 96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18" h="960">
                  <a:moveTo>
                    <a:pt x="0" y="672"/>
                  </a:moveTo>
                  <a:cubicBezTo>
                    <a:pt x="1004" y="672"/>
                    <a:pt x="1252" y="944"/>
                    <a:pt x="1640" y="960"/>
                  </a:cubicBezTo>
                  <a:cubicBezTo>
                    <a:pt x="2068" y="464"/>
                    <a:pt x="2218" y="12"/>
                    <a:pt x="2208" y="0"/>
                  </a:cubicBezTo>
                  <a:cubicBezTo>
                    <a:pt x="2148" y="40"/>
                    <a:pt x="1840" y="516"/>
                    <a:pt x="1580" y="888"/>
                  </a:cubicBezTo>
                  <a:cubicBezTo>
                    <a:pt x="740" y="544"/>
                    <a:pt x="268" y="624"/>
                    <a:pt x="0" y="672"/>
                  </a:cubicBezTo>
                  <a:close/>
                </a:path>
              </a:pathLst>
            </a:custGeom>
            <a:solidFill>
              <a:srgbClr val="FFFFFF">
                <a:alpha val="30196"/>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79" name="Freeform 117">
              <a:extLst>
                <a:ext uri="{FF2B5EF4-FFF2-40B4-BE49-F238E27FC236}">
                  <a16:creationId xmlns:a16="http://schemas.microsoft.com/office/drawing/2014/main" id="{2138FB32-2CDB-41C5-BC27-44C190530234}"/>
                </a:ext>
              </a:extLst>
            </p:cNvPr>
            <p:cNvSpPr>
              <a:spLocks/>
            </p:cNvSpPr>
            <p:nvPr userDrawn="1"/>
          </p:nvSpPr>
          <p:spPr bwMode="gray">
            <a:xfrm>
              <a:off x="1247" y="2026"/>
              <a:ext cx="1580" cy="394"/>
            </a:xfrm>
            <a:custGeom>
              <a:avLst/>
              <a:gdLst>
                <a:gd name="T0" fmla="*/ 0 w 1584"/>
                <a:gd name="T1" fmla="*/ 230 h 392"/>
                <a:gd name="T2" fmla="*/ 1134 w 1584"/>
                <a:gd name="T3" fmla="*/ 230 h 392"/>
                <a:gd name="T4" fmla="*/ 1560 w 1584"/>
                <a:gd name="T5" fmla="*/ 278 h 392"/>
                <a:gd name="T6" fmla="*/ 1126 w 1584"/>
                <a:gd name="T7" fmla="*/ 150 h 392"/>
                <a:gd name="T8" fmla="*/ 0 w 1584"/>
                <a:gd name="T9" fmla="*/ 230 h 39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4" h="392">
                  <a:moveTo>
                    <a:pt x="0" y="224"/>
                  </a:moveTo>
                  <a:cubicBezTo>
                    <a:pt x="628" y="84"/>
                    <a:pt x="892" y="108"/>
                    <a:pt x="1152" y="224"/>
                  </a:cubicBezTo>
                  <a:cubicBezTo>
                    <a:pt x="1320" y="336"/>
                    <a:pt x="1380" y="392"/>
                    <a:pt x="1584" y="272"/>
                  </a:cubicBezTo>
                  <a:cubicBezTo>
                    <a:pt x="1360" y="320"/>
                    <a:pt x="1240" y="188"/>
                    <a:pt x="1144" y="144"/>
                  </a:cubicBezTo>
                  <a:cubicBezTo>
                    <a:pt x="1048" y="100"/>
                    <a:pt x="372" y="0"/>
                    <a:pt x="0" y="224"/>
                  </a:cubicBezTo>
                  <a:close/>
                </a:path>
              </a:pathLst>
            </a:custGeom>
            <a:solidFill>
              <a:srgbClr val="FFFFFF">
                <a:alpha val="30196"/>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80" name="Freeform 118">
              <a:extLst>
                <a:ext uri="{FF2B5EF4-FFF2-40B4-BE49-F238E27FC236}">
                  <a16:creationId xmlns:a16="http://schemas.microsoft.com/office/drawing/2014/main" id="{66C818F3-1827-4B75-9FAD-E51D550E0BA7}"/>
                </a:ext>
              </a:extLst>
            </p:cNvPr>
            <p:cNvSpPr>
              <a:spLocks/>
            </p:cNvSpPr>
            <p:nvPr userDrawn="1"/>
          </p:nvSpPr>
          <p:spPr bwMode="gray">
            <a:xfrm>
              <a:off x="2777" y="2022"/>
              <a:ext cx="1730" cy="345"/>
            </a:xfrm>
            <a:custGeom>
              <a:avLst/>
              <a:gdLst>
                <a:gd name="T0" fmla="*/ 0 w 1731"/>
                <a:gd name="T1" fmla="*/ 182 h 344"/>
                <a:gd name="T2" fmla="*/ 1598 w 1731"/>
                <a:gd name="T3" fmla="*/ 350 h 344"/>
                <a:gd name="T4" fmla="*/ 760 w 1731"/>
                <a:gd name="T5" fmla="*/ 72 h 344"/>
                <a:gd name="T6" fmla="*/ 0 w 1731"/>
                <a:gd name="T7" fmla="*/ 182 h 3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31" h="344">
                  <a:moveTo>
                    <a:pt x="0" y="176"/>
                  </a:moveTo>
                  <a:cubicBezTo>
                    <a:pt x="856" y="0"/>
                    <a:pt x="1604" y="344"/>
                    <a:pt x="1604" y="344"/>
                  </a:cubicBezTo>
                  <a:cubicBezTo>
                    <a:pt x="1731" y="327"/>
                    <a:pt x="1056" y="80"/>
                    <a:pt x="760" y="72"/>
                  </a:cubicBezTo>
                  <a:cubicBezTo>
                    <a:pt x="464" y="64"/>
                    <a:pt x="244" y="60"/>
                    <a:pt x="0" y="176"/>
                  </a:cubicBezTo>
                  <a:close/>
                </a:path>
              </a:pathLst>
            </a:custGeom>
            <a:solidFill>
              <a:srgbClr val="FFFFFF">
                <a:alpha val="30196"/>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81" name="Freeform 119">
              <a:extLst>
                <a:ext uri="{FF2B5EF4-FFF2-40B4-BE49-F238E27FC236}">
                  <a16:creationId xmlns:a16="http://schemas.microsoft.com/office/drawing/2014/main" id="{549F2FFF-346C-44BF-8309-330E60B0D7C0}"/>
                </a:ext>
              </a:extLst>
            </p:cNvPr>
            <p:cNvSpPr>
              <a:spLocks/>
            </p:cNvSpPr>
            <p:nvPr userDrawn="1"/>
          </p:nvSpPr>
          <p:spPr bwMode="gray">
            <a:xfrm>
              <a:off x="4440" y="1677"/>
              <a:ext cx="504" cy="675"/>
            </a:xfrm>
            <a:custGeom>
              <a:avLst/>
              <a:gdLst>
                <a:gd name="T0" fmla="*/ 456 w 504"/>
                <a:gd name="T1" fmla="*/ 48 h 672"/>
                <a:gd name="T2" fmla="*/ 312 w 504"/>
                <a:gd name="T3" fmla="*/ 348 h 672"/>
                <a:gd name="T4" fmla="*/ 24 w 504"/>
                <a:gd name="T5" fmla="*/ 642 h 672"/>
                <a:gd name="T6" fmla="*/ 456 w 504"/>
                <a:gd name="T7" fmla="*/ 48 h 67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4" h="672">
                  <a:moveTo>
                    <a:pt x="456" y="48"/>
                  </a:moveTo>
                  <a:cubicBezTo>
                    <a:pt x="504" y="0"/>
                    <a:pt x="384" y="240"/>
                    <a:pt x="312" y="336"/>
                  </a:cubicBezTo>
                  <a:cubicBezTo>
                    <a:pt x="240" y="432"/>
                    <a:pt x="0" y="672"/>
                    <a:pt x="24" y="624"/>
                  </a:cubicBezTo>
                  <a:lnTo>
                    <a:pt x="456" y="48"/>
                  </a:lnTo>
                  <a:close/>
                </a:path>
              </a:pathLst>
            </a:custGeom>
            <a:solidFill>
              <a:srgbClr val="FFFFFF">
                <a:alpha val="30196"/>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82" name="Freeform 120">
              <a:extLst>
                <a:ext uri="{FF2B5EF4-FFF2-40B4-BE49-F238E27FC236}">
                  <a16:creationId xmlns:a16="http://schemas.microsoft.com/office/drawing/2014/main" id="{85D9CFFA-6FF4-49F1-8CC2-D7939DA3BEB2}"/>
                </a:ext>
              </a:extLst>
            </p:cNvPr>
            <p:cNvSpPr>
              <a:spLocks/>
            </p:cNvSpPr>
            <p:nvPr userDrawn="1"/>
          </p:nvSpPr>
          <p:spPr bwMode="gray">
            <a:xfrm>
              <a:off x="3394" y="1370"/>
              <a:ext cx="1079" cy="307"/>
            </a:xfrm>
            <a:custGeom>
              <a:avLst/>
              <a:gdLst>
                <a:gd name="T0" fmla="*/ 0 w 1081"/>
                <a:gd name="T1" fmla="*/ 42 h 301"/>
                <a:gd name="T2" fmla="*/ 980 w 1081"/>
                <a:gd name="T3" fmla="*/ 337 h 301"/>
                <a:gd name="T4" fmla="*/ 530 w 1081"/>
                <a:gd name="T5" fmla="*/ 50 h 301"/>
                <a:gd name="T6" fmla="*/ 0 w 1081"/>
                <a:gd name="T7" fmla="*/ 42 h 30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81" h="301">
                  <a:moveTo>
                    <a:pt x="0" y="36"/>
                  </a:moveTo>
                  <a:cubicBezTo>
                    <a:pt x="576" y="52"/>
                    <a:pt x="992" y="300"/>
                    <a:pt x="992" y="300"/>
                  </a:cubicBezTo>
                  <a:cubicBezTo>
                    <a:pt x="1081" y="301"/>
                    <a:pt x="701" y="88"/>
                    <a:pt x="536" y="44"/>
                  </a:cubicBezTo>
                  <a:cubicBezTo>
                    <a:pt x="371" y="0"/>
                    <a:pt x="216" y="0"/>
                    <a:pt x="0" y="36"/>
                  </a:cubicBezTo>
                  <a:close/>
                </a:path>
              </a:pathLst>
            </a:custGeom>
            <a:solidFill>
              <a:srgbClr val="FFFFFF">
                <a:alpha val="30196"/>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83" name="Freeform 121">
              <a:extLst>
                <a:ext uri="{FF2B5EF4-FFF2-40B4-BE49-F238E27FC236}">
                  <a16:creationId xmlns:a16="http://schemas.microsoft.com/office/drawing/2014/main" id="{B9E700F7-AD29-4300-B725-61F3FBB78D1B}"/>
                </a:ext>
              </a:extLst>
            </p:cNvPr>
            <p:cNvSpPr>
              <a:spLocks/>
            </p:cNvSpPr>
            <p:nvPr userDrawn="1"/>
          </p:nvSpPr>
          <p:spPr bwMode="gray">
            <a:xfrm rot="-136485">
              <a:off x="3513" y="1096"/>
              <a:ext cx="1076" cy="300"/>
            </a:xfrm>
            <a:custGeom>
              <a:avLst/>
              <a:gdLst>
                <a:gd name="T0" fmla="*/ 0 w 1081"/>
                <a:gd name="T1" fmla="*/ 36 h 301"/>
                <a:gd name="T2" fmla="*/ 966 w 1081"/>
                <a:gd name="T3" fmla="*/ 294 h 301"/>
                <a:gd name="T4" fmla="*/ 525 w 1081"/>
                <a:gd name="T5" fmla="*/ 44 h 301"/>
                <a:gd name="T6" fmla="*/ 0 w 1081"/>
                <a:gd name="T7" fmla="*/ 36 h 30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81" h="301">
                  <a:moveTo>
                    <a:pt x="0" y="36"/>
                  </a:moveTo>
                  <a:cubicBezTo>
                    <a:pt x="576" y="52"/>
                    <a:pt x="992" y="300"/>
                    <a:pt x="992" y="300"/>
                  </a:cubicBezTo>
                  <a:cubicBezTo>
                    <a:pt x="1081" y="301"/>
                    <a:pt x="701" y="88"/>
                    <a:pt x="536" y="44"/>
                  </a:cubicBezTo>
                  <a:cubicBezTo>
                    <a:pt x="371" y="0"/>
                    <a:pt x="216" y="0"/>
                    <a:pt x="0" y="36"/>
                  </a:cubicBezTo>
                  <a:close/>
                </a:path>
              </a:pathLst>
            </a:custGeom>
            <a:solidFill>
              <a:srgbClr val="FFFFFF">
                <a:alpha val="30196"/>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84" name="Freeform 122">
              <a:extLst>
                <a:ext uri="{FF2B5EF4-FFF2-40B4-BE49-F238E27FC236}">
                  <a16:creationId xmlns:a16="http://schemas.microsoft.com/office/drawing/2014/main" id="{B4C719CD-4781-4B47-9262-F4731D38485E}"/>
                </a:ext>
              </a:extLst>
            </p:cNvPr>
            <p:cNvSpPr>
              <a:spLocks/>
            </p:cNvSpPr>
            <p:nvPr userDrawn="1"/>
          </p:nvSpPr>
          <p:spPr bwMode="gray">
            <a:xfrm>
              <a:off x="1932" y="1122"/>
              <a:ext cx="1015" cy="169"/>
            </a:xfrm>
            <a:custGeom>
              <a:avLst/>
              <a:gdLst>
                <a:gd name="T0" fmla="*/ 0 w 1013"/>
                <a:gd name="T1" fmla="*/ 112 h 171"/>
                <a:gd name="T2" fmla="*/ 944 w 1013"/>
                <a:gd name="T3" fmla="*/ 147 h 171"/>
                <a:gd name="T4" fmla="*/ 491 w 1013"/>
                <a:gd name="T5" fmla="*/ 23 h 171"/>
                <a:gd name="T6" fmla="*/ 0 w 1013"/>
                <a:gd name="T7" fmla="*/ 112 h 17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13" h="171">
                  <a:moveTo>
                    <a:pt x="0" y="116"/>
                  </a:moveTo>
                  <a:cubicBezTo>
                    <a:pt x="620" y="0"/>
                    <a:pt x="851" y="171"/>
                    <a:pt x="932" y="156"/>
                  </a:cubicBezTo>
                  <a:cubicBezTo>
                    <a:pt x="1013" y="141"/>
                    <a:pt x="640" y="30"/>
                    <a:pt x="485" y="23"/>
                  </a:cubicBezTo>
                  <a:cubicBezTo>
                    <a:pt x="337" y="16"/>
                    <a:pt x="182" y="59"/>
                    <a:pt x="0" y="116"/>
                  </a:cubicBezTo>
                  <a:close/>
                </a:path>
              </a:pathLst>
            </a:custGeom>
            <a:solidFill>
              <a:srgbClr val="FFFFFF">
                <a:alpha val="30196"/>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85" name="Freeform 123">
              <a:extLst>
                <a:ext uri="{FF2B5EF4-FFF2-40B4-BE49-F238E27FC236}">
                  <a16:creationId xmlns:a16="http://schemas.microsoft.com/office/drawing/2014/main" id="{8A19B4C0-9AA7-46B0-A16F-B2099938F1C2}"/>
                </a:ext>
              </a:extLst>
            </p:cNvPr>
            <p:cNvSpPr>
              <a:spLocks/>
            </p:cNvSpPr>
            <p:nvPr userDrawn="1"/>
          </p:nvSpPr>
          <p:spPr bwMode="gray">
            <a:xfrm>
              <a:off x="1783" y="1344"/>
              <a:ext cx="1015" cy="169"/>
            </a:xfrm>
            <a:custGeom>
              <a:avLst/>
              <a:gdLst>
                <a:gd name="T0" fmla="*/ 0 w 1013"/>
                <a:gd name="T1" fmla="*/ 112 h 171"/>
                <a:gd name="T2" fmla="*/ 944 w 1013"/>
                <a:gd name="T3" fmla="*/ 147 h 171"/>
                <a:gd name="T4" fmla="*/ 491 w 1013"/>
                <a:gd name="T5" fmla="*/ 23 h 171"/>
                <a:gd name="T6" fmla="*/ 0 w 1013"/>
                <a:gd name="T7" fmla="*/ 112 h 17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13" h="171">
                  <a:moveTo>
                    <a:pt x="0" y="116"/>
                  </a:moveTo>
                  <a:cubicBezTo>
                    <a:pt x="620" y="0"/>
                    <a:pt x="851" y="171"/>
                    <a:pt x="932" y="156"/>
                  </a:cubicBezTo>
                  <a:cubicBezTo>
                    <a:pt x="1013" y="141"/>
                    <a:pt x="640" y="30"/>
                    <a:pt x="485" y="23"/>
                  </a:cubicBezTo>
                  <a:cubicBezTo>
                    <a:pt x="337" y="16"/>
                    <a:pt x="182" y="59"/>
                    <a:pt x="0" y="116"/>
                  </a:cubicBezTo>
                  <a:close/>
                </a:path>
              </a:pathLst>
            </a:custGeom>
            <a:solidFill>
              <a:srgbClr val="FFFFFF">
                <a:alpha val="30196"/>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86" name="Freeform 124">
              <a:extLst>
                <a:ext uri="{FF2B5EF4-FFF2-40B4-BE49-F238E27FC236}">
                  <a16:creationId xmlns:a16="http://schemas.microsoft.com/office/drawing/2014/main" id="{AE78172B-DE6C-4936-81B1-9D235FD5039D}"/>
                </a:ext>
              </a:extLst>
            </p:cNvPr>
            <p:cNvSpPr>
              <a:spLocks/>
            </p:cNvSpPr>
            <p:nvPr userDrawn="1"/>
          </p:nvSpPr>
          <p:spPr bwMode="gray">
            <a:xfrm>
              <a:off x="1566" y="1623"/>
              <a:ext cx="1058" cy="157"/>
            </a:xfrm>
            <a:custGeom>
              <a:avLst/>
              <a:gdLst>
                <a:gd name="T0" fmla="*/ 0 w 1057"/>
                <a:gd name="T1" fmla="*/ 106 h 155"/>
                <a:gd name="T2" fmla="*/ 978 w 1057"/>
                <a:gd name="T3" fmla="*/ 152 h 155"/>
                <a:gd name="T4" fmla="*/ 506 w 1057"/>
                <a:gd name="T5" fmla="*/ 7 h 155"/>
                <a:gd name="T6" fmla="*/ 0 w 1057"/>
                <a:gd name="T7" fmla="*/ 106 h 15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57" h="155">
                  <a:moveTo>
                    <a:pt x="0" y="100"/>
                  </a:moveTo>
                  <a:cubicBezTo>
                    <a:pt x="652" y="36"/>
                    <a:pt x="888" y="155"/>
                    <a:pt x="972" y="140"/>
                  </a:cubicBezTo>
                  <a:cubicBezTo>
                    <a:pt x="1057" y="125"/>
                    <a:pt x="668" y="14"/>
                    <a:pt x="506" y="7"/>
                  </a:cubicBezTo>
                  <a:cubicBezTo>
                    <a:pt x="352" y="0"/>
                    <a:pt x="190" y="43"/>
                    <a:pt x="0" y="100"/>
                  </a:cubicBezTo>
                  <a:close/>
                </a:path>
              </a:pathLst>
            </a:custGeom>
            <a:solidFill>
              <a:srgbClr val="FFFFFF">
                <a:alpha val="30196"/>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sp>
        <p:nvSpPr>
          <p:cNvPr id="1149" name="Freeform 125">
            <a:extLst>
              <a:ext uri="{FF2B5EF4-FFF2-40B4-BE49-F238E27FC236}">
                <a16:creationId xmlns:a16="http://schemas.microsoft.com/office/drawing/2014/main" id="{C178E1F9-C668-4FD0-9C09-1C72BD8A9A0F}"/>
              </a:ext>
            </a:extLst>
          </p:cNvPr>
          <p:cNvSpPr>
            <a:spLocks/>
          </p:cNvSpPr>
          <p:nvPr/>
        </p:nvSpPr>
        <p:spPr bwMode="gray">
          <a:xfrm rot="-7508314">
            <a:off x="8398669" y="3475832"/>
            <a:ext cx="681037" cy="603250"/>
          </a:xfrm>
          <a:custGeom>
            <a:avLst/>
            <a:gdLst>
              <a:gd name="T0" fmla="*/ 2147483647 w 406"/>
              <a:gd name="T1" fmla="*/ 2147483647 h 405"/>
              <a:gd name="T2" fmla="*/ 2147483647 w 406"/>
              <a:gd name="T3" fmla="*/ 2147483647 h 405"/>
              <a:gd name="T4" fmla="*/ 2147483647 w 406"/>
              <a:gd name="T5" fmla="*/ 2147483647 h 405"/>
              <a:gd name="T6" fmla="*/ 2147483647 w 406"/>
              <a:gd name="T7" fmla="*/ 2147483647 h 405"/>
              <a:gd name="T8" fmla="*/ 2147483647 w 406"/>
              <a:gd name="T9" fmla="*/ 2147483647 h 405"/>
              <a:gd name="T10" fmla="*/ 2147483647 w 406"/>
              <a:gd name="T11" fmla="*/ 2147483647 h 405"/>
              <a:gd name="T12" fmla="*/ 2147483647 w 406"/>
              <a:gd name="T13" fmla="*/ 2147483647 h 405"/>
              <a:gd name="T14" fmla="*/ 2147483647 w 406"/>
              <a:gd name="T15" fmla="*/ 2147483647 h 405"/>
              <a:gd name="T16" fmla="*/ 2147483647 w 406"/>
              <a:gd name="T17" fmla="*/ 2147483647 h 405"/>
              <a:gd name="T18" fmla="*/ 2147483647 w 406"/>
              <a:gd name="T19" fmla="*/ 2147483647 h 405"/>
              <a:gd name="T20" fmla="*/ 2147483647 w 406"/>
              <a:gd name="T21" fmla="*/ 2147483647 h 405"/>
              <a:gd name="T22" fmla="*/ 2147483647 w 406"/>
              <a:gd name="T23" fmla="*/ 0 h 405"/>
              <a:gd name="T24" fmla="*/ 2147483647 w 406"/>
              <a:gd name="T25" fmla="*/ 2147483647 h 405"/>
              <a:gd name="T26" fmla="*/ 2147483647 w 406"/>
              <a:gd name="T27" fmla="*/ 2147483647 h 405"/>
              <a:gd name="T28" fmla="*/ 2147483647 w 406"/>
              <a:gd name="T29" fmla="*/ 2147483647 h 405"/>
              <a:gd name="T30" fmla="*/ 2147483647 w 406"/>
              <a:gd name="T31" fmla="*/ 2147483647 h 405"/>
              <a:gd name="T32" fmla="*/ 2147483647 w 406"/>
              <a:gd name="T33" fmla="*/ 2147483647 h 405"/>
              <a:gd name="T34" fmla="*/ 2147483647 w 406"/>
              <a:gd name="T35" fmla="*/ 2147483647 h 405"/>
              <a:gd name="T36" fmla="*/ 2147483647 w 406"/>
              <a:gd name="T37" fmla="*/ 2147483647 h 405"/>
              <a:gd name="T38" fmla="*/ 2147483647 w 406"/>
              <a:gd name="T39" fmla="*/ 2147483647 h 405"/>
              <a:gd name="T40" fmla="*/ 2147483647 w 406"/>
              <a:gd name="T41" fmla="*/ 2147483647 h 405"/>
              <a:gd name="T42" fmla="*/ 2147483647 w 406"/>
              <a:gd name="T43" fmla="*/ 2147483647 h 405"/>
              <a:gd name="T44" fmla="*/ 2147483647 w 406"/>
              <a:gd name="T45" fmla="*/ 2147483647 h 405"/>
              <a:gd name="T46" fmla="*/ 2147483647 w 406"/>
              <a:gd name="T47" fmla="*/ 2147483647 h 405"/>
              <a:gd name="T48" fmla="*/ 2147483647 w 406"/>
              <a:gd name="T49" fmla="*/ 2147483647 h 405"/>
              <a:gd name="T50" fmla="*/ 2147483647 w 406"/>
              <a:gd name="T51" fmla="*/ 2147483647 h 405"/>
              <a:gd name="T52" fmla="*/ 2147483647 w 406"/>
              <a:gd name="T53" fmla="*/ 2147483647 h 405"/>
              <a:gd name="T54" fmla="*/ 2147483647 w 406"/>
              <a:gd name="T55" fmla="*/ 2147483647 h 405"/>
              <a:gd name="T56" fmla="*/ 2147483647 w 406"/>
              <a:gd name="T57" fmla="*/ 2147483647 h 405"/>
              <a:gd name="T58" fmla="*/ 2147483647 w 406"/>
              <a:gd name="T59" fmla="*/ 2147483647 h 405"/>
              <a:gd name="T60" fmla="*/ 2147483647 w 406"/>
              <a:gd name="T61" fmla="*/ 2147483647 h 405"/>
              <a:gd name="T62" fmla="*/ 2147483647 w 406"/>
              <a:gd name="T63" fmla="*/ 2147483647 h 405"/>
              <a:gd name="T64" fmla="*/ 2147483647 w 406"/>
              <a:gd name="T65" fmla="*/ 2147483647 h 405"/>
              <a:gd name="T66" fmla="*/ 2147483647 w 406"/>
              <a:gd name="T67" fmla="*/ 2147483647 h 405"/>
              <a:gd name="T68" fmla="*/ 2147483647 w 406"/>
              <a:gd name="T69" fmla="*/ 2147483647 h 405"/>
              <a:gd name="T70" fmla="*/ 2147483647 w 406"/>
              <a:gd name="T71" fmla="*/ 2147483647 h 405"/>
              <a:gd name="T72" fmla="*/ 2147483647 w 406"/>
              <a:gd name="T73" fmla="*/ 2147483647 h 405"/>
              <a:gd name="T74" fmla="*/ 2147483647 w 406"/>
              <a:gd name="T75" fmla="*/ 2147483647 h 405"/>
              <a:gd name="T76" fmla="*/ 2147483647 w 406"/>
              <a:gd name="T77" fmla="*/ 2147483647 h 405"/>
              <a:gd name="T78" fmla="*/ 2147483647 w 406"/>
              <a:gd name="T79" fmla="*/ 2147483647 h 405"/>
              <a:gd name="T80" fmla="*/ 2147483647 w 406"/>
              <a:gd name="T81" fmla="*/ 2147483647 h 405"/>
              <a:gd name="T82" fmla="*/ 2147483647 w 406"/>
              <a:gd name="T83" fmla="*/ 2147483647 h 405"/>
              <a:gd name="T84" fmla="*/ 2147483647 w 406"/>
              <a:gd name="T85" fmla="*/ 2147483647 h 405"/>
              <a:gd name="T86" fmla="*/ 2147483647 w 406"/>
              <a:gd name="T87" fmla="*/ 2147483647 h 40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06" h="405">
                <a:moveTo>
                  <a:pt x="360" y="174"/>
                </a:moveTo>
                <a:lnTo>
                  <a:pt x="294" y="173"/>
                </a:lnTo>
                <a:lnTo>
                  <a:pt x="259" y="129"/>
                </a:lnTo>
                <a:lnTo>
                  <a:pt x="274" y="129"/>
                </a:lnTo>
                <a:lnTo>
                  <a:pt x="277" y="128"/>
                </a:lnTo>
                <a:lnTo>
                  <a:pt x="280" y="126"/>
                </a:lnTo>
                <a:lnTo>
                  <a:pt x="282" y="123"/>
                </a:lnTo>
                <a:lnTo>
                  <a:pt x="282" y="120"/>
                </a:lnTo>
                <a:lnTo>
                  <a:pt x="282" y="107"/>
                </a:lnTo>
                <a:lnTo>
                  <a:pt x="282" y="104"/>
                </a:lnTo>
                <a:lnTo>
                  <a:pt x="280" y="101"/>
                </a:lnTo>
                <a:lnTo>
                  <a:pt x="277" y="99"/>
                </a:lnTo>
                <a:lnTo>
                  <a:pt x="274" y="99"/>
                </a:lnTo>
                <a:lnTo>
                  <a:pt x="238" y="99"/>
                </a:lnTo>
                <a:lnTo>
                  <a:pt x="220" y="72"/>
                </a:lnTo>
                <a:lnTo>
                  <a:pt x="232" y="72"/>
                </a:lnTo>
                <a:lnTo>
                  <a:pt x="235" y="72"/>
                </a:lnTo>
                <a:lnTo>
                  <a:pt x="238" y="69"/>
                </a:lnTo>
                <a:lnTo>
                  <a:pt x="241" y="68"/>
                </a:lnTo>
                <a:lnTo>
                  <a:pt x="241" y="63"/>
                </a:lnTo>
                <a:lnTo>
                  <a:pt x="241" y="51"/>
                </a:lnTo>
                <a:lnTo>
                  <a:pt x="241" y="48"/>
                </a:lnTo>
                <a:lnTo>
                  <a:pt x="238" y="45"/>
                </a:lnTo>
                <a:lnTo>
                  <a:pt x="235" y="44"/>
                </a:lnTo>
                <a:lnTo>
                  <a:pt x="232" y="42"/>
                </a:lnTo>
                <a:lnTo>
                  <a:pt x="199" y="42"/>
                </a:lnTo>
                <a:lnTo>
                  <a:pt x="195" y="35"/>
                </a:lnTo>
                <a:lnTo>
                  <a:pt x="189" y="26"/>
                </a:lnTo>
                <a:lnTo>
                  <a:pt x="181" y="17"/>
                </a:lnTo>
                <a:lnTo>
                  <a:pt x="175" y="9"/>
                </a:lnTo>
                <a:lnTo>
                  <a:pt x="172" y="5"/>
                </a:lnTo>
                <a:lnTo>
                  <a:pt x="169" y="3"/>
                </a:lnTo>
                <a:lnTo>
                  <a:pt x="165" y="2"/>
                </a:lnTo>
                <a:lnTo>
                  <a:pt x="160" y="0"/>
                </a:lnTo>
                <a:lnTo>
                  <a:pt x="156" y="0"/>
                </a:lnTo>
                <a:lnTo>
                  <a:pt x="151" y="0"/>
                </a:lnTo>
                <a:lnTo>
                  <a:pt x="133" y="0"/>
                </a:lnTo>
                <a:lnTo>
                  <a:pt x="135" y="5"/>
                </a:lnTo>
                <a:lnTo>
                  <a:pt x="138" y="15"/>
                </a:lnTo>
                <a:lnTo>
                  <a:pt x="144" y="30"/>
                </a:lnTo>
                <a:lnTo>
                  <a:pt x="150" y="48"/>
                </a:lnTo>
                <a:lnTo>
                  <a:pt x="157" y="69"/>
                </a:lnTo>
                <a:lnTo>
                  <a:pt x="165" y="92"/>
                </a:lnTo>
                <a:lnTo>
                  <a:pt x="172" y="113"/>
                </a:lnTo>
                <a:lnTo>
                  <a:pt x="180" y="132"/>
                </a:lnTo>
                <a:lnTo>
                  <a:pt x="184" y="149"/>
                </a:lnTo>
                <a:lnTo>
                  <a:pt x="189" y="159"/>
                </a:lnTo>
                <a:lnTo>
                  <a:pt x="190" y="165"/>
                </a:lnTo>
                <a:lnTo>
                  <a:pt x="186" y="170"/>
                </a:lnTo>
                <a:lnTo>
                  <a:pt x="175" y="174"/>
                </a:lnTo>
                <a:lnTo>
                  <a:pt x="160" y="177"/>
                </a:lnTo>
                <a:lnTo>
                  <a:pt x="142" y="180"/>
                </a:lnTo>
                <a:lnTo>
                  <a:pt x="124" y="182"/>
                </a:lnTo>
                <a:lnTo>
                  <a:pt x="106" y="182"/>
                </a:lnTo>
                <a:lnTo>
                  <a:pt x="91" y="183"/>
                </a:lnTo>
                <a:lnTo>
                  <a:pt x="81" y="183"/>
                </a:lnTo>
                <a:lnTo>
                  <a:pt x="76" y="183"/>
                </a:lnTo>
                <a:lnTo>
                  <a:pt x="33" y="128"/>
                </a:lnTo>
                <a:lnTo>
                  <a:pt x="4" y="128"/>
                </a:lnTo>
                <a:lnTo>
                  <a:pt x="21" y="192"/>
                </a:lnTo>
                <a:lnTo>
                  <a:pt x="0" y="203"/>
                </a:lnTo>
                <a:lnTo>
                  <a:pt x="21" y="213"/>
                </a:lnTo>
                <a:lnTo>
                  <a:pt x="4" y="278"/>
                </a:lnTo>
                <a:lnTo>
                  <a:pt x="33" y="278"/>
                </a:lnTo>
                <a:lnTo>
                  <a:pt x="76" y="222"/>
                </a:lnTo>
                <a:lnTo>
                  <a:pt x="81" y="222"/>
                </a:lnTo>
                <a:lnTo>
                  <a:pt x="91" y="222"/>
                </a:lnTo>
                <a:lnTo>
                  <a:pt x="106" y="224"/>
                </a:lnTo>
                <a:lnTo>
                  <a:pt x="124" y="224"/>
                </a:lnTo>
                <a:lnTo>
                  <a:pt x="142" y="225"/>
                </a:lnTo>
                <a:lnTo>
                  <a:pt x="160" y="228"/>
                </a:lnTo>
                <a:lnTo>
                  <a:pt x="175" y="231"/>
                </a:lnTo>
                <a:lnTo>
                  <a:pt x="186" y="236"/>
                </a:lnTo>
                <a:lnTo>
                  <a:pt x="190" y="240"/>
                </a:lnTo>
                <a:lnTo>
                  <a:pt x="189" y="246"/>
                </a:lnTo>
                <a:lnTo>
                  <a:pt x="184" y="257"/>
                </a:lnTo>
                <a:lnTo>
                  <a:pt x="180" y="273"/>
                </a:lnTo>
                <a:lnTo>
                  <a:pt x="172" y="293"/>
                </a:lnTo>
                <a:lnTo>
                  <a:pt x="165" y="314"/>
                </a:lnTo>
                <a:lnTo>
                  <a:pt x="157" y="336"/>
                </a:lnTo>
                <a:lnTo>
                  <a:pt x="150" y="357"/>
                </a:lnTo>
                <a:lnTo>
                  <a:pt x="144" y="375"/>
                </a:lnTo>
                <a:lnTo>
                  <a:pt x="138" y="390"/>
                </a:lnTo>
                <a:lnTo>
                  <a:pt x="135" y="401"/>
                </a:lnTo>
                <a:lnTo>
                  <a:pt x="133" y="405"/>
                </a:lnTo>
                <a:lnTo>
                  <a:pt x="151" y="405"/>
                </a:lnTo>
                <a:lnTo>
                  <a:pt x="156" y="405"/>
                </a:lnTo>
                <a:lnTo>
                  <a:pt x="160" y="405"/>
                </a:lnTo>
                <a:lnTo>
                  <a:pt x="165" y="404"/>
                </a:lnTo>
                <a:lnTo>
                  <a:pt x="169" y="404"/>
                </a:lnTo>
                <a:lnTo>
                  <a:pt x="172" y="401"/>
                </a:lnTo>
                <a:lnTo>
                  <a:pt x="175" y="396"/>
                </a:lnTo>
                <a:lnTo>
                  <a:pt x="181" y="389"/>
                </a:lnTo>
                <a:lnTo>
                  <a:pt x="189" y="380"/>
                </a:lnTo>
                <a:lnTo>
                  <a:pt x="195" y="371"/>
                </a:lnTo>
                <a:lnTo>
                  <a:pt x="199" y="363"/>
                </a:lnTo>
                <a:lnTo>
                  <a:pt x="232" y="363"/>
                </a:lnTo>
                <a:lnTo>
                  <a:pt x="235" y="362"/>
                </a:lnTo>
                <a:lnTo>
                  <a:pt x="238" y="360"/>
                </a:lnTo>
                <a:lnTo>
                  <a:pt x="241" y="357"/>
                </a:lnTo>
                <a:lnTo>
                  <a:pt x="241" y="354"/>
                </a:lnTo>
                <a:lnTo>
                  <a:pt x="241" y="342"/>
                </a:lnTo>
                <a:lnTo>
                  <a:pt x="241" y="338"/>
                </a:lnTo>
                <a:lnTo>
                  <a:pt x="238" y="336"/>
                </a:lnTo>
                <a:lnTo>
                  <a:pt x="235" y="333"/>
                </a:lnTo>
                <a:lnTo>
                  <a:pt x="232" y="333"/>
                </a:lnTo>
                <a:lnTo>
                  <a:pt x="220" y="333"/>
                </a:lnTo>
                <a:lnTo>
                  <a:pt x="238" y="306"/>
                </a:lnTo>
                <a:lnTo>
                  <a:pt x="274" y="306"/>
                </a:lnTo>
                <a:lnTo>
                  <a:pt x="277" y="306"/>
                </a:lnTo>
                <a:lnTo>
                  <a:pt x="280" y="305"/>
                </a:lnTo>
                <a:lnTo>
                  <a:pt x="282" y="302"/>
                </a:lnTo>
                <a:lnTo>
                  <a:pt x="282" y="299"/>
                </a:lnTo>
                <a:lnTo>
                  <a:pt x="282" y="285"/>
                </a:lnTo>
                <a:lnTo>
                  <a:pt x="282" y="282"/>
                </a:lnTo>
                <a:lnTo>
                  <a:pt x="280" y="279"/>
                </a:lnTo>
                <a:lnTo>
                  <a:pt x="277" y="278"/>
                </a:lnTo>
                <a:lnTo>
                  <a:pt x="274" y="276"/>
                </a:lnTo>
                <a:lnTo>
                  <a:pt x="259" y="276"/>
                </a:lnTo>
                <a:lnTo>
                  <a:pt x="294" y="233"/>
                </a:lnTo>
                <a:lnTo>
                  <a:pt x="360" y="233"/>
                </a:lnTo>
                <a:lnTo>
                  <a:pt x="367" y="231"/>
                </a:lnTo>
                <a:lnTo>
                  <a:pt x="376" y="230"/>
                </a:lnTo>
                <a:lnTo>
                  <a:pt x="387" y="227"/>
                </a:lnTo>
                <a:lnTo>
                  <a:pt x="397" y="221"/>
                </a:lnTo>
                <a:lnTo>
                  <a:pt x="403" y="213"/>
                </a:lnTo>
                <a:lnTo>
                  <a:pt x="406" y="203"/>
                </a:lnTo>
                <a:lnTo>
                  <a:pt x="403" y="192"/>
                </a:lnTo>
                <a:lnTo>
                  <a:pt x="397" y="185"/>
                </a:lnTo>
                <a:lnTo>
                  <a:pt x="387" y="179"/>
                </a:lnTo>
                <a:lnTo>
                  <a:pt x="376" y="176"/>
                </a:lnTo>
                <a:lnTo>
                  <a:pt x="367" y="174"/>
                </a:lnTo>
                <a:lnTo>
                  <a:pt x="360" y="174"/>
                </a:lnTo>
                <a:close/>
              </a:path>
            </a:pathLst>
          </a:custGeom>
          <a:solidFill>
            <a:srgbClr val="F8F8F8">
              <a:alpha val="50195"/>
            </a:srgbClr>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zh-CN" altLang="en-US"/>
          </a:p>
        </p:txBody>
      </p:sp>
      <p:pic>
        <p:nvPicPr>
          <p:cNvPr id="1133" name="Picture 109" descr="1">
            <a:extLst>
              <a:ext uri="{FF2B5EF4-FFF2-40B4-BE49-F238E27FC236}">
                <a16:creationId xmlns:a16="http://schemas.microsoft.com/office/drawing/2014/main" id="{61F764AC-587F-45D2-B1A4-F6025873E326}"/>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l="43951" b="36407"/>
          <a:stretch>
            <a:fillRect/>
          </a:stretch>
        </p:blipFill>
        <p:spPr bwMode="gray">
          <a:xfrm>
            <a:off x="8005763" y="4953000"/>
            <a:ext cx="757237"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181">
            <a:extLst>
              <a:ext uri="{FF2B5EF4-FFF2-40B4-BE49-F238E27FC236}">
                <a16:creationId xmlns:a16="http://schemas.microsoft.com/office/drawing/2014/main" id="{9CFA38C7-7C6D-4258-A074-E0210D450DC9}"/>
              </a:ext>
            </a:extLst>
          </p:cNvPr>
          <p:cNvGrpSpPr>
            <a:grpSpLocks/>
          </p:cNvGrpSpPr>
          <p:nvPr/>
        </p:nvGrpSpPr>
        <p:grpSpPr bwMode="auto">
          <a:xfrm>
            <a:off x="228600" y="403225"/>
            <a:ext cx="598488" cy="609600"/>
            <a:chOff x="144" y="288"/>
            <a:chExt cx="377" cy="384"/>
          </a:xfrm>
        </p:grpSpPr>
        <p:sp>
          <p:nvSpPr>
            <p:cNvPr id="1073" name="Freeform 127">
              <a:extLst>
                <a:ext uri="{FF2B5EF4-FFF2-40B4-BE49-F238E27FC236}">
                  <a16:creationId xmlns:a16="http://schemas.microsoft.com/office/drawing/2014/main" id="{EB85C61F-5413-4A7A-8BEF-EF2B86C3C70F}"/>
                </a:ext>
              </a:extLst>
            </p:cNvPr>
            <p:cNvSpPr>
              <a:spLocks/>
            </p:cNvSpPr>
            <p:nvPr/>
          </p:nvSpPr>
          <p:spPr bwMode="invGray">
            <a:xfrm>
              <a:off x="218" y="321"/>
              <a:ext cx="184" cy="76"/>
            </a:xfrm>
            <a:custGeom>
              <a:avLst/>
              <a:gdLst>
                <a:gd name="T0" fmla="*/ 0 w 894"/>
                <a:gd name="T1" fmla="*/ 0 h 506"/>
                <a:gd name="T2" fmla="*/ 0 w 894"/>
                <a:gd name="T3" fmla="*/ 0 h 506"/>
                <a:gd name="T4" fmla="*/ 0 w 894"/>
                <a:gd name="T5" fmla="*/ 0 h 506"/>
                <a:gd name="T6" fmla="*/ 0 w 894"/>
                <a:gd name="T7" fmla="*/ 0 h 506"/>
                <a:gd name="T8" fmla="*/ 0 w 894"/>
                <a:gd name="T9" fmla="*/ 0 h 506"/>
                <a:gd name="T10" fmla="*/ 0 w 894"/>
                <a:gd name="T11" fmla="*/ 0 h 506"/>
                <a:gd name="T12" fmla="*/ 0 w 894"/>
                <a:gd name="T13" fmla="*/ 0 h 506"/>
                <a:gd name="T14" fmla="*/ 0 w 894"/>
                <a:gd name="T15" fmla="*/ 0 h 506"/>
                <a:gd name="T16" fmla="*/ 0 w 894"/>
                <a:gd name="T17" fmla="*/ 0 h 506"/>
                <a:gd name="T18" fmla="*/ 0 w 894"/>
                <a:gd name="T19" fmla="*/ 0 h 506"/>
                <a:gd name="T20" fmla="*/ 0 w 894"/>
                <a:gd name="T21" fmla="*/ 0 h 506"/>
                <a:gd name="T22" fmla="*/ 0 w 894"/>
                <a:gd name="T23" fmla="*/ 0 h 506"/>
                <a:gd name="T24" fmla="*/ 0 w 894"/>
                <a:gd name="T25" fmla="*/ 0 h 506"/>
                <a:gd name="T26" fmla="*/ 0 w 894"/>
                <a:gd name="T27" fmla="*/ 0 h 506"/>
                <a:gd name="T28" fmla="*/ 0 w 894"/>
                <a:gd name="T29" fmla="*/ 0 h 506"/>
                <a:gd name="T30" fmla="*/ 0 w 894"/>
                <a:gd name="T31" fmla="*/ 0 h 506"/>
                <a:gd name="T32" fmla="*/ 0 w 894"/>
                <a:gd name="T33" fmla="*/ 0 h 506"/>
                <a:gd name="T34" fmla="*/ 0 w 894"/>
                <a:gd name="T35" fmla="*/ 0 h 506"/>
                <a:gd name="T36" fmla="*/ 0 w 894"/>
                <a:gd name="T37" fmla="*/ 0 h 506"/>
                <a:gd name="T38" fmla="*/ 0 w 894"/>
                <a:gd name="T39" fmla="*/ 0 h 506"/>
                <a:gd name="T40" fmla="*/ 0 w 894"/>
                <a:gd name="T41" fmla="*/ 0 h 506"/>
                <a:gd name="T42" fmla="*/ 0 w 894"/>
                <a:gd name="T43" fmla="*/ 0 h 506"/>
                <a:gd name="T44" fmla="*/ 0 w 894"/>
                <a:gd name="T45" fmla="*/ 0 h 506"/>
                <a:gd name="T46" fmla="*/ 0 w 894"/>
                <a:gd name="T47" fmla="*/ 0 h 506"/>
                <a:gd name="T48" fmla="*/ 0 w 894"/>
                <a:gd name="T49" fmla="*/ 0 h 506"/>
                <a:gd name="T50" fmla="*/ 0 w 894"/>
                <a:gd name="T51" fmla="*/ 0 h 506"/>
                <a:gd name="T52" fmla="*/ 0 w 894"/>
                <a:gd name="T53" fmla="*/ 0 h 506"/>
                <a:gd name="T54" fmla="*/ 0 w 894"/>
                <a:gd name="T55" fmla="*/ 0 h 506"/>
                <a:gd name="T56" fmla="*/ 0 w 894"/>
                <a:gd name="T57" fmla="*/ 0 h 506"/>
                <a:gd name="T58" fmla="*/ 0 w 894"/>
                <a:gd name="T59" fmla="*/ 0 h 506"/>
                <a:gd name="T60" fmla="*/ 0 w 894"/>
                <a:gd name="T61" fmla="*/ 0 h 506"/>
                <a:gd name="T62" fmla="*/ 0 w 894"/>
                <a:gd name="T63" fmla="*/ 0 h 506"/>
                <a:gd name="T64" fmla="*/ 0 w 894"/>
                <a:gd name="T65" fmla="*/ 0 h 50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94" h="506">
                  <a:moveTo>
                    <a:pt x="824" y="200"/>
                  </a:moveTo>
                  <a:lnTo>
                    <a:pt x="791" y="208"/>
                  </a:lnTo>
                  <a:lnTo>
                    <a:pt x="752" y="216"/>
                  </a:lnTo>
                  <a:lnTo>
                    <a:pt x="711" y="224"/>
                  </a:lnTo>
                  <a:lnTo>
                    <a:pt x="676" y="236"/>
                  </a:lnTo>
                  <a:lnTo>
                    <a:pt x="636" y="247"/>
                  </a:lnTo>
                  <a:lnTo>
                    <a:pt x="604" y="263"/>
                  </a:lnTo>
                  <a:lnTo>
                    <a:pt x="577" y="283"/>
                  </a:lnTo>
                  <a:lnTo>
                    <a:pt x="556" y="308"/>
                  </a:lnTo>
                  <a:lnTo>
                    <a:pt x="540" y="335"/>
                  </a:lnTo>
                  <a:lnTo>
                    <a:pt x="525" y="362"/>
                  </a:lnTo>
                  <a:lnTo>
                    <a:pt x="513" y="391"/>
                  </a:lnTo>
                  <a:lnTo>
                    <a:pt x="497" y="419"/>
                  </a:lnTo>
                  <a:lnTo>
                    <a:pt x="482" y="442"/>
                  </a:lnTo>
                  <a:lnTo>
                    <a:pt x="461" y="466"/>
                  </a:lnTo>
                  <a:lnTo>
                    <a:pt x="437" y="483"/>
                  </a:lnTo>
                  <a:lnTo>
                    <a:pt x="402" y="498"/>
                  </a:lnTo>
                  <a:lnTo>
                    <a:pt x="381" y="506"/>
                  </a:lnTo>
                  <a:lnTo>
                    <a:pt x="362" y="506"/>
                  </a:lnTo>
                  <a:lnTo>
                    <a:pt x="346" y="502"/>
                  </a:lnTo>
                  <a:lnTo>
                    <a:pt x="330" y="498"/>
                  </a:lnTo>
                  <a:lnTo>
                    <a:pt x="319" y="495"/>
                  </a:lnTo>
                  <a:lnTo>
                    <a:pt x="302" y="487"/>
                  </a:lnTo>
                  <a:lnTo>
                    <a:pt x="286" y="483"/>
                  </a:lnTo>
                  <a:lnTo>
                    <a:pt x="270" y="479"/>
                  </a:lnTo>
                  <a:lnTo>
                    <a:pt x="243" y="479"/>
                  </a:lnTo>
                  <a:lnTo>
                    <a:pt x="214" y="487"/>
                  </a:lnTo>
                  <a:lnTo>
                    <a:pt x="191" y="495"/>
                  </a:lnTo>
                  <a:lnTo>
                    <a:pt x="163" y="502"/>
                  </a:lnTo>
                  <a:lnTo>
                    <a:pt x="144" y="502"/>
                  </a:lnTo>
                  <a:lnTo>
                    <a:pt x="123" y="502"/>
                  </a:lnTo>
                  <a:lnTo>
                    <a:pt x="103" y="502"/>
                  </a:lnTo>
                  <a:lnTo>
                    <a:pt x="84" y="498"/>
                  </a:lnTo>
                  <a:lnTo>
                    <a:pt x="60" y="495"/>
                  </a:lnTo>
                  <a:lnTo>
                    <a:pt x="39" y="487"/>
                  </a:lnTo>
                  <a:lnTo>
                    <a:pt x="20" y="487"/>
                  </a:lnTo>
                  <a:lnTo>
                    <a:pt x="0" y="483"/>
                  </a:lnTo>
                  <a:lnTo>
                    <a:pt x="16" y="434"/>
                  </a:lnTo>
                  <a:lnTo>
                    <a:pt x="31" y="391"/>
                  </a:lnTo>
                  <a:lnTo>
                    <a:pt x="48" y="343"/>
                  </a:lnTo>
                  <a:lnTo>
                    <a:pt x="64" y="304"/>
                  </a:lnTo>
                  <a:lnTo>
                    <a:pt x="84" y="263"/>
                  </a:lnTo>
                  <a:lnTo>
                    <a:pt x="111" y="224"/>
                  </a:lnTo>
                  <a:lnTo>
                    <a:pt x="144" y="192"/>
                  </a:lnTo>
                  <a:lnTo>
                    <a:pt x="187" y="160"/>
                  </a:lnTo>
                  <a:lnTo>
                    <a:pt x="235" y="136"/>
                  </a:lnTo>
                  <a:lnTo>
                    <a:pt x="286" y="113"/>
                  </a:lnTo>
                  <a:lnTo>
                    <a:pt x="342" y="92"/>
                  </a:lnTo>
                  <a:lnTo>
                    <a:pt x="398" y="76"/>
                  </a:lnTo>
                  <a:lnTo>
                    <a:pt x="453" y="60"/>
                  </a:lnTo>
                  <a:lnTo>
                    <a:pt x="509" y="45"/>
                  </a:lnTo>
                  <a:lnTo>
                    <a:pt x="565" y="33"/>
                  </a:lnTo>
                  <a:lnTo>
                    <a:pt x="616" y="21"/>
                  </a:lnTo>
                  <a:lnTo>
                    <a:pt x="649" y="13"/>
                  </a:lnTo>
                  <a:lnTo>
                    <a:pt x="684" y="4"/>
                  </a:lnTo>
                  <a:lnTo>
                    <a:pt x="723" y="0"/>
                  </a:lnTo>
                  <a:lnTo>
                    <a:pt x="760" y="0"/>
                  </a:lnTo>
                  <a:lnTo>
                    <a:pt x="795" y="4"/>
                  </a:lnTo>
                  <a:lnTo>
                    <a:pt x="831" y="17"/>
                  </a:lnTo>
                  <a:lnTo>
                    <a:pt x="859" y="33"/>
                  </a:lnTo>
                  <a:lnTo>
                    <a:pt x="882" y="60"/>
                  </a:lnTo>
                  <a:lnTo>
                    <a:pt x="894" y="96"/>
                  </a:lnTo>
                  <a:lnTo>
                    <a:pt x="890" y="128"/>
                  </a:lnTo>
                  <a:lnTo>
                    <a:pt x="875" y="160"/>
                  </a:lnTo>
                  <a:lnTo>
                    <a:pt x="843" y="187"/>
                  </a:lnTo>
                  <a:lnTo>
                    <a:pt x="824" y="200"/>
                  </a:lnTo>
                  <a:close/>
                </a:path>
              </a:pathLst>
            </a:custGeom>
            <a:solidFill>
              <a:srgbClr val="FFFFFF">
                <a:alpha val="49019"/>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74" name="Freeform 128">
              <a:extLst>
                <a:ext uri="{FF2B5EF4-FFF2-40B4-BE49-F238E27FC236}">
                  <a16:creationId xmlns:a16="http://schemas.microsoft.com/office/drawing/2014/main" id="{B13BEAE3-2834-43F7-A3A8-5D19397AC78B}"/>
                </a:ext>
              </a:extLst>
            </p:cNvPr>
            <p:cNvSpPr>
              <a:spLocks/>
            </p:cNvSpPr>
            <p:nvPr/>
          </p:nvSpPr>
          <p:spPr bwMode="invGray">
            <a:xfrm>
              <a:off x="192" y="427"/>
              <a:ext cx="151" cy="142"/>
            </a:xfrm>
            <a:custGeom>
              <a:avLst/>
              <a:gdLst>
                <a:gd name="T0" fmla="*/ 0 w 1002"/>
                <a:gd name="T1" fmla="*/ 0 h 936"/>
                <a:gd name="T2" fmla="*/ 0 w 1002"/>
                <a:gd name="T3" fmla="*/ 0 h 936"/>
                <a:gd name="T4" fmla="*/ 0 w 1002"/>
                <a:gd name="T5" fmla="*/ 0 h 936"/>
                <a:gd name="T6" fmla="*/ 0 w 1002"/>
                <a:gd name="T7" fmla="*/ 0 h 936"/>
                <a:gd name="T8" fmla="*/ 0 w 1002"/>
                <a:gd name="T9" fmla="*/ 0 h 936"/>
                <a:gd name="T10" fmla="*/ 0 w 1002"/>
                <a:gd name="T11" fmla="*/ 0 h 936"/>
                <a:gd name="T12" fmla="*/ 0 w 1002"/>
                <a:gd name="T13" fmla="*/ 0 h 936"/>
                <a:gd name="T14" fmla="*/ 0 w 1002"/>
                <a:gd name="T15" fmla="*/ 0 h 936"/>
                <a:gd name="T16" fmla="*/ 0 w 1002"/>
                <a:gd name="T17" fmla="*/ 0 h 936"/>
                <a:gd name="T18" fmla="*/ 0 w 1002"/>
                <a:gd name="T19" fmla="*/ 0 h 936"/>
                <a:gd name="T20" fmla="*/ 0 w 1002"/>
                <a:gd name="T21" fmla="*/ 0 h 936"/>
                <a:gd name="T22" fmla="*/ 0 w 1002"/>
                <a:gd name="T23" fmla="*/ 0 h 936"/>
                <a:gd name="T24" fmla="*/ 0 w 1002"/>
                <a:gd name="T25" fmla="*/ 0 h 936"/>
                <a:gd name="T26" fmla="*/ 0 w 1002"/>
                <a:gd name="T27" fmla="*/ 0 h 936"/>
                <a:gd name="T28" fmla="*/ 0 w 1002"/>
                <a:gd name="T29" fmla="*/ 0 h 936"/>
                <a:gd name="T30" fmla="*/ 0 w 1002"/>
                <a:gd name="T31" fmla="*/ 0 h 936"/>
                <a:gd name="T32" fmla="*/ 0 w 1002"/>
                <a:gd name="T33" fmla="*/ 0 h 936"/>
                <a:gd name="T34" fmla="*/ 0 w 1002"/>
                <a:gd name="T35" fmla="*/ 0 h 936"/>
                <a:gd name="T36" fmla="*/ 0 w 1002"/>
                <a:gd name="T37" fmla="*/ 0 h 936"/>
                <a:gd name="T38" fmla="*/ 0 w 1002"/>
                <a:gd name="T39" fmla="*/ 0 h 936"/>
                <a:gd name="T40" fmla="*/ 0 w 1002"/>
                <a:gd name="T41" fmla="*/ 0 h 936"/>
                <a:gd name="T42" fmla="*/ 0 w 1002"/>
                <a:gd name="T43" fmla="*/ 0 h 936"/>
                <a:gd name="T44" fmla="*/ 0 w 1002"/>
                <a:gd name="T45" fmla="*/ 0 h 936"/>
                <a:gd name="T46" fmla="*/ 0 w 1002"/>
                <a:gd name="T47" fmla="*/ 0 h 936"/>
                <a:gd name="T48" fmla="*/ 0 w 1002"/>
                <a:gd name="T49" fmla="*/ 0 h 936"/>
                <a:gd name="T50" fmla="*/ 0 w 1002"/>
                <a:gd name="T51" fmla="*/ 0 h 936"/>
                <a:gd name="T52" fmla="*/ 0 w 1002"/>
                <a:gd name="T53" fmla="*/ 0 h 936"/>
                <a:gd name="T54" fmla="*/ 0 w 1002"/>
                <a:gd name="T55" fmla="*/ 0 h 936"/>
                <a:gd name="T56" fmla="*/ 0 w 1002"/>
                <a:gd name="T57" fmla="*/ 0 h 936"/>
                <a:gd name="T58" fmla="*/ 0 w 1002"/>
                <a:gd name="T59" fmla="*/ 0 h 936"/>
                <a:gd name="T60" fmla="*/ 0 w 1002"/>
                <a:gd name="T61" fmla="*/ 0 h 936"/>
                <a:gd name="T62" fmla="*/ 0 w 1002"/>
                <a:gd name="T63" fmla="*/ 0 h 936"/>
                <a:gd name="T64" fmla="*/ 0 w 1002"/>
                <a:gd name="T65" fmla="*/ 0 h 936"/>
                <a:gd name="T66" fmla="*/ 0 w 1002"/>
                <a:gd name="T67" fmla="*/ 0 h 936"/>
                <a:gd name="T68" fmla="*/ 0 w 1002"/>
                <a:gd name="T69" fmla="*/ 0 h 936"/>
                <a:gd name="T70" fmla="*/ 0 w 1002"/>
                <a:gd name="T71" fmla="*/ 0 h 936"/>
                <a:gd name="T72" fmla="*/ 0 w 1002"/>
                <a:gd name="T73" fmla="*/ 0 h 936"/>
                <a:gd name="T74" fmla="*/ 0 w 1002"/>
                <a:gd name="T75" fmla="*/ 0 h 936"/>
                <a:gd name="T76" fmla="*/ 0 w 1002"/>
                <a:gd name="T77" fmla="*/ 0 h 936"/>
                <a:gd name="T78" fmla="*/ 0 w 1002"/>
                <a:gd name="T79" fmla="*/ 0 h 936"/>
                <a:gd name="T80" fmla="*/ 0 w 1002"/>
                <a:gd name="T81" fmla="*/ 0 h 936"/>
                <a:gd name="T82" fmla="*/ 0 w 1002"/>
                <a:gd name="T83" fmla="*/ 0 h 936"/>
                <a:gd name="T84" fmla="*/ 0 w 1002"/>
                <a:gd name="T85" fmla="*/ 0 h 936"/>
                <a:gd name="T86" fmla="*/ 0 w 1002"/>
                <a:gd name="T87" fmla="*/ 0 h 936"/>
                <a:gd name="T88" fmla="*/ 0 w 1002"/>
                <a:gd name="T89" fmla="*/ 0 h 936"/>
                <a:gd name="T90" fmla="*/ 0 w 1002"/>
                <a:gd name="T91" fmla="*/ 0 h 936"/>
                <a:gd name="T92" fmla="*/ 0 w 1002"/>
                <a:gd name="T93" fmla="*/ 0 h 936"/>
                <a:gd name="T94" fmla="*/ 0 w 1002"/>
                <a:gd name="T95" fmla="*/ 0 h 936"/>
                <a:gd name="T96" fmla="*/ 0 w 1002"/>
                <a:gd name="T97" fmla="*/ 0 h 936"/>
                <a:gd name="T98" fmla="*/ 0 w 1002"/>
                <a:gd name="T99" fmla="*/ 0 h 936"/>
                <a:gd name="T100" fmla="*/ 0 w 1002"/>
                <a:gd name="T101" fmla="*/ 0 h 936"/>
                <a:gd name="T102" fmla="*/ 0 w 1002"/>
                <a:gd name="T103" fmla="*/ 0 h 936"/>
                <a:gd name="T104" fmla="*/ 0 w 1002"/>
                <a:gd name="T105" fmla="*/ 0 h 936"/>
                <a:gd name="T106" fmla="*/ 0 w 1002"/>
                <a:gd name="T107" fmla="*/ 0 h 936"/>
                <a:gd name="T108" fmla="*/ 0 w 1002"/>
                <a:gd name="T109" fmla="*/ 0 h 936"/>
                <a:gd name="T110" fmla="*/ 0 w 1002"/>
                <a:gd name="T111" fmla="*/ 0 h 936"/>
                <a:gd name="T112" fmla="*/ 0 w 1002"/>
                <a:gd name="T113" fmla="*/ 0 h 936"/>
                <a:gd name="T114" fmla="*/ 0 w 1002"/>
                <a:gd name="T115" fmla="*/ 0 h 936"/>
                <a:gd name="T116" fmla="*/ 0 w 1002"/>
                <a:gd name="T117" fmla="*/ 0 h 936"/>
                <a:gd name="T118" fmla="*/ 0 w 1002"/>
                <a:gd name="T119" fmla="*/ 0 h 936"/>
                <a:gd name="T120" fmla="*/ 0 w 1002"/>
                <a:gd name="T121" fmla="*/ 0 h 9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02" h="936">
                  <a:moveTo>
                    <a:pt x="112" y="72"/>
                  </a:moveTo>
                  <a:lnTo>
                    <a:pt x="159" y="124"/>
                  </a:lnTo>
                  <a:lnTo>
                    <a:pt x="219" y="152"/>
                  </a:lnTo>
                  <a:lnTo>
                    <a:pt x="283" y="164"/>
                  </a:lnTo>
                  <a:lnTo>
                    <a:pt x="350" y="156"/>
                  </a:lnTo>
                  <a:lnTo>
                    <a:pt x="418" y="140"/>
                  </a:lnTo>
                  <a:lnTo>
                    <a:pt x="482" y="121"/>
                  </a:lnTo>
                  <a:lnTo>
                    <a:pt x="546" y="92"/>
                  </a:lnTo>
                  <a:lnTo>
                    <a:pt x="600" y="64"/>
                  </a:lnTo>
                  <a:lnTo>
                    <a:pt x="649" y="41"/>
                  </a:lnTo>
                  <a:lnTo>
                    <a:pt x="696" y="25"/>
                  </a:lnTo>
                  <a:lnTo>
                    <a:pt x="748" y="9"/>
                  </a:lnTo>
                  <a:lnTo>
                    <a:pt x="800" y="0"/>
                  </a:lnTo>
                  <a:lnTo>
                    <a:pt x="851" y="0"/>
                  </a:lnTo>
                  <a:lnTo>
                    <a:pt x="903" y="5"/>
                  </a:lnTo>
                  <a:lnTo>
                    <a:pt x="950" y="13"/>
                  </a:lnTo>
                  <a:lnTo>
                    <a:pt x="1002" y="33"/>
                  </a:lnTo>
                  <a:lnTo>
                    <a:pt x="971" y="97"/>
                  </a:lnTo>
                  <a:lnTo>
                    <a:pt x="919" y="140"/>
                  </a:lnTo>
                  <a:lnTo>
                    <a:pt x="855" y="175"/>
                  </a:lnTo>
                  <a:lnTo>
                    <a:pt x="792" y="208"/>
                  </a:lnTo>
                  <a:lnTo>
                    <a:pt x="728" y="243"/>
                  </a:lnTo>
                  <a:lnTo>
                    <a:pt x="672" y="284"/>
                  </a:lnTo>
                  <a:lnTo>
                    <a:pt x="637" y="339"/>
                  </a:lnTo>
                  <a:lnTo>
                    <a:pt x="625" y="415"/>
                  </a:lnTo>
                  <a:lnTo>
                    <a:pt x="637" y="514"/>
                  </a:lnTo>
                  <a:lnTo>
                    <a:pt x="653" y="606"/>
                  </a:lnTo>
                  <a:lnTo>
                    <a:pt x="660" y="697"/>
                  </a:lnTo>
                  <a:lnTo>
                    <a:pt x="637" y="796"/>
                  </a:lnTo>
                  <a:lnTo>
                    <a:pt x="612" y="837"/>
                  </a:lnTo>
                  <a:lnTo>
                    <a:pt x="585" y="868"/>
                  </a:lnTo>
                  <a:lnTo>
                    <a:pt x="550" y="892"/>
                  </a:lnTo>
                  <a:lnTo>
                    <a:pt x="509" y="912"/>
                  </a:lnTo>
                  <a:lnTo>
                    <a:pt x="470" y="923"/>
                  </a:lnTo>
                  <a:lnTo>
                    <a:pt x="426" y="932"/>
                  </a:lnTo>
                  <a:lnTo>
                    <a:pt x="379" y="936"/>
                  </a:lnTo>
                  <a:lnTo>
                    <a:pt x="334" y="936"/>
                  </a:lnTo>
                  <a:lnTo>
                    <a:pt x="303" y="936"/>
                  </a:lnTo>
                  <a:lnTo>
                    <a:pt x="266" y="936"/>
                  </a:lnTo>
                  <a:lnTo>
                    <a:pt x="231" y="932"/>
                  </a:lnTo>
                  <a:lnTo>
                    <a:pt x="200" y="929"/>
                  </a:lnTo>
                  <a:lnTo>
                    <a:pt x="167" y="919"/>
                  </a:lnTo>
                  <a:lnTo>
                    <a:pt x="136" y="908"/>
                  </a:lnTo>
                  <a:lnTo>
                    <a:pt x="108" y="892"/>
                  </a:lnTo>
                  <a:lnTo>
                    <a:pt x="84" y="868"/>
                  </a:lnTo>
                  <a:lnTo>
                    <a:pt x="52" y="812"/>
                  </a:lnTo>
                  <a:lnTo>
                    <a:pt x="41" y="757"/>
                  </a:lnTo>
                  <a:lnTo>
                    <a:pt x="33" y="693"/>
                  </a:lnTo>
                  <a:lnTo>
                    <a:pt x="25" y="633"/>
                  </a:lnTo>
                  <a:lnTo>
                    <a:pt x="8" y="526"/>
                  </a:lnTo>
                  <a:lnTo>
                    <a:pt x="0" y="411"/>
                  </a:lnTo>
                  <a:lnTo>
                    <a:pt x="4" y="296"/>
                  </a:lnTo>
                  <a:lnTo>
                    <a:pt x="12" y="183"/>
                  </a:lnTo>
                  <a:lnTo>
                    <a:pt x="16" y="148"/>
                  </a:lnTo>
                  <a:lnTo>
                    <a:pt x="29" y="121"/>
                  </a:lnTo>
                  <a:lnTo>
                    <a:pt x="37" y="92"/>
                  </a:lnTo>
                  <a:lnTo>
                    <a:pt x="52" y="68"/>
                  </a:lnTo>
                  <a:lnTo>
                    <a:pt x="56" y="64"/>
                  </a:lnTo>
                  <a:lnTo>
                    <a:pt x="72" y="60"/>
                  </a:lnTo>
                  <a:lnTo>
                    <a:pt x="91" y="60"/>
                  </a:lnTo>
                  <a:lnTo>
                    <a:pt x="112" y="72"/>
                  </a:lnTo>
                  <a:close/>
                </a:path>
              </a:pathLst>
            </a:custGeom>
            <a:solidFill>
              <a:srgbClr val="FFFFFF">
                <a:alpha val="49019"/>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75" name="Freeform 129">
              <a:extLst>
                <a:ext uri="{FF2B5EF4-FFF2-40B4-BE49-F238E27FC236}">
                  <a16:creationId xmlns:a16="http://schemas.microsoft.com/office/drawing/2014/main" id="{2CB603E6-27F0-46F9-9046-4C5DF0CB3AEB}"/>
                </a:ext>
              </a:extLst>
            </p:cNvPr>
            <p:cNvSpPr>
              <a:spLocks/>
            </p:cNvSpPr>
            <p:nvPr/>
          </p:nvSpPr>
          <p:spPr bwMode="invGray">
            <a:xfrm>
              <a:off x="338" y="375"/>
              <a:ext cx="118" cy="255"/>
            </a:xfrm>
            <a:custGeom>
              <a:avLst/>
              <a:gdLst>
                <a:gd name="T0" fmla="*/ 0 w 291"/>
                <a:gd name="T1" fmla="*/ 0 h 627"/>
                <a:gd name="T2" fmla="*/ 0 w 291"/>
                <a:gd name="T3" fmla="*/ 0 h 627"/>
                <a:gd name="T4" fmla="*/ 0 w 291"/>
                <a:gd name="T5" fmla="*/ 0 h 627"/>
                <a:gd name="T6" fmla="*/ 0 w 291"/>
                <a:gd name="T7" fmla="*/ 0 h 627"/>
                <a:gd name="T8" fmla="*/ 0 w 291"/>
                <a:gd name="T9" fmla="*/ 0 h 627"/>
                <a:gd name="T10" fmla="*/ 0 w 291"/>
                <a:gd name="T11" fmla="*/ 0 h 627"/>
                <a:gd name="T12" fmla="*/ 0 w 291"/>
                <a:gd name="T13" fmla="*/ 0 h 627"/>
                <a:gd name="T14" fmla="*/ 0 w 291"/>
                <a:gd name="T15" fmla="*/ 0 h 627"/>
                <a:gd name="T16" fmla="*/ 0 w 291"/>
                <a:gd name="T17" fmla="*/ 0 h 627"/>
                <a:gd name="T18" fmla="*/ 0 w 291"/>
                <a:gd name="T19" fmla="*/ 0 h 627"/>
                <a:gd name="T20" fmla="*/ 0 w 291"/>
                <a:gd name="T21" fmla="*/ 0 h 627"/>
                <a:gd name="T22" fmla="*/ 0 w 291"/>
                <a:gd name="T23" fmla="*/ 0 h 627"/>
                <a:gd name="T24" fmla="*/ 0 w 291"/>
                <a:gd name="T25" fmla="*/ 0 h 627"/>
                <a:gd name="T26" fmla="*/ 0 w 291"/>
                <a:gd name="T27" fmla="*/ 0 h 627"/>
                <a:gd name="T28" fmla="*/ 0 w 291"/>
                <a:gd name="T29" fmla="*/ 0 h 627"/>
                <a:gd name="T30" fmla="*/ 0 w 291"/>
                <a:gd name="T31" fmla="*/ 0 h 627"/>
                <a:gd name="T32" fmla="*/ 0 w 291"/>
                <a:gd name="T33" fmla="*/ 0 h 62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91" h="627">
                  <a:moveTo>
                    <a:pt x="48" y="48"/>
                  </a:moveTo>
                  <a:cubicBezTo>
                    <a:pt x="69" y="51"/>
                    <a:pt x="94" y="18"/>
                    <a:pt x="126" y="18"/>
                  </a:cubicBezTo>
                  <a:cubicBezTo>
                    <a:pt x="158" y="18"/>
                    <a:pt x="208" y="24"/>
                    <a:pt x="240" y="48"/>
                  </a:cubicBezTo>
                  <a:lnTo>
                    <a:pt x="291" y="132"/>
                  </a:lnTo>
                  <a:lnTo>
                    <a:pt x="240" y="240"/>
                  </a:lnTo>
                  <a:lnTo>
                    <a:pt x="192" y="288"/>
                  </a:lnTo>
                  <a:lnTo>
                    <a:pt x="264" y="336"/>
                  </a:lnTo>
                  <a:lnTo>
                    <a:pt x="288" y="480"/>
                  </a:lnTo>
                  <a:cubicBezTo>
                    <a:pt x="264" y="536"/>
                    <a:pt x="80" y="621"/>
                    <a:pt x="48" y="624"/>
                  </a:cubicBezTo>
                  <a:cubicBezTo>
                    <a:pt x="16" y="627"/>
                    <a:pt x="96" y="541"/>
                    <a:pt x="96" y="501"/>
                  </a:cubicBezTo>
                  <a:cubicBezTo>
                    <a:pt x="96" y="473"/>
                    <a:pt x="37" y="488"/>
                    <a:pt x="45" y="453"/>
                  </a:cubicBezTo>
                  <a:cubicBezTo>
                    <a:pt x="53" y="429"/>
                    <a:pt x="136" y="320"/>
                    <a:pt x="144" y="288"/>
                  </a:cubicBezTo>
                  <a:cubicBezTo>
                    <a:pt x="152" y="256"/>
                    <a:pt x="112" y="216"/>
                    <a:pt x="96" y="192"/>
                  </a:cubicBezTo>
                  <a:cubicBezTo>
                    <a:pt x="80" y="168"/>
                    <a:pt x="64" y="168"/>
                    <a:pt x="48" y="144"/>
                  </a:cubicBezTo>
                  <a:cubicBezTo>
                    <a:pt x="32" y="120"/>
                    <a:pt x="8" y="72"/>
                    <a:pt x="0" y="48"/>
                  </a:cubicBezTo>
                  <a:lnTo>
                    <a:pt x="0" y="0"/>
                  </a:lnTo>
                  <a:lnTo>
                    <a:pt x="48" y="48"/>
                  </a:lnTo>
                  <a:close/>
                </a:path>
              </a:pathLst>
            </a:custGeom>
            <a:solidFill>
              <a:srgbClr val="FFFFFF">
                <a:alpha val="49019"/>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76" name="Freeform 130">
              <a:extLst>
                <a:ext uri="{FF2B5EF4-FFF2-40B4-BE49-F238E27FC236}">
                  <a16:creationId xmlns:a16="http://schemas.microsoft.com/office/drawing/2014/main" id="{83D1ABC8-32D1-494A-8205-9AC455814528}"/>
                </a:ext>
              </a:extLst>
            </p:cNvPr>
            <p:cNvSpPr>
              <a:spLocks noEditPoints="1"/>
            </p:cNvSpPr>
            <p:nvPr/>
          </p:nvSpPr>
          <p:spPr bwMode="invGray">
            <a:xfrm rot="-4230569">
              <a:off x="141" y="309"/>
              <a:ext cx="384" cy="377"/>
            </a:xfrm>
            <a:custGeom>
              <a:avLst/>
              <a:gdLst>
                <a:gd name="T0" fmla="*/ 0 w 2453"/>
                <a:gd name="T1" fmla="*/ 0 h 2458"/>
                <a:gd name="T2" fmla="*/ 0 w 2453"/>
                <a:gd name="T3" fmla="*/ 0 h 2458"/>
                <a:gd name="T4" fmla="*/ 0 w 2453"/>
                <a:gd name="T5" fmla="*/ 0 h 2458"/>
                <a:gd name="T6" fmla="*/ 0 w 2453"/>
                <a:gd name="T7" fmla="*/ 0 h 2458"/>
                <a:gd name="T8" fmla="*/ 0 w 2453"/>
                <a:gd name="T9" fmla="*/ 0 h 2458"/>
                <a:gd name="T10" fmla="*/ 0 w 2453"/>
                <a:gd name="T11" fmla="*/ 0 h 2458"/>
                <a:gd name="T12" fmla="*/ 0 w 2453"/>
                <a:gd name="T13" fmla="*/ 0 h 2458"/>
                <a:gd name="T14" fmla="*/ 0 w 2453"/>
                <a:gd name="T15" fmla="*/ 0 h 2458"/>
                <a:gd name="T16" fmla="*/ 0 w 2453"/>
                <a:gd name="T17" fmla="*/ 0 h 2458"/>
                <a:gd name="T18" fmla="*/ 0 w 2453"/>
                <a:gd name="T19" fmla="*/ 0 h 2458"/>
                <a:gd name="T20" fmla="*/ 0 w 2453"/>
                <a:gd name="T21" fmla="*/ 0 h 2458"/>
                <a:gd name="T22" fmla="*/ 0 w 2453"/>
                <a:gd name="T23" fmla="*/ 0 h 2458"/>
                <a:gd name="T24" fmla="*/ 0 w 2453"/>
                <a:gd name="T25" fmla="*/ 0 h 2458"/>
                <a:gd name="T26" fmla="*/ 0 w 2453"/>
                <a:gd name="T27" fmla="*/ 0 h 2458"/>
                <a:gd name="T28" fmla="*/ 0 w 2453"/>
                <a:gd name="T29" fmla="*/ 0 h 2458"/>
                <a:gd name="T30" fmla="*/ 0 w 2453"/>
                <a:gd name="T31" fmla="*/ 0 h 2458"/>
                <a:gd name="T32" fmla="*/ 0 w 2453"/>
                <a:gd name="T33" fmla="*/ 0 h 2458"/>
                <a:gd name="T34" fmla="*/ 0 w 2453"/>
                <a:gd name="T35" fmla="*/ 0 h 2458"/>
                <a:gd name="T36" fmla="*/ 0 w 2453"/>
                <a:gd name="T37" fmla="*/ 0 h 2458"/>
                <a:gd name="T38" fmla="*/ 0 w 2453"/>
                <a:gd name="T39" fmla="*/ 0 h 2458"/>
                <a:gd name="T40" fmla="*/ 0 w 2453"/>
                <a:gd name="T41" fmla="*/ 0 h 2458"/>
                <a:gd name="T42" fmla="*/ 0 w 2453"/>
                <a:gd name="T43" fmla="*/ 0 h 2458"/>
                <a:gd name="T44" fmla="*/ 0 w 2453"/>
                <a:gd name="T45" fmla="*/ 0 h 2458"/>
                <a:gd name="T46" fmla="*/ 0 w 2453"/>
                <a:gd name="T47" fmla="*/ 0 h 2458"/>
                <a:gd name="T48" fmla="*/ 0 w 2453"/>
                <a:gd name="T49" fmla="*/ 0 h 2458"/>
                <a:gd name="T50" fmla="*/ 0 w 2453"/>
                <a:gd name="T51" fmla="*/ 0 h 2458"/>
                <a:gd name="T52" fmla="*/ 0 w 2453"/>
                <a:gd name="T53" fmla="*/ 0 h 2458"/>
                <a:gd name="T54" fmla="*/ 0 w 2453"/>
                <a:gd name="T55" fmla="*/ 0 h 2458"/>
                <a:gd name="T56" fmla="*/ 0 w 2453"/>
                <a:gd name="T57" fmla="*/ 0 h 2458"/>
                <a:gd name="T58" fmla="*/ 0 w 2453"/>
                <a:gd name="T59" fmla="*/ 0 h 2458"/>
                <a:gd name="T60" fmla="*/ 0 w 2453"/>
                <a:gd name="T61" fmla="*/ 0 h 2458"/>
                <a:gd name="T62" fmla="*/ 0 w 2453"/>
                <a:gd name="T63" fmla="*/ 0 h 2458"/>
                <a:gd name="T64" fmla="*/ 0 w 2453"/>
                <a:gd name="T65" fmla="*/ 0 h 2458"/>
                <a:gd name="T66" fmla="*/ 0 w 2453"/>
                <a:gd name="T67" fmla="*/ 0 h 2458"/>
                <a:gd name="T68" fmla="*/ 0 w 2453"/>
                <a:gd name="T69" fmla="*/ 0 h 2458"/>
                <a:gd name="T70" fmla="*/ 0 w 2453"/>
                <a:gd name="T71" fmla="*/ 0 h 2458"/>
                <a:gd name="T72" fmla="*/ 0 w 2453"/>
                <a:gd name="T73" fmla="*/ 0 h 2458"/>
                <a:gd name="T74" fmla="*/ 0 w 2453"/>
                <a:gd name="T75" fmla="*/ 0 h 2458"/>
                <a:gd name="T76" fmla="*/ 0 w 2453"/>
                <a:gd name="T77" fmla="*/ 0 h 2458"/>
                <a:gd name="T78" fmla="*/ 0 w 2453"/>
                <a:gd name="T79" fmla="*/ 0 h 2458"/>
                <a:gd name="T80" fmla="*/ 0 w 2453"/>
                <a:gd name="T81" fmla="*/ 0 h 2458"/>
                <a:gd name="T82" fmla="*/ 0 w 2453"/>
                <a:gd name="T83" fmla="*/ 0 h 2458"/>
                <a:gd name="T84" fmla="*/ 0 w 2453"/>
                <a:gd name="T85" fmla="*/ 0 h 245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453" h="2458">
                  <a:moveTo>
                    <a:pt x="1229" y="0"/>
                  </a:moveTo>
                  <a:lnTo>
                    <a:pt x="1101" y="8"/>
                  </a:lnTo>
                  <a:lnTo>
                    <a:pt x="982" y="24"/>
                  </a:lnTo>
                  <a:lnTo>
                    <a:pt x="862" y="55"/>
                  </a:lnTo>
                  <a:lnTo>
                    <a:pt x="751" y="95"/>
                  </a:lnTo>
                  <a:lnTo>
                    <a:pt x="644" y="146"/>
                  </a:lnTo>
                  <a:lnTo>
                    <a:pt x="541" y="210"/>
                  </a:lnTo>
                  <a:lnTo>
                    <a:pt x="446" y="278"/>
                  </a:lnTo>
                  <a:lnTo>
                    <a:pt x="358" y="357"/>
                  </a:lnTo>
                  <a:lnTo>
                    <a:pt x="279" y="445"/>
                  </a:lnTo>
                  <a:lnTo>
                    <a:pt x="211" y="540"/>
                  </a:lnTo>
                  <a:lnTo>
                    <a:pt x="147" y="643"/>
                  </a:lnTo>
                  <a:lnTo>
                    <a:pt x="95" y="752"/>
                  </a:lnTo>
                  <a:lnTo>
                    <a:pt x="56" y="863"/>
                  </a:lnTo>
                  <a:lnTo>
                    <a:pt x="24" y="982"/>
                  </a:lnTo>
                  <a:lnTo>
                    <a:pt x="7" y="1101"/>
                  </a:lnTo>
                  <a:lnTo>
                    <a:pt x="0" y="1229"/>
                  </a:lnTo>
                  <a:lnTo>
                    <a:pt x="7" y="1352"/>
                  </a:lnTo>
                  <a:lnTo>
                    <a:pt x="24" y="1475"/>
                  </a:lnTo>
                  <a:lnTo>
                    <a:pt x="56" y="1595"/>
                  </a:lnTo>
                  <a:lnTo>
                    <a:pt x="95" y="1706"/>
                  </a:lnTo>
                  <a:lnTo>
                    <a:pt x="147" y="1813"/>
                  </a:lnTo>
                  <a:lnTo>
                    <a:pt x="211" y="1913"/>
                  </a:lnTo>
                  <a:lnTo>
                    <a:pt x="279" y="2008"/>
                  </a:lnTo>
                  <a:lnTo>
                    <a:pt x="358" y="2096"/>
                  </a:lnTo>
                  <a:lnTo>
                    <a:pt x="446" y="2176"/>
                  </a:lnTo>
                  <a:lnTo>
                    <a:pt x="541" y="2248"/>
                  </a:lnTo>
                  <a:lnTo>
                    <a:pt x="644" y="2310"/>
                  </a:lnTo>
                  <a:lnTo>
                    <a:pt x="751" y="2363"/>
                  </a:lnTo>
                  <a:lnTo>
                    <a:pt x="862" y="2402"/>
                  </a:lnTo>
                  <a:lnTo>
                    <a:pt x="982" y="2434"/>
                  </a:lnTo>
                  <a:lnTo>
                    <a:pt x="1101" y="2450"/>
                  </a:lnTo>
                  <a:lnTo>
                    <a:pt x="1229" y="2458"/>
                  </a:lnTo>
                  <a:lnTo>
                    <a:pt x="1352" y="2450"/>
                  </a:lnTo>
                  <a:lnTo>
                    <a:pt x="1476" y="2434"/>
                  </a:lnTo>
                  <a:lnTo>
                    <a:pt x="1594" y="2402"/>
                  </a:lnTo>
                  <a:lnTo>
                    <a:pt x="1705" y="2363"/>
                  </a:lnTo>
                  <a:lnTo>
                    <a:pt x="1814" y="2310"/>
                  </a:lnTo>
                  <a:lnTo>
                    <a:pt x="1913" y="2248"/>
                  </a:lnTo>
                  <a:lnTo>
                    <a:pt x="2008" y="2176"/>
                  </a:lnTo>
                  <a:lnTo>
                    <a:pt x="2096" y="2096"/>
                  </a:lnTo>
                  <a:lnTo>
                    <a:pt x="2175" y="2008"/>
                  </a:lnTo>
                  <a:lnTo>
                    <a:pt x="2243" y="1913"/>
                  </a:lnTo>
                  <a:lnTo>
                    <a:pt x="2306" y="1813"/>
                  </a:lnTo>
                  <a:lnTo>
                    <a:pt x="2358" y="1706"/>
                  </a:lnTo>
                  <a:lnTo>
                    <a:pt x="2397" y="1595"/>
                  </a:lnTo>
                  <a:lnTo>
                    <a:pt x="2430" y="1475"/>
                  </a:lnTo>
                  <a:lnTo>
                    <a:pt x="2445" y="1352"/>
                  </a:lnTo>
                  <a:lnTo>
                    <a:pt x="2453" y="1229"/>
                  </a:lnTo>
                  <a:lnTo>
                    <a:pt x="2445" y="1101"/>
                  </a:lnTo>
                  <a:lnTo>
                    <a:pt x="2430" y="982"/>
                  </a:lnTo>
                  <a:lnTo>
                    <a:pt x="2397" y="863"/>
                  </a:lnTo>
                  <a:lnTo>
                    <a:pt x="2358" y="752"/>
                  </a:lnTo>
                  <a:lnTo>
                    <a:pt x="2306" y="643"/>
                  </a:lnTo>
                  <a:lnTo>
                    <a:pt x="2243" y="540"/>
                  </a:lnTo>
                  <a:lnTo>
                    <a:pt x="2175" y="445"/>
                  </a:lnTo>
                  <a:lnTo>
                    <a:pt x="2096" y="357"/>
                  </a:lnTo>
                  <a:lnTo>
                    <a:pt x="2008" y="278"/>
                  </a:lnTo>
                  <a:lnTo>
                    <a:pt x="1913" y="210"/>
                  </a:lnTo>
                  <a:lnTo>
                    <a:pt x="1814" y="146"/>
                  </a:lnTo>
                  <a:lnTo>
                    <a:pt x="1705" y="95"/>
                  </a:lnTo>
                  <a:lnTo>
                    <a:pt x="1594" y="55"/>
                  </a:lnTo>
                  <a:lnTo>
                    <a:pt x="1476" y="24"/>
                  </a:lnTo>
                  <a:lnTo>
                    <a:pt x="1352" y="8"/>
                  </a:lnTo>
                  <a:lnTo>
                    <a:pt x="1229" y="0"/>
                  </a:lnTo>
                  <a:close/>
                  <a:moveTo>
                    <a:pt x="1324" y="2263"/>
                  </a:moveTo>
                  <a:lnTo>
                    <a:pt x="1217" y="2259"/>
                  </a:lnTo>
                  <a:lnTo>
                    <a:pt x="1113" y="2244"/>
                  </a:lnTo>
                  <a:lnTo>
                    <a:pt x="1010" y="2215"/>
                  </a:lnTo>
                  <a:lnTo>
                    <a:pt x="914" y="2180"/>
                  </a:lnTo>
                  <a:lnTo>
                    <a:pt x="823" y="2136"/>
                  </a:lnTo>
                  <a:lnTo>
                    <a:pt x="736" y="2084"/>
                  </a:lnTo>
                  <a:lnTo>
                    <a:pt x="656" y="2024"/>
                  </a:lnTo>
                  <a:lnTo>
                    <a:pt x="580" y="1957"/>
                  </a:lnTo>
                  <a:lnTo>
                    <a:pt x="512" y="1881"/>
                  </a:lnTo>
                  <a:lnTo>
                    <a:pt x="454" y="1802"/>
                  </a:lnTo>
                  <a:lnTo>
                    <a:pt x="402" y="1718"/>
                  </a:lnTo>
                  <a:lnTo>
                    <a:pt x="358" y="1626"/>
                  </a:lnTo>
                  <a:lnTo>
                    <a:pt x="322" y="1531"/>
                  </a:lnTo>
                  <a:lnTo>
                    <a:pt x="295" y="1432"/>
                  </a:lnTo>
                  <a:lnTo>
                    <a:pt x="279" y="1328"/>
                  </a:lnTo>
                  <a:lnTo>
                    <a:pt x="275" y="1221"/>
                  </a:lnTo>
                  <a:lnTo>
                    <a:pt x="279" y="1114"/>
                  </a:lnTo>
                  <a:lnTo>
                    <a:pt x="295" y="1009"/>
                  </a:lnTo>
                  <a:lnTo>
                    <a:pt x="322" y="910"/>
                  </a:lnTo>
                  <a:lnTo>
                    <a:pt x="358" y="815"/>
                  </a:lnTo>
                  <a:lnTo>
                    <a:pt x="402" y="723"/>
                  </a:lnTo>
                  <a:lnTo>
                    <a:pt x="454" y="635"/>
                  </a:lnTo>
                  <a:lnTo>
                    <a:pt x="512" y="557"/>
                  </a:lnTo>
                  <a:lnTo>
                    <a:pt x="580" y="481"/>
                  </a:lnTo>
                  <a:lnTo>
                    <a:pt x="656" y="413"/>
                  </a:lnTo>
                  <a:lnTo>
                    <a:pt x="736" y="353"/>
                  </a:lnTo>
                  <a:lnTo>
                    <a:pt x="823" y="302"/>
                  </a:lnTo>
                  <a:lnTo>
                    <a:pt x="914" y="258"/>
                  </a:lnTo>
                  <a:lnTo>
                    <a:pt x="1010" y="222"/>
                  </a:lnTo>
                  <a:lnTo>
                    <a:pt x="1113" y="195"/>
                  </a:lnTo>
                  <a:lnTo>
                    <a:pt x="1217" y="178"/>
                  </a:lnTo>
                  <a:lnTo>
                    <a:pt x="1324" y="174"/>
                  </a:lnTo>
                  <a:lnTo>
                    <a:pt x="1427" y="178"/>
                  </a:lnTo>
                  <a:lnTo>
                    <a:pt x="1530" y="195"/>
                  </a:lnTo>
                  <a:lnTo>
                    <a:pt x="1630" y="222"/>
                  </a:lnTo>
                  <a:lnTo>
                    <a:pt x="1726" y="258"/>
                  </a:lnTo>
                  <a:lnTo>
                    <a:pt x="1818" y="302"/>
                  </a:lnTo>
                  <a:lnTo>
                    <a:pt x="1901" y="353"/>
                  </a:lnTo>
                  <a:lnTo>
                    <a:pt x="1985" y="413"/>
                  </a:lnTo>
                  <a:lnTo>
                    <a:pt x="2055" y="481"/>
                  </a:lnTo>
                  <a:lnTo>
                    <a:pt x="2123" y="557"/>
                  </a:lnTo>
                  <a:lnTo>
                    <a:pt x="2183" y="635"/>
                  </a:lnTo>
                  <a:lnTo>
                    <a:pt x="2235" y="723"/>
                  </a:lnTo>
                  <a:lnTo>
                    <a:pt x="2278" y="815"/>
                  </a:lnTo>
                  <a:lnTo>
                    <a:pt x="2313" y="910"/>
                  </a:lnTo>
                  <a:lnTo>
                    <a:pt x="2342" y="1009"/>
                  </a:lnTo>
                  <a:lnTo>
                    <a:pt x="2358" y="1114"/>
                  </a:lnTo>
                  <a:lnTo>
                    <a:pt x="2362" y="1221"/>
                  </a:lnTo>
                  <a:lnTo>
                    <a:pt x="2358" y="1328"/>
                  </a:lnTo>
                  <a:lnTo>
                    <a:pt x="2342" y="1432"/>
                  </a:lnTo>
                  <a:lnTo>
                    <a:pt x="2313" y="1531"/>
                  </a:lnTo>
                  <a:lnTo>
                    <a:pt x="2278" y="1626"/>
                  </a:lnTo>
                  <a:lnTo>
                    <a:pt x="2235" y="1718"/>
                  </a:lnTo>
                  <a:lnTo>
                    <a:pt x="2183" y="1802"/>
                  </a:lnTo>
                  <a:lnTo>
                    <a:pt x="2123" y="1881"/>
                  </a:lnTo>
                  <a:lnTo>
                    <a:pt x="2055" y="1957"/>
                  </a:lnTo>
                  <a:lnTo>
                    <a:pt x="1985" y="2024"/>
                  </a:lnTo>
                  <a:lnTo>
                    <a:pt x="1901" y="2084"/>
                  </a:lnTo>
                  <a:lnTo>
                    <a:pt x="1818" y="2136"/>
                  </a:lnTo>
                  <a:lnTo>
                    <a:pt x="1726" y="2180"/>
                  </a:lnTo>
                  <a:lnTo>
                    <a:pt x="1630" y="2215"/>
                  </a:lnTo>
                  <a:lnTo>
                    <a:pt x="1530" y="2244"/>
                  </a:lnTo>
                  <a:lnTo>
                    <a:pt x="1427" y="2259"/>
                  </a:lnTo>
                  <a:lnTo>
                    <a:pt x="1324" y="2263"/>
                  </a:ln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grpSp>
        <p:nvGrpSpPr>
          <p:cNvPr id="6" name="Group 131">
            <a:extLst>
              <a:ext uri="{FF2B5EF4-FFF2-40B4-BE49-F238E27FC236}">
                <a16:creationId xmlns:a16="http://schemas.microsoft.com/office/drawing/2014/main" id="{31C53A5B-3C5F-47C1-93F6-000690A5B31D}"/>
              </a:ext>
            </a:extLst>
          </p:cNvPr>
          <p:cNvGrpSpPr>
            <a:grpSpLocks/>
          </p:cNvGrpSpPr>
          <p:nvPr/>
        </p:nvGrpSpPr>
        <p:grpSpPr bwMode="auto">
          <a:xfrm rot="-7824213">
            <a:off x="7815263" y="1785937"/>
            <a:ext cx="1136650" cy="1222375"/>
            <a:chOff x="173" y="1670"/>
            <a:chExt cx="676" cy="727"/>
          </a:xfrm>
        </p:grpSpPr>
        <p:sp>
          <p:nvSpPr>
            <p:cNvPr id="1056" name="Oval 132">
              <a:extLst>
                <a:ext uri="{FF2B5EF4-FFF2-40B4-BE49-F238E27FC236}">
                  <a16:creationId xmlns:a16="http://schemas.microsoft.com/office/drawing/2014/main" id="{1360DD1A-A5D3-4BC7-8E74-F8F0A2A6ADD9}"/>
                </a:ext>
              </a:extLst>
            </p:cNvPr>
            <p:cNvSpPr>
              <a:spLocks noChangeArrowheads="1"/>
            </p:cNvSpPr>
            <p:nvPr/>
          </p:nvSpPr>
          <p:spPr bwMode="gray">
            <a:xfrm>
              <a:off x="468" y="1672"/>
              <a:ext cx="110" cy="105"/>
            </a:xfrm>
            <a:prstGeom prst="ellipse">
              <a:avLst/>
            </a:prstGeom>
            <a:solidFill>
              <a:srgbClr val="FEFEFE">
                <a:alpha val="30196"/>
              </a:srgbClr>
            </a:solidFill>
            <a:ln w="9525" algn="ctr">
              <a:solidFill>
                <a:srgbClr val="FEFEFE">
                  <a:alpha val="50195"/>
                </a:srgbClr>
              </a:solidFill>
              <a:round/>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endParaRPr lang="zh-CN" altLang="en-US">
                <a:ea typeface="宋体" panose="02010600030101010101" pitchFamily="2" charset="-122"/>
              </a:endParaRPr>
            </a:p>
          </p:txBody>
        </p:sp>
        <p:sp>
          <p:nvSpPr>
            <p:cNvPr id="1057" name="Oval 133">
              <a:extLst>
                <a:ext uri="{FF2B5EF4-FFF2-40B4-BE49-F238E27FC236}">
                  <a16:creationId xmlns:a16="http://schemas.microsoft.com/office/drawing/2014/main" id="{E0C7244F-C94B-4626-8190-4F74B167EC7E}"/>
                </a:ext>
              </a:extLst>
            </p:cNvPr>
            <p:cNvSpPr>
              <a:spLocks noChangeArrowheads="1"/>
            </p:cNvSpPr>
            <p:nvPr/>
          </p:nvSpPr>
          <p:spPr bwMode="gray">
            <a:xfrm>
              <a:off x="276" y="1957"/>
              <a:ext cx="157" cy="149"/>
            </a:xfrm>
            <a:prstGeom prst="ellipse">
              <a:avLst/>
            </a:prstGeom>
            <a:solidFill>
              <a:srgbClr val="FEFEFE">
                <a:alpha val="30196"/>
              </a:srgbClr>
            </a:solidFill>
            <a:ln w="9525" algn="ctr">
              <a:solidFill>
                <a:srgbClr val="FEFEFE">
                  <a:alpha val="50195"/>
                </a:srgbClr>
              </a:solidFill>
              <a:round/>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endParaRPr lang="zh-CN" altLang="en-US">
                <a:ea typeface="宋体" panose="02010600030101010101" pitchFamily="2" charset="-122"/>
              </a:endParaRPr>
            </a:p>
          </p:txBody>
        </p:sp>
        <p:sp>
          <p:nvSpPr>
            <p:cNvPr id="1058" name="Oval 134">
              <a:extLst>
                <a:ext uri="{FF2B5EF4-FFF2-40B4-BE49-F238E27FC236}">
                  <a16:creationId xmlns:a16="http://schemas.microsoft.com/office/drawing/2014/main" id="{71363C11-6AF7-4B8C-836B-FC3685D3CB2F}"/>
                </a:ext>
              </a:extLst>
            </p:cNvPr>
            <p:cNvSpPr>
              <a:spLocks noChangeArrowheads="1"/>
            </p:cNvSpPr>
            <p:nvPr/>
          </p:nvSpPr>
          <p:spPr bwMode="gray">
            <a:xfrm>
              <a:off x="570" y="1845"/>
              <a:ext cx="117" cy="111"/>
            </a:xfrm>
            <a:prstGeom prst="ellipse">
              <a:avLst/>
            </a:prstGeom>
            <a:solidFill>
              <a:srgbClr val="FEFEFE">
                <a:alpha val="30196"/>
              </a:srgbClr>
            </a:solidFill>
            <a:ln w="9525" algn="ctr">
              <a:solidFill>
                <a:srgbClr val="FEFEFE">
                  <a:alpha val="50195"/>
                </a:srgbClr>
              </a:solidFill>
              <a:round/>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endParaRPr lang="zh-CN" altLang="en-US">
                <a:ea typeface="宋体" panose="02010600030101010101" pitchFamily="2" charset="-122"/>
              </a:endParaRPr>
            </a:p>
          </p:txBody>
        </p:sp>
        <p:sp>
          <p:nvSpPr>
            <p:cNvPr id="1059" name="Oval 135">
              <a:extLst>
                <a:ext uri="{FF2B5EF4-FFF2-40B4-BE49-F238E27FC236}">
                  <a16:creationId xmlns:a16="http://schemas.microsoft.com/office/drawing/2014/main" id="{A4F6C15C-CF4E-42DC-A3AB-833B069C9999}"/>
                </a:ext>
              </a:extLst>
            </p:cNvPr>
            <p:cNvSpPr>
              <a:spLocks noChangeArrowheads="1"/>
            </p:cNvSpPr>
            <p:nvPr/>
          </p:nvSpPr>
          <p:spPr bwMode="gray">
            <a:xfrm>
              <a:off x="355" y="2320"/>
              <a:ext cx="78" cy="78"/>
            </a:xfrm>
            <a:prstGeom prst="ellipse">
              <a:avLst/>
            </a:prstGeom>
            <a:solidFill>
              <a:srgbClr val="FEFEFE">
                <a:alpha val="30196"/>
              </a:srgbClr>
            </a:solidFill>
            <a:ln w="9525" algn="ctr">
              <a:solidFill>
                <a:srgbClr val="FEFEFE">
                  <a:alpha val="50195"/>
                </a:srgbClr>
              </a:solidFill>
              <a:round/>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endParaRPr lang="zh-CN" altLang="en-US">
                <a:ea typeface="宋体" panose="02010600030101010101" pitchFamily="2" charset="-122"/>
              </a:endParaRPr>
            </a:p>
          </p:txBody>
        </p:sp>
        <p:sp>
          <p:nvSpPr>
            <p:cNvPr id="1060" name="Line 136">
              <a:extLst>
                <a:ext uri="{FF2B5EF4-FFF2-40B4-BE49-F238E27FC236}">
                  <a16:creationId xmlns:a16="http://schemas.microsoft.com/office/drawing/2014/main" id="{29773371-8303-414E-8CC6-7FAAB23961BE}"/>
                </a:ext>
              </a:extLst>
            </p:cNvPr>
            <p:cNvSpPr>
              <a:spLocks noChangeShapeType="1"/>
            </p:cNvSpPr>
            <p:nvPr/>
          </p:nvSpPr>
          <p:spPr bwMode="gray">
            <a:xfrm>
              <a:off x="357" y="2106"/>
              <a:ext cx="0" cy="215"/>
            </a:xfrm>
            <a:prstGeom prst="line">
              <a:avLst/>
            </a:prstGeom>
            <a:noFill/>
            <a:ln w="12700">
              <a:solidFill>
                <a:srgbClr val="FEFEFE">
                  <a:alpha val="50195"/>
                </a:srgbClr>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61" name="Line 137">
              <a:extLst>
                <a:ext uri="{FF2B5EF4-FFF2-40B4-BE49-F238E27FC236}">
                  <a16:creationId xmlns:a16="http://schemas.microsoft.com/office/drawing/2014/main" id="{31A5FC60-1B80-4D32-8820-8C2D55824D50}"/>
                </a:ext>
              </a:extLst>
            </p:cNvPr>
            <p:cNvSpPr>
              <a:spLocks noChangeShapeType="1"/>
            </p:cNvSpPr>
            <p:nvPr/>
          </p:nvSpPr>
          <p:spPr bwMode="gray">
            <a:xfrm flipV="1">
              <a:off x="416" y="1926"/>
              <a:ext cx="177" cy="52"/>
            </a:xfrm>
            <a:prstGeom prst="line">
              <a:avLst/>
            </a:prstGeom>
            <a:noFill/>
            <a:ln w="9525">
              <a:solidFill>
                <a:srgbClr val="FEFEFE">
                  <a:alpha val="50195"/>
                </a:srgbClr>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62" name="Line 138">
              <a:extLst>
                <a:ext uri="{FF2B5EF4-FFF2-40B4-BE49-F238E27FC236}">
                  <a16:creationId xmlns:a16="http://schemas.microsoft.com/office/drawing/2014/main" id="{3DD1E1CB-F626-49B1-8D53-D99C278FD077}"/>
                </a:ext>
              </a:extLst>
            </p:cNvPr>
            <p:cNvSpPr>
              <a:spLocks noChangeShapeType="1"/>
            </p:cNvSpPr>
            <p:nvPr/>
          </p:nvSpPr>
          <p:spPr bwMode="gray">
            <a:xfrm flipH="1" flipV="1">
              <a:off x="552" y="1758"/>
              <a:ext cx="74" cy="93"/>
            </a:xfrm>
            <a:prstGeom prst="line">
              <a:avLst/>
            </a:prstGeom>
            <a:noFill/>
            <a:ln w="9525">
              <a:solidFill>
                <a:srgbClr val="FEFEFE">
                  <a:alpha val="50195"/>
                </a:srgbClr>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63" name="Oval 139">
              <a:extLst>
                <a:ext uri="{FF2B5EF4-FFF2-40B4-BE49-F238E27FC236}">
                  <a16:creationId xmlns:a16="http://schemas.microsoft.com/office/drawing/2014/main" id="{D9AA2BCB-ED1B-4560-8050-BD090BBFA83A}"/>
                </a:ext>
              </a:extLst>
            </p:cNvPr>
            <p:cNvSpPr>
              <a:spLocks noChangeArrowheads="1"/>
            </p:cNvSpPr>
            <p:nvPr/>
          </p:nvSpPr>
          <p:spPr bwMode="gray">
            <a:xfrm>
              <a:off x="781" y="1771"/>
              <a:ext cx="76" cy="76"/>
            </a:xfrm>
            <a:prstGeom prst="ellipse">
              <a:avLst/>
            </a:prstGeom>
            <a:solidFill>
              <a:srgbClr val="FEFEFE">
                <a:alpha val="30196"/>
              </a:srgbClr>
            </a:solidFill>
            <a:ln w="9525" algn="ctr">
              <a:solidFill>
                <a:srgbClr val="FEFEFE">
                  <a:alpha val="50195"/>
                </a:srgbClr>
              </a:solidFill>
              <a:round/>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endParaRPr lang="zh-CN" altLang="en-US">
                <a:ea typeface="宋体" panose="02010600030101010101" pitchFamily="2" charset="-122"/>
              </a:endParaRPr>
            </a:p>
          </p:txBody>
        </p:sp>
        <p:sp>
          <p:nvSpPr>
            <p:cNvPr id="1064" name="Oval 140">
              <a:extLst>
                <a:ext uri="{FF2B5EF4-FFF2-40B4-BE49-F238E27FC236}">
                  <a16:creationId xmlns:a16="http://schemas.microsoft.com/office/drawing/2014/main" id="{50DB39ED-1DB5-4952-970E-04E806242803}"/>
                </a:ext>
              </a:extLst>
            </p:cNvPr>
            <p:cNvSpPr>
              <a:spLocks noChangeArrowheads="1"/>
            </p:cNvSpPr>
            <p:nvPr/>
          </p:nvSpPr>
          <p:spPr bwMode="gray">
            <a:xfrm>
              <a:off x="654" y="2070"/>
              <a:ext cx="94" cy="89"/>
            </a:xfrm>
            <a:prstGeom prst="ellipse">
              <a:avLst/>
            </a:prstGeom>
            <a:solidFill>
              <a:srgbClr val="FEFEFE">
                <a:alpha val="30196"/>
              </a:srgbClr>
            </a:solidFill>
            <a:ln w="9525" algn="ctr">
              <a:solidFill>
                <a:srgbClr val="FEFEFE">
                  <a:alpha val="50195"/>
                </a:srgbClr>
              </a:solidFill>
              <a:round/>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endParaRPr lang="zh-CN" altLang="en-US">
                <a:ea typeface="宋体" panose="02010600030101010101" pitchFamily="2" charset="-122"/>
              </a:endParaRPr>
            </a:p>
          </p:txBody>
        </p:sp>
        <p:sp>
          <p:nvSpPr>
            <p:cNvPr id="1065" name="Line 141">
              <a:extLst>
                <a:ext uri="{FF2B5EF4-FFF2-40B4-BE49-F238E27FC236}">
                  <a16:creationId xmlns:a16="http://schemas.microsoft.com/office/drawing/2014/main" id="{3859FC5B-5424-4C80-A7F6-34A5ED4E0029}"/>
                </a:ext>
              </a:extLst>
            </p:cNvPr>
            <p:cNvSpPr>
              <a:spLocks noChangeShapeType="1"/>
            </p:cNvSpPr>
            <p:nvPr/>
          </p:nvSpPr>
          <p:spPr bwMode="gray">
            <a:xfrm>
              <a:off x="675" y="1957"/>
              <a:ext cx="25" cy="134"/>
            </a:xfrm>
            <a:prstGeom prst="line">
              <a:avLst/>
            </a:prstGeom>
            <a:noFill/>
            <a:ln w="9525">
              <a:solidFill>
                <a:srgbClr val="FEFEFE">
                  <a:alpha val="50195"/>
                </a:srgbClr>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66" name="Line 142">
              <a:extLst>
                <a:ext uri="{FF2B5EF4-FFF2-40B4-BE49-F238E27FC236}">
                  <a16:creationId xmlns:a16="http://schemas.microsoft.com/office/drawing/2014/main" id="{58C1A197-BD27-48C7-9EF0-51F59D0439BB}"/>
                </a:ext>
              </a:extLst>
            </p:cNvPr>
            <p:cNvSpPr>
              <a:spLocks noChangeShapeType="1"/>
            </p:cNvSpPr>
            <p:nvPr/>
          </p:nvSpPr>
          <p:spPr bwMode="gray">
            <a:xfrm flipV="1">
              <a:off x="710" y="1806"/>
              <a:ext cx="93" cy="75"/>
            </a:xfrm>
            <a:prstGeom prst="line">
              <a:avLst/>
            </a:prstGeom>
            <a:noFill/>
            <a:ln w="9525">
              <a:solidFill>
                <a:srgbClr val="FEFEFE">
                  <a:alpha val="50195"/>
                </a:srgbClr>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67" name="Oval 143">
              <a:extLst>
                <a:ext uri="{FF2B5EF4-FFF2-40B4-BE49-F238E27FC236}">
                  <a16:creationId xmlns:a16="http://schemas.microsoft.com/office/drawing/2014/main" id="{8C089152-F15A-4179-847A-C367B649FF14}"/>
                </a:ext>
              </a:extLst>
            </p:cNvPr>
            <p:cNvSpPr>
              <a:spLocks noChangeArrowheads="1"/>
            </p:cNvSpPr>
            <p:nvPr/>
          </p:nvSpPr>
          <p:spPr bwMode="gray">
            <a:xfrm>
              <a:off x="205" y="1843"/>
              <a:ext cx="76" cy="78"/>
            </a:xfrm>
            <a:prstGeom prst="ellipse">
              <a:avLst/>
            </a:prstGeom>
            <a:solidFill>
              <a:srgbClr val="FEFEFE">
                <a:alpha val="30196"/>
              </a:srgbClr>
            </a:solidFill>
            <a:ln w="9525" algn="ctr">
              <a:solidFill>
                <a:srgbClr val="FEFEFE">
                  <a:alpha val="50195"/>
                </a:srgbClr>
              </a:solidFill>
              <a:round/>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endParaRPr lang="zh-CN" altLang="en-US">
                <a:ea typeface="宋体" panose="02010600030101010101" pitchFamily="2" charset="-122"/>
              </a:endParaRPr>
            </a:p>
          </p:txBody>
        </p:sp>
        <p:sp>
          <p:nvSpPr>
            <p:cNvPr id="1068" name="Line 144">
              <a:extLst>
                <a:ext uri="{FF2B5EF4-FFF2-40B4-BE49-F238E27FC236}">
                  <a16:creationId xmlns:a16="http://schemas.microsoft.com/office/drawing/2014/main" id="{F229F3BB-D973-4269-998D-EA000CCF4677}"/>
                </a:ext>
              </a:extLst>
            </p:cNvPr>
            <p:cNvSpPr>
              <a:spLocks noChangeShapeType="1"/>
            </p:cNvSpPr>
            <p:nvPr/>
          </p:nvSpPr>
          <p:spPr bwMode="gray">
            <a:xfrm>
              <a:off x="222" y="1908"/>
              <a:ext cx="70" cy="70"/>
            </a:xfrm>
            <a:prstGeom prst="line">
              <a:avLst/>
            </a:prstGeom>
            <a:noFill/>
            <a:ln w="9525">
              <a:solidFill>
                <a:srgbClr val="FEFEFE">
                  <a:alpha val="50195"/>
                </a:srgbClr>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69" name="Line 145">
              <a:extLst>
                <a:ext uri="{FF2B5EF4-FFF2-40B4-BE49-F238E27FC236}">
                  <a16:creationId xmlns:a16="http://schemas.microsoft.com/office/drawing/2014/main" id="{7B2D6270-5C97-4893-904C-05A42F921F95}"/>
                </a:ext>
              </a:extLst>
            </p:cNvPr>
            <p:cNvSpPr>
              <a:spLocks noChangeShapeType="1"/>
            </p:cNvSpPr>
            <p:nvPr/>
          </p:nvSpPr>
          <p:spPr bwMode="gray">
            <a:xfrm flipH="1">
              <a:off x="573" y="2131"/>
              <a:ext cx="127" cy="42"/>
            </a:xfrm>
            <a:prstGeom prst="line">
              <a:avLst/>
            </a:prstGeom>
            <a:noFill/>
            <a:ln w="9525">
              <a:solidFill>
                <a:srgbClr val="FEFEFE">
                  <a:alpha val="50195"/>
                </a:srgbClr>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70" name="Oval 146">
              <a:extLst>
                <a:ext uri="{FF2B5EF4-FFF2-40B4-BE49-F238E27FC236}">
                  <a16:creationId xmlns:a16="http://schemas.microsoft.com/office/drawing/2014/main" id="{57A9F259-06DC-4CEA-974B-B70B8EA5A9F9}"/>
                </a:ext>
              </a:extLst>
            </p:cNvPr>
            <p:cNvSpPr>
              <a:spLocks noChangeArrowheads="1"/>
            </p:cNvSpPr>
            <p:nvPr/>
          </p:nvSpPr>
          <p:spPr bwMode="gray">
            <a:xfrm>
              <a:off x="508" y="2141"/>
              <a:ext cx="76" cy="76"/>
            </a:xfrm>
            <a:prstGeom prst="ellipse">
              <a:avLst/>
            </a:prstGeom>
            <a:solidFill>
              <a:srgbClr val="FEFEFE">
                <a:alpha val="30196"/>
              </a:srgbClr>
            </a:solidFill>
            <a:ln w="9525" algn="ctr">
              <a:solidFill>
                <a:srgbClr val="FEFEFE">
                  <a:alpha val="50195"/>
                </a:srgbClr>
              </a:solidFill>
              <a:round/>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endParaRPr lang="zh-CN" altLang="en-US">
                <a:ea typeface="宋体" panose="02010600030101010101" pitchFamily="2" charset="-122"/>
              </a:endParaRPr>
            </a:p>
          </p:txBody>
        </p:sp>
        <p:sp>
          <p:nvSpPr>
            <p:cNvPr id="1071" name="Line 147">
              <a:extLst>
                <a:ext uri="{FF2B5EF4-FFF2-40B4-BE49-F238E27FC236}">
                  <a16:creationId xmlns:a16="http://schemas.microsoft.com/office/drawing/2014/main" id="{2DA49312-03A3-4D87-80C0-CA8A227D0C00}"/>
                </a:ext>
              </a:extLst>
            </p:cNvPr>
            <p:cNvSpPr>
              <a:spLocks noChangeShapeType="1"/>
            </p:cNvSpPr>
            <p:nvPr/>
          </p:nvSpPr>
          <p:spPr bwMode="gray">
            <a:xfrm>
              <a:off x="753" y="2148"/>
              <a:ext cx="25" cy="35"/>
            </a:xfrm>
            <a:prstGeom prst="line">
              <a:avLst/>
            </a:prstGeom>
            <a:noFill/>
            <a:ln w="9525">
              <a:solidFill>
                <a:srgbClr val="FEFEFE">
                  <a:alpha val="50195"/>
                </a:srgbClr>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72" name="Oval 148">
              <a:extLst>
                <a:ext uri="{FF2B5EF4-FFF2-40B4-BE49-F238E27FC236}">
                  <a16:creationId xmlns:a16="http://schemas.microsoft.com/office/drawing/2014/main" id="{6EB17647-FC1F-481D-83F4-BE5917766546}"/>
                </a:ext>
              </a:extLst>
            </p:cNvPr>
            <p:cNvSpPr>
              <a:spLocks noChangeArrowheads="1"/>
            </p:cNvSpPr>
            <p:nvPr/>
          </p:nvSpPr>
          <p:spPr bwMode="gray">
            <a:xfrm>
              <a:off x="745" y="2190"/>
              <a:ext cx="76" cy="76"/>
            </a:xfrm>
            <a:prstGeom prst="ellipse">
              <a:avLst/>
            </a:prstGeom>
            <a:solidFill>
              <a:srgbClr val="FEFEFE">
                <a:alpha val="30196"/>
              </a:srgbClr>
            </a:solidFill>
            <a:ln w="9525" algn="ctr">
              <a:solidFill>
                <a:srgbClr val="FEFEFE">
                  <a:alpha val="50195"/>
                </a:srgbClr>
              </a:solidFill>
              <a:round/>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endParaRPr lang="zh-CN" altLang="en-US">
                <a:ea typeface="宋体" panose="02010600030101010101" pitchFamily="2" charset="-122"/>
              </a:endParaRPr>
            </a:p>
          </p:txBody>
        </p:sp>
      </p:grpSp>
      <p:grpSp>
        <p:nvGrpSpPr>
          <p:cNvPr id="7" name="Group 149">
            <a:extLst>
              <a:ext uri="{FF2B5EF4-FFF2-40B4-BE49-F238E27FC236}">
                <a16:creationId xmlns:a16="http://schemas.microsoft.com/office/drawing/2014/main" id="{5826369F-D262-4D0C-8639-26AE1C31A6A7}"/>
              </a:ext>
            </a:extLst>
          </p:cNvPr>
          <p:cNvGrpSpPr>
            <a:grpSpLocks/>
          </p:cNvGrpSpPr>
          <p:nvPr/>
        </p:nvGrpSpPr>
        <p:grpSpPr bwMode="auto">
          <a:xfrm rot="6957218">
            <a:off x="8343106" y="4495007"/>
            <a:ext cx="379413" cy="381000"/>
            <a:chOff x="3312" y="1584"/>
            <a:chExt cx="677" cy="678"/>
          </a:xfrm>
        </p:grpSpPr>
        <p:sp>
          <p:nvSpPr>
            <p:cNvPr id="1041" name="Freeform 150">
              <a:extLst>
                <a:ext uri="{FF2B5EF4-FFF2-40B4-BE49-F238E27FC236}">
                  <a16:creationId xmlns:a16="http://schemas.microsoft.com/office/drawing/2014/main" id="{7B52817D-31D0-4A05-81F6-61C1ECE50801}"/>
                </a:ext>
              </a:extLst>
            </p:cNvPr>
            <p:cNvSpPr>
              <a:spLocks noEditPoints="1"/>
            </p:cNvSpPr>
            <p:nvPr userDrawn="1"/>
          </p:nvSpPr>
          <p:spPr bwMode="gray">
            <a:xfrm>
              <a:off x="3312" y="1584"/>
              <a:ext cx="677" cy="678"/>
            </a:xfrm>
            <a:custGeom>
              <a:avLst/>
              <a:gdLst>
                <a:gd name="T0" fmla="*/ 0 w 2453"/>
                <a:gd name="T1" fmla="*/ 0 h 2458"/>
                <a:gd name="T2" fmla="*/ 0 w 2453"/>
                <a:gd name="T3" fmla="*/ 0 h 2458"/>
                <a:gd name="T4" fmla="*/ 0 w 2453"/>
                <a:gd name="T5" fmla="*/ 0 h 2458"/>
                <a:gd name="T6" fmla="*/ 0 w 2453"/>
                <a:gd name="T7" fmla="*/ 0 h 2458"/>
                <a:gd name="T8" fmla="*/ 0 w 2453"/>
                <a:gd name="T9" fmla="*/ 0 h 2458"/>
                <a:gd name="T10" fmla="*/ 0 w 2453"/>
                <a:gd name="T11" fmla="*/ 0 h 2458"/>
                <a:gd name="T12" fmla="*/ 0 w 2453"/>
                <a:gd name="T13" fmla="*/ 0 h 2458"/>
                <a:gd name="T14" fmla="*/ 0 w 2453"/>
                <a:gd name="T15" fmla="*/ 0 h 2458"/>
                <a:gd name="T16" fmla="*/ 0 w 2453"/>
                <a:gd name="T17" fmla="*/ 0 h 2458"/>
                <a:gd name="T18" fmla="*/ 0 w 2453"/>
                <a:gd name="T19" fmla="*/ 0 h 2458"/>
                <a:gd name="T20" fmla="*/ 0 w 2453"/>
                <a:gd name="T21" fmla="*/ 0 h 2458"/>
                <a:gd name="T22" fmla="*/ 0 w 2453"/>
                <a:gd name="T23" fmla="*/ 0 h 2458"/>
                <a:gd name="T24" fmla="*/ 0 w 2453"/>
                <a:gd name="T25" fmla="*/ 0 h 2458"/>
                <a:gd name="T26" fmla="*/ 0 w 2453"/>
                <a:gd name="T27" fmla="*/ 0 h 2458"/>
                <a:gd name="T28" fmla="*/ 0 w 2453"/>
                <a:gd name="T29" fmla="*/ 0 h 2458"/>
                <a:gd name="T30" fmla="*/ 0 w 2453"/>
                <a:gd name="T31" fmla="*/ 0 h 2458"/>
                <a:gd name="T32" fmla="*/ 0 w 2453"/>
                <a:gd name="T33" fmla="*/ 0 h 2458"/>
                <a:gd name="T34" fmla="*/ 0 w 2453"/>
                <a:gd name="T35" fmla="*/ 0 h 2458"/>
                <a:gd name="T36" fmla="*/ 0 w 2453"/>
                <a:gd name="T37" fmla="*/ 0 h 2458"/>
                <a:gd name="T38" fmla="*/ 0 w 2453"/>
                <a:gd name="T39" fmla="*/ 0 h 2458"/>
                <a:gd name="T40" fmla="*/ 0 w 2453"/>
                <a:gd name="T41" fmla="*/ 0 h 2458"/>
                <a:gd name="T42" fmla="*/ 0 w 2453"/>
                <a:gd name="T43" fmla="*/ 0 h 2458"/>
                <a:gd name="T44" fmla="*/ 0 w 2453"/>
                <a:gd name="T45" fmla="*/ 0 h 2458"/>
                <a:gd name="T46" fmla="*/ 0 w 2453"/>
                <a:gd name="T47" fmla="*/ 0 h 2458"/>
                <a:gd name="T48" fmla="*/ 0 w 2453"/>
                <a:gd name="T49" fmla="*/ 0 h 2458"/>
                <a:gd name="T50" fmla="*/ 0 w 2453"/>
                <a:gd name="T51" fmla="*/ 0 h 2458"/>
                <a:gd name="T52" fmla="*/ 0 w 2453"/>
                <a:gd name="T53" fmla="*/ 0 h 2458"/>
                <a:gd name="T54" fmla="*/ 0 w 2453"/>
                <a:gd name="T55" fmla="*/ 0 h 2458"/>
                <a:gd name="T56" fmla="*/ 0 w 2453"/>
                <a:gd name="T57" fmla="*/ 0 h 2458"/>
                <a:gd name="T58" fmla="*/ 0 w 2453"/>
                <a:gd name="T59" fmla="*/ 0 h 2458"/>
                <a:gd name="T60" fmla="*/ 0 w 2453"/>
                <a:gd name="T61" fmla="*/ 0 h 2458"/>
                <a:gd name="T62" fmla="*/ 0 w 2453"/>
                <a:gd name="T63" fmla="*/ 0 h 2458"/>
                <a:gd name="T64" fmla="*/ 0 w 2453"/>
                <a:gd name="T65" fmla="*/ 0 h 2458"/>
                <a:gd name="T66" fmla="*/ 0 w 2453"/>
                <a:gd name="T67" fmla="*/ 0 h 2458"/>
                <a:gd name="T68" fmla="*/ 0 w 2453"/>
                <a:gd name="T69" fmla="*/ 0 h 2458"/>
                <a:gd name="T70" fmla="*/ 0 w 2453"/>
                <a:gd name="T71" fmla="*/ 0 h 2458"/>
                <a:gd name="T72" fmla="*/ 0 w 2453"/>
                <a:gd name="T73" fmla="*/ 0 h 2458"/>
                <a:gd name="T74" fmla="*/ 0 w 2453"/>
                <a:gd name="T75" fmla="*/ 0 h 2458"/>
                <a:gd name="T76" fmla="*/ 0 w 2453"/>
                <a:gd name="T77" fmla="*/ 0 h 2458"/>
                <a:gd name="T78" fmla="*/ 0 w 2453"/>
                <a:gd name="T79" fmla="*/ 0 h 2458"/>
                <a:gd name="T80" fmla="*/ 0 w 2453"/>
                <a:gd name="T81" fmla="*/ 0 h 2458"/>
                <a:gd name="T82" fmla="*/ 0 w 2453"/>
                <a:gd name="T83" fmla="*/ 0 h 2458"/>
                <a:gd name="T84" fmla="*/ 0 w 2453"/>
                <a:gd name="T85" fmla="*/ 0 h 245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453" h="2458">
                  <a:moveTo>
                    <a:pt x="1229" y="0"/>
                  </a:moveTo>
                  <a:lnTo>
                    <a:pt x="1101" y="8"/>
                  </a:lnTo>
                  <a:lnTo>
                    <a:pt x="982" y="24"/>
                  </a:lnTo>
                  <a:lnTo>
                    <a:pt x="862" y="55"/>
                  </a:lnTo>
                  <a:lnTo>
                    <a:pt x="751" y="95"/>
                  </a:lnTo>
                  <a:lnTo>
                    <a:pt x="644" y="146"/>
                  </a:lnTo>
                  <a:lnTo>
                    <a:pt x="541" y="210"/>
                  </a:lnTo>
                  <a:lnTo>
                    <a:pt x="446" y="278"/>
                  </a:lnTo>
                  <a:lnTo>
                    <a:pt x="358" y="357"/>
                  </a:lnTo>
                  <a:lnTo>
                    <a:pt x="279" y="445"/>
                  </a:lnTo>
                  <a:lnTo>
                    <a:pt x="211" y="540"/>
                  </a:lnTo>
                  <a:lnTo>
                    <a:pt x="147" y="643"/>
                  </a:lnTo>
                  <a:lnTo>
                    <a:pt x="95" y="752"/>
                  </a:lnTo>
                  <a:lnTo>
                    <a:pt x="56" y="863"/>
                  </a:lnTo>
                  <a:lnTo>
                    <a:pt x="24" y="982"/>
                  </a:lnTo>
                  <a:lnTo>
                    <a:pt x="7" y="1101"/>
                  </a:lnTo>
                  <a:lnTo>
                    <a:pt x="0" y="1229"/>
                  </a:lnTo>
                  <a:lnTo>
                    <a:pt x="7" y="1352"/>
                  </a:lnTo>
                  <a:lnTo>
                    <a:pt x="24" y="1475"/>
                  </a:lnTo>
                  <a:lnTo>
                    <a:pt x="56" y="1595"/>
                  </a:lnTo>
                  <a:lnTo>
                    <a:pt x="95" y="1706"/>
                  </a:lnTo>
                  <a:lnTo>
                    <a:pt x="147" y="1813"/>
                  </a:lnTo>
                  <a:lnTo>
                    <a:pt x="211" y="1913"/>
                  </a:lnTo>
                  <a:lnTo>
                    <a:pt x="279" y="2008"/>
                  </a:lnTo>
                  <a:lnTo>
                    <a:pt x="358" y="2096"/>
                  </a:lnTo>
                  <a:lnTo>
                    <a:pt x="446" y="2176"/>
                  </a:lnTo>
                  <a:lnTo>
                    <a:pt x="541" y="2248"/>
                  </a:lnTo>
                  <a:lnTo>
                    <a:pt x="644" y="2310"/>
                  </a:lnTo>
                  <a:lnTo>
                    <a:pt x="751" y="2363"/>
                  </a:lnTo>
                  <a:lnTo>
                    <a:pt x="862" y="2402"/>
                  </a:lnTo>
                  <a:lnTo>
                    <a:pt x="982" y="2434"/>
                  </a:lnTo>
                  <a:lnTo>
                    <a:pt x="1101" y="2450"/>
                  </a:lnTo>
                  <a:lnTo>
                    <a:pt x="1229" y="2458"/>
                  </a:lnTo>
                  <a:lnTo>
                    <a:pt x="1352" y="2450"/>
                  </a:lnTo>
                  <a:lnTo>
                    <a:pt x="1476" y="2434"/>
                  </a:lnTo>
                  <a:lnTo>
                    <a:pt x="1594" y="2402"/>
                  </a:lnTo>
                  <a:lnTo>
                    <a:pt x="1705" y="2363"/>
                  </a:lnTo>
                  <a:lnTo>
                    <a:pt x="1814" y="2310"/>
                  </a:lnTo>
                  <a:lnTo>
                    <a:pt x="1913" y="2248"/>
                  </a:lnTo>
                  <a:lnTo>
                    <a:pt x="2008" y="2176"/>
                  </a:lnTo>
                  <a:lnTo>
                    <a:pt x="2096" y="2096"/>
                  </a:lnTo>
                  <a:lnTo>
                    <a:pt x="2175" y="2008"/>
                  </a:lnTo>
                  <a:lnTo>
                    <a:pt x="2243" y="1913"/>
                  </a:lnTo>
                  <a:lnTo>
                    <a:pt x="2306" y="1813"/>
                  </a:lnTo>
                  <a:lnTo>
                    <a:pt x="2358" y="1706"/>
                  </a:lnTo>
                  <a:lnTo>
                    <a:pt x="2397" y="1595"/>
                  </a:lnTo>
                  <a:lnTo>
                    <a:pt x="2430" y="1475"/>
                  </a:lnTo>
                  <a:lnTo>
                    <a:pt x="2445" y="1352"/>
                  </a:lnTo>
                  <a:lnTo>
                    <a:pt x="2453" y="1229"/>
                  </a:lnTo>
                  <a:lnTo>
                    <a:pt x="2445" y="1101"/>
                  </a:lnTo>
                  <a:lnTo>
                    <a:pt x="2430" y="982"/>
                  </a:lnTo>
                  <a:lnTo>
                    <a:pt x="2397" y="863"/>
                  </a:lnTo>
                  <a:lnTo>
                    <a:pt x="2358" y="752"/>
                  </a:lnTo>
                  <a:lnTo>
                    <a:pt x="2306" y="643"/>
                  </a:lnTo>
                  <a:lnTo>
                    <a:pt x="2243" y="540"/>
                  </a:lnTo>
                  <a:lnTo>
                    <a:pt x="2175" y="445"/>
                  </a:lnTo>
                  <a:lnTo>
                    <a:pt x="2096" y="357"/>
                  </a:lnTo>
                  <a:lnTo>
                    <a:pt x="2008" y="278"/>
                  </a:lnTo>
                  <a:lnTo>
                    <a:pt x="1913" y="210"/>
                  </a:lnTo>
                  <a:lnTo>
                    <a:pt x="1814" y="146"/>
                  </a:lnTo>
                  <a:lnTo>
                    <a:pt x="1705" y="95"/>
                  </a:lnTo>
                  <a:lnTo>
                    <a:pt x="1594" y="55"/>
                  </a:lnTo>
                  <a:lnTo>
                    <a:pt x="1476" y="24"/>
                  </a:lnTo>
                  <a:lnTo>
                    <a:pt x="1352" y="8"/>
                  </a:lnTo>
                  <a:lnTo>
                    <a:pt x="1229" y="0"/>
                  </a:lnTo>
                  <a:close/>
                  <a:moveTo>
                    <a:pt x="1324" y="2263"/>
                  </a:moveTo>
                  <a:lnTo>
                    <a:pt x="1217" y="2259"/>
                  </a:lnTo>
                  <a:lnTo>
                    <a:pt x="1113" y="2244"/>
                  </a:lnTo>
                  <a:lnTo>
                    <a:pt x="1010" y="2215"/>
                  </a:lnTo>
                  <a:lnTo>
                    <a:pt x="914" y="2180"/>
                  </a:lnTo>
                  <a:lnTo>
                    <a:pt x="823" y="2136"/>
                  </a:lnTo>
                  <a:lnTo>
                    <a:pt x="736" y="2084"/>
                  </a:lnTo>
                  <a:lnTo>
                    <a:pt x="656" y="2024"/>
                  </a:lnTo>
                  <a:lnTo>
                    <a:pt x="580" y="1957"/>
                  </a:lnTo>
                  <a:lnTo>
                    <a:pt x="512" y="1881"/>
                  </a:lnTo>
                  <a:lnTo>
                    <a:pt x="454" y="1802"/>
                  </a:lnTo>
                  <a:lnTo>
                    <a:pt x="402" y="1718"/>
                  </a:lnTo>
                  <a:lnTo>
                    <a:pt x="358" y="1626"/>
                  </a:lnTo>
                  <a:lnTo>
                    <a:pt x="322" y="1531"/>
                  </a:lnTo>
                  <a:lnTo>
                    <a:pt x="295" y="1432"/>
                  </a:lnTo>
                  <a:lnTo>
                    <a:pt x="279" y="1328"/>
                  </a:lnTo>
                  <a:lnTo>
                    <a:pt x="275" y="1221"/>
                  </a:lnTo>
                  <a:lnTo>
                    <a:pt x="279" y="1114"/>
                  </a:lnTo>
                  <a:lnTo>
                    <a:pt x="295" y="1009"/>
                  </a:lnTo>
                  <a:lnTo>
                    <a:pt x="322" y="910"/>
                  </a:lnTo>
                  <a:lnTo>
                    <a:pt x="358" y="815"/>
                  </a:lnTo>
                  <a:lnTo>
                    <a:pt x="402" y="723"/>
                  </a:lnTo>
                  <a:lnTo>
                    <a:pt x="454" y="635"/>
                  </a:lnTo>
                  <a:lnTo>
                    <a:pt x="512" y="557"/>
                  </a:lnTo>
                  <a:lnTo>
                    <a:pt x="580" y="481"/>
                  </a:lnTo>
                  <a:lnTo>
                    <a:pt x="656" y="413"/>
                  </a:lnTo>
                  <a:lnTo>
                    <a:pt x="736" y="353"/>
                  </a:lnTo>
                  <a:lnTo>
                    <a:pt x="823" y="302"/>
                  </a:lnTo>
                  <a:lnTo>
                    <a:pt x="914" y="258"/>
                  </a:lnTo>
                  <a:lnTo>
                    <a:pt x="1010" y="222"/>
                  </a:lnTo>
                  <a:lnTo>
                    <a:pt x="1113" y="195"/>
                  </a:lnTo>
                  <a:lnTo>
                    <a:pt x="1217" y="178"/>
                  </a:lnTo>
                  <a:lnTo>
                    <a:pt x="1324" y="174"/>
                  </a:lnTo>
                  <a:lnTo>
                    <a:pt x="1427" y="178"/>
                  </a:lnTo>
                  <a:lnTo>
                    <a:pt x="1530" y="195"/>
                  </a:lnTo>
                  <a:lnTo>
                    <a:pt x="1630" y="222"/>
                  </a:lnTo>
                  <a:lnTo>
                    <a:pt x="1726" y="258"/>
                  </a:lnTo>
                  <a:lnTo>
                    <a:pt x="1818" y="302"/>
                  </a:lnTo>
                  <a:lnTo>
                    <a:pt x="1901" y="353"/>
                  </a:lnTo>
                  <a:lnTo>
                    <a:pt x="1985" y="413"/>
                  </a:lnTo>
                  <a:lnTo>
                    <a:pt x="2055" y="481"/>
                  </a:lnTo>
                  <a:lnTo>
                    <a:pt x="2123" y="557"/>
                  </a:lnTo>
                  <a:lnTo>
                    <a:pt x="2183" y="635"/>
                  </a:lnTo>
                  <a:lnTo>
                    <a:pt x="2235" y="723"/>
                  </a:lnTo>
                  <a:lnTo>
                    <a:pt x="2278" y="815"/>
                  </a:lnTo>
                  <a:lnTo>
                    <a:pt x="2313" y="910"/>
                  </a:lnTo>
                  <a:lnTo>
                    <a:pt x="2342" y="1009"/>
                  </a:lnTo>
                  <a:lnTo>
                    <a:pt x="2358" y="1114"/>
                  </a:lnTo>
                  <a:lnTo>
                    <a:pt x="2362" y="1221"/>
                  </a:lnTo>
                  <a:lnTo>
                    <a:pt x="2358" y="1328"/>
                  </a:lnTo>
                  <a:lnTo>
                    <a:pt x="2342" y="1432"/>
                  </a:lnTo>
                  <a:lnTo>
                    <a:pt x="2313" y="1531"/>
                  </a:lnTo>
                  <a:lnTo>
                    <a:pt x="2278" y="1626"/>
                  </a:lnTo>
                  <a:lnTo>
                    <a:pt x="2235" y="1718"/>
                  </a:lnTo>
                  <a:lnTo>
                    <a:pt x="2183" y="1802"/>
                  </a:lnTo>
                  <a:lnTo>
                    <a:pt x="2123" y="1881"/>
                  </a:lnTo>
                  <a:lnTo>
                    <a:pt x="2055" y="1957"/>
                  </a:lnTo>
                  <a:lnTo>
                    <a:pt x="1985" y="2024"/>
                  </a:lnTo>
                  <a:lnTo>
                    <a:pt x="1901" y="2084"/>
                  </a:lnTo>
                  <a:lnTo>
                    <a:pt x="1818" y="2136"/>
                  </a:lnTo>
                  <a:lnTo>
                    <a:pt x="1726" y="2180"/>
                  </a:lnTo>
                  <a:lnTo>
                    <a:pt x="1630" y="2215"/>
                  </a:lnTo>
                  <a:lnTo>
                    <a:pt x="1530" y="2244"/>
                  </a:lnTo>
                  <a:lnTo>
                    <a:pt x="1427" y="2259"/>
                  </a:lnTo>
                  <a:lnTo>
                    <a:pt x="1324" y="2263"/>
                  </a:ln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42" name="Freeform 151">
              <a:extLst>
                <a:ext uri="{FF2B5EF4-FFF2-40B4-BE49-F238E27FC236}">
                  <a16:creationId xmlns:a16="http://schemas.microsoft.com/office/drawing/2014/main" id="{3C171DDA-EE5B-4EDB-920F-4D2BD162C5FD}"/>
                </a:ext>
              </a:extLst>
            </p:cNvPr>
            <p:cNvSpPr>
              <a:spLocks/>
            </p:cNvSpPr>
            <p:nvPr userDrawn="1"/>
          </p:nvSpPr>
          <p:spPr bwMode="gray">
            <a:xfrm rot="4749582">
              <a:off x="3264" y="1801"/>
              <a:ext cx="548" cy="215"/>
            </a:xfrm>
            <a:custGeom>
              <a:avLst/>
              <a:gdLst>
                <a:gd name="T0" fmla="*/ 0 w 1731"/>
                <a:gd name="T1" fmla="*/ 1 h 344"/>
                <a:gd name="T2" fmla="*/ 0 w 1731"/>
                <a:gd name="T3" fmla="*/ 1 h 344"/>
                <a:gd name="T4" fmla="*/ 0 w 1731"/>
                <a:gd name="T5" fmla="*/ 1 h 344"/>
                <a:gd name="T6" fmla="*/ 0 w 1731"/>
                <a:gd name="T7" fmla="*/ 1 h 3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31" h="344">
                  <a:moveTo>
                    <a:pt x="0" y="176"/>
                  </a:moveTo>
                  <a:cubicBezTo>
                    <a:pt x="856" y="0"/>
                    <a:pt x="1604" y="344"/>
                    <a:pt x="1604" y="344"/>
                  </a:cubicBezTo>
                  <a:cubicBezTo>
                    <a:pt x="1731" y="327"/>
                    <a:pt x="1056" y="80"/>
                    <a:pt x="760" y="72"/>
                  </a:cubicBezTo>
                  <a:cubicBezTo>
                    <a:pt x="464" y="64"/>
                    <a:pt x="244" y="60"/>
                    <a:pt x="0" y="176"/>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43" name="Freeform 152">
              <a:extLst>
                <a:ext uri="{FF2B5EF4-FFF2-40B4-BE49-F238E27FC236}">
                  <a16:creationId xmlns:a16="http://schemas.microsoft.com/office/drawing/2014/main" id="{C96622D1-5778-467B-B976-157E7425501C}"/>
                </a:ext>
              </a:extLst>
            </p:cNvPr>
            <p:cNvSpPr>
              <a:spLocks/>
            </p:cNvSpPr>
            <p:nvPr userDrawn="1"/>
          </p:nvSpPr>
          <p:spPr bwMode="gray">
            <a:xfrm rot="16850418" flipH="1">
              <a:off x="3526" y="1852"/>
              <a:ext cx="542" cy="212"/>
            </a:xfrm>
            <a:custGeom>
              <a:avLst/>
              <a:gdLst>
                <a:gd name="T0" fmla="*/ 0 w 1731"/>
                <a:gd name="T1" fmla="*/ 1 h 344"/>
                <a:gd name="T2" fmla="*/ 0 w 1731"/>
                <a:gd name="T3" fmla="*/ 1 h 344"/>
                <a:gd name="T4" fmla="*/ 0 w 1731"/>
                <a:gd name="T5" fmla="*/ 1 h 344"/>
                <a:gd name="T6" fmla="*/ 0 w 1731"/>
                <a:gd name="T7" fmla="*/ 1 h 3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31" h="344">
                  <a:moveTo>
                    <a:pt x="0" y="176"/>
                  </a:moveTo>
                  <a:cubicBezTo>
                    <a:pt x="856" y="0"/>
                    <a:pt x="1604" y="344"/>
                    <a:pt x="1604" y="344"/>
                  </a:cubicBezTo>
                  <a:cubicBezTo>
                    <a:pt x="1731" y="327"/>
                    <a:pt x="1056" y="80"/>
                    <a:pt x="760" y="72"/>
                  </a:cubicBezTo>
                  <a:cubicBezTo>
                    <a:pt x="464" y="64"/>
                    <a:pt x="244" y="60"/>
                    <a:pt x="0" y="176"/>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44" name="Freeform 153">
              <a:extLst>
                <a:ext uri="{FF2B5EF4-FFF2-40B4-BE49-F238E27FC236}">
                  <a16:creationId xmlns:a16="http://schemas.microsoft.com/office/drawing/2014/main" id="{E5BD5F8C-B6F0-44E8-9DED-8F4229EA1DBF}"/>
                </a:ext>
              </a:extLst>
            </p:cNvPr>
            <p:cNvSpPr>
              <a:spLocks/>
            </p:cNvSpPr>
            <p:nvPr userDrawn="1"/>
          </p:nvSpPr>
          <p:spPr bwMode="gray">
            <a:xfrm>
              <a:off x="3703" y="1808"/>
              <a:ext cx="133" cy="34"/>
            </a:xfrm>
            <a:custGeom>
              <a:avLst/>
              <a:gdLst>
                <a:gd name="T0" fmla="*/ 0 w 133"/>
                <a:gd name="T1" fmla="*/ 32 h 34"/>
                <a:gd name="T2" fmla="*/ 122 w 133"/>
                <a:gd name="T3" fmla="*/ 30 h 34"/>
                <a:gd name="T4" fmla="*/ 68 w 133"/>
                <a:gd name="T5" fmla="*/ 8 h 34"/>
                <a:gd name="T6" fmla="*/ 0 w 133"/>
                <a:gd name="T7" fmla="*/ 32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45" name="Freeform 154">
              <a:extLst>
                <a:ext uri="{FF2B5EF4-FFF2-40B4-BE49-F238E27FC236}">
                  <a16:creationId xmlns:a16="http://schemas.microsoft.com/office/drawing/2014/main" id="{C420C9E8-9E2F-4999-85EC-AAAAFBEF4331}"/>
                </a:ext>
              </a:extLst>
            </p:cNvPr>
            <p:cNvSpPr>
              <a:spLocks/>
            </p:cNvSpPr>
            <p:nvPr userDrawn="1"/>
          </p:nvSpPr>
          <p:spPr bwMode="gray">
            <a:xfrm>
              <a:off x="3722" y="1751"/>
              <a:ext cx="133" cy="34"/>
            </a:xfrm>
            <a:custGeom>
              <a:avLst/>
              <a:gdLst>
                <a:gd name="T0" fmla="*/ 0 w 133"/>
                <a:gd name="T1" fmla="*/ 32 h 34"/>
                <a:gd name="T2" fmla="*/ 122 w 133"/>
                <a:gd name="T3" fmla="*/ 30 h 34"/>
                <a:gd name="T4" fmla="*/ 68 w 133"/>
                <a:gd name="T5" fmla="*/ 8 h 34"/>
                <a:gd name="T6" fmla="*/ 0 w 133"/>
                <a:gd name="T7" fmla="*/ 32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46" name="Freeform 155">
              <a:extLst>
                <a:ext uri="{FF2B5EF4-FFF2-40B4-BE49-F238E27FC236}">
                  <a16:creationId xmlns:a16="http://schemas.microsoft.com/office/drawing/2014/main" id="{D4649088-BD20-476B-9755-4B29F8A87371}"/>
                </a:ext>
              </a:extLst>
            </p:cNvPr>
            <p:cNvSpPr>
              <a:spLocks/>
            </p:cNvSpPr>
            <p:nvPr userDrawn="1"/>
          </p:nvSpPr>
          <p:spPr bwMode="gray">
            <a:xfrm>
              <a:off x="3697" y="1867"/>
              <a:ext cx="133" cy="34"/>
            </a:xfrm>
            <a:custGeom>
              <a:avLst/>
              <a:gdLst>
                <a:gd name="T0" fmla="*/ 0 w 133"/>
                <a:gd name="T1" fmla="*/ 32 h 34"/>
                <a:gd name="T2" fmla="*/ 122 w 133"/>
                <a:gd name="T3" fmla="*/ 30 h 34"/>
                <a:gd name="T4" fmla="*/ 68 w 133"/>
                <a:gd name="T5" fmla="*/ 8 h 34"/>
                <a:gd name="T6" fmla="*/ 0 w 133"/>
                <a:gd name="T7" fmla="*/ 32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47" name="Freeform 156">
              <a:extLst>
                <a:ext uri="{FF2B5EF4-FFF2-40B4-BE49-F238E27FC236}">
                  <a16:creationId xmlns:a16="http://schemas.microsoft.com/office/drawing/2014/main" id="{24ABCBA8-561C-4CDA-AD80-EE7C7B90BD30}"/>
                </a:ext>
              </a:extLst>
            </p:cNvPr>
            <p:cNvSpPr>
              <a:spLocks/>
            </p:cNvSpPr>
            <p:nvPr userDrawn="1"/>
          </p:nvSpPr>
          <p:spPr bwMode="gray">
            <a:xfrm>
              <a:off x="3702" y="1896"/>
              <a:ext cx="133" cy="34"/>
            </a:xfrm>
            <a:custGeom>
              <a:avLst/>
              <a:gdLst>
                <a:gd name="T0" fmla="*/ 0 w 133"/>
                <a:gd name="T1" fmla="*/ 32 h 34"/>
                <a:gd name="T2" fmla="*/ 122 w 133"/>
                <a:gd name="T3" fmla="*/ 30 h 34"/>
                <a:gd name="T4" fmla="*/ 68 w 133"/>
                <a:gd name="T5" fmla="*/ 8 h 34"/>
                <a:gd name="T6" fmla="*/ 0 w 133"/>
                <a:gd name="T7" fmla="*/ 32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48" name="Freeform 157">
              <a:extLst>
                <a:ext uri="{FF2B5EF4-FFF2-40B4-BE49-F238E27FC236}">
                  <a16:creationId xmlns:a16="http://schemas.microsoft.com/office/drawing/2014/main" id="{5DDC2A6C-95EE-40E1-9C85-01B0CDBAA4D3}"/>
                </a:ext>
              </a:extLst>
            </p:cNvPr>
            <p:cNvSpPr>
              <a:spLocks/>
            </p:cNvSpPr>
            <p:nvPr userDrawn="1"/>
          </p:nvSpPr>
          <p:spPr bwMode="gray">
            <a:xfrm>
              <a:off x="3700" y="1963"/>
              <a:ext cx="133" cy="34"/>
            </a:xfrm>
            <a:custGeom>
              <a:avLst/>
              <a:gdLst>
                <a:gd name="T0" fmla="*/ 0 w 133"/>
                <a:gd name="T1" fmla="*/ 32 h 34"/>
                <a:gd name="T2" fmla="*/ 122 w 133"/>
                <a:gd name="T3" fmla="*/ 30 h 34"/>
                <a:gd name="T4" fmla="*/ 68 w 133"/>
                <a:gd name="T5" fmla="*/ 8 h 34"/>
                <a:gd name="T6" fmla="*/ 0 w 133"/>
                <a:gd name="T7" fmla="*/ 32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49" name="Freeform 158">
              <a:extLst>
                <a:ext uri="{FF2B5EF4-FFF2-40B4-BE49-F238E27FC236}">
                  <a16:creationId xmlns:a16="http://schemas.microsoft.com/office/drawing/2014/main" id="{A0BD5834-7A55-4956-8775-4F9BF223B9B0}"/>
                </a:ext>
              </a:extLst>
            </p:cNvPr>
            <p:cNvSpPr>
              <a:spLocks/>
            </p:cNvSpPr>
            <p:nvPr userDrawn="1"/>
          </p:nvSpPr>
          <p:spPr bwMode="gray">
            <a:xfrm>
              <a:off x="3711" y="2000"/>
              <a:ext cx="125" cy="34"/>
            </a:xfrm>
            <a:custGeom>
              <a:avLst/>
              <a:gdLst>
                <a:gd name="T0" fmla="*/ 0 w 133"/>
                <a:gd name="T1" fmla="*/ 32 h 34"/>
                <a:gd name="T2" fmla="*/ 85 w 133"/>
                <a:gd name="T3" fmla="*/ 30 h 34"/>
                <a:gd name="T4" fmla="*/ 48 w 133"/>
                <a:gd name="T5" fmla="*/ 8 h 34"/>
                <a:gd name="T6" fmla="*/ 0 w 133"/>
                <a:gd name="T7" fmla="*/ 32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50" name="Freeform 159">
              <a:extLst>
                <a:ext uri="{FF2B5EF4-FFF2-40B4-BE49-F238E27FC236}">
                  <a16:creationId xmlns:a16="http://schemas.microsoft.com/office/drawing/2014/main" id="{836D9DA8-53BC-4327-AECD-9ADC882A7782}"/>
                </a:ext>
              </a:extLst>
            </p:cNvPr>
            <p:cNvSpPr>
              <a:spLocks/>
            </p:cNvSpPr>
            <p:nvPr userDrawn="1"/>
          </p:nvSpPr>
          <p:spPr bwMode="gray">
            <a:xfrm>
              <a:off x="3498" y="1901"/>
              <a:ext cx="133" cy="40"/>
            </a:xfrm>
            <a:custGeom>
              <a:avLst/>
              <a:gdLst>
                <a:gd name="T0" fmla="*/ 0 w 133"/>
                <a:gd name="T1" fmla="*/ 78 h 34"/>
                <a:gd name="T2" fmla="*/ 122 w 133"/>
                <a:gd name="T3" fmla="*/ 75 h 34"/>
                <a:gd name="T4" fmla="*/ 68 w 133"/>
                <a:gd name="T5" fmla="*/ 21 h 34"/>
                <a:gd name="T6" fmla="*/ 0 w 133"/>
                <a:gd name="T7" fmla="*/ 78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51" name="Freeform 160">
              <a:extLst>
                <a:ext uri="{FF2B5EF4-FFF2-40B4-BE49-F238E27FC236}">
                  <a16:creationId xmlns:a16="http://schemas.microsoft.com/office/drawing/2014/main" id="{18DA1FC5-EB20-4DA7-AF98-94E0D2739A68}"/>
                </a:ext>
              </a:extLst>
            </p:cNvPr>
            <p:cNvSpPr>
              <a:spLocks/>
            </p:cNvSpPr>
            <p:nvPr userDrawn="1"/>
          </p:nvSpPr>
          <p:spPr bwMode="gray">
            <a:xfrm>
              <a:off x="3498" y="1794"/>
              <a:ext cx="133" cy="34"/>
            </a:xfrm>
            <a:custGeom>
              <a:avLst/>
              <a:gdLst>
                <a:gd name="T0" fmla="*/ 0 w 133"/>
                <a:gd name="T1" fmla="*/ 32 h 34"/>
                <a:gd name="T2" fmla="*/ 122 w 133"/>
                <a:gd name="T3" fmla="*/ 30 h 34"/>
                <a:gd name="T4" fmla="*/ 68 w 133"/>
                <a:gd name="T5" fmla="*/ 8 h 34"/>
                <a:gd name="T6" fmla="*/ 0 w 133"/>
                <a:gd name="T7" fmla="*/ 32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52" name="Freeform 161">
              <a:extLst>
                <a:ext uri="{FF2B5EF4-FFF2-40B4-BE49-F238E27FC236}">
                  <a16:creationId xmlns:a16="http://schemas.microsoft.com/office/drawing/2014/main" id="{E4292F4E-2DEB-4F82-8CCE-B1EF632A1CF6}"/>
                </a:ext>
              </a:extLst>
            </p:cNvPr>
            <p:cNvSpPr>
              <a:spLocks/>
            </p:cNvSpPr>
            <p:nvPr userDrawn="1"/>
          </p:nvSpPr>
          <p:spPr bwMode="gray">
            <a:xfrm>
              <a:off x="3498" y="1904"/>
              <a:ext cx="133" cy="34"/>
            </a:xfrm>
            <a:custGeom>
              <a:avLst/>
              <a:gdLst>
                <a:gd name="T0" fmla="*/ 0 w 133"/>
                <a:gd name="T1" fmla="*/ 32 h 34"/>
                <a:gd name="T2" fmla="*/ 122 w 133"/>
                <a:gd name="T3" fmla="*/ 30 h 34"/>
                <a:gd name="T4" fmla="*/ 68 w 133"/>
                <a:gd name="T5" fmla="*/ 8 h 34"/>
                <a:gd name="T6" fmla="*/ 0 w 133"/>
                <a:gd name="T7" fmla="*/ 32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53" name="Freeform 162">
              <a:extLst>
                <a:ext uri="{FF2B5EF4-FFF2-40B4-BE49-F238E27FC236}">
                  <a16:creationId xmlns:a16="http://schemas.microsoft.com/office/drawing/2014/main" id="{33406228-ED0D-4F42-921F-C660AD4B7375}"/>
                </a:ext>
              </a:extLst>
            </p:cNvPr>
            <p:cNvSpPr>
              <a:spLocks/>
            </p:cNvSpPr>
            <p:nvPr userDrawn="1"/>
          </p:nvSpPr>
          <p:spPr bwMode="gray">
            <a:xfrm>
              <a:off x="3505" y="1938"/>
              <a:ext cx="133" cy="34"/>
            </a:xfrm>
            <a:custGeom>
              <a:avLst/>
              <a:gdLst>
                <a:gd name="T0" fmla="*/ 0 w 133"/>
                <a:gd name="T1" fmla="*/ 32 h 34"/>
                <a:gd name="T2" fmla="*/ 122 w 133"/>
                <a:gd name="T3" fmla="*/ 30 h 34"/>
                <a:gd name="T4" fmla="*/ 68 w 133"/>
                <a:gd name="T5" fmla="*/ 8 h 34"/>
                <a:gd name="T6" fmla="*/ 0 w 133"/>
                <a:gd name="T7" fmla="*/ 32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54" name="Freeform 163">
              <a:extLst>
                <a:ext uri="{FF2B5EF4-FFF2-40B4-BE49-F238E27FC236}">
                  <a16:creationId xmlns:a16="http://schemas.microsoft.com/office/drawing/2014/main" id="{B8E84557-57C2-4F34-B7EF-0B4FCEAA241D}"/>
                </a:ext>
              </a:extLst>
            </p:cNvPr>
            <p:cNvSpPr>
              <a:spLocks/>
            </p:cNvSpPr>
            <p:nvPr userDrawn="1"/>
          </p:nvSpPr>
          <p:spPr bwMode="gray">
            <a:xfrm>
              <a:off x="3488" y="2006"/>
              <a:ext cx="133" cy="34"/>
            </a:xfrm>
            <a:custGeom>
              <a:avLst/>
              <a:gdLst>
                <a:gd name="T0" fmla="*/ 0 w 133"/>
                <a:gd name="T1" fmla="*/ 32 h 34"/>
                <a:gd name="T2" fmla="*/ 122 w 133"/>
                <a:gd name="T3" fmla="*/ 30 h 34"/>
                <a:gd name="T4" fmla="*/ 68 w 133"/>
                <a:gd name="T5" fmla="*/ 8 h 34"/>
                <a:gd name="T6" fmla="*/ 0 w 133"/>
                <a:gd name="T7" fmla="*/ 32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55" name="Freeform 164">
              <a:extLst>
                <a:ext uri="{FF2B5EF4-FFF2-40B4-BE49-F238E27FC236}">
                  <a16:creationId xmlns:a16="http://schemas.microsoft.com/office/drawing/2014/main" id="{22DD963D-3A13-4CFF-B83A-18B2DE3FAA6B}"/>
                </a:ext>
              </a:extLst>
            </p:cNvPr>
            <p:cNvSpPr>
              <a:spLocks/>
            </p:cNvSpPr>
            <p:nvPr userDrawn="1"/>
          </p:nvSpPr>
          <p:spPr bwMode="gray">
            <a:xfrm>
              <a:off x="3478" y="2068"/>
              <a:ext cx="133" cy="40"/>
            </a:xfrm>
            <a:custGeom>
              <a:avLst/>
              <a:gdLst>
                <a:gd name="T0" fmla="*/ 0 w 133"/>
                <a:gd name="T1" fmla="*/ 78 h 34"/>
                <a:gd name="T2" fmla="*/ 122 w 133"/>
                <a:gd name="T3" fmla="*/ 75 h 34"/>
                <a:gd name="T4" fmla="*/ 68 w 133"/>
                <a:gd name="T5" fmla="*/ 21 h 34"/>
                <a:gd name="T6" fmla="*/ 0 w 133"/>
                <a:gd name="T7" fmla="*/ 78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3" h="34">
                  <a:moveTo>
                    <a:pt x="0" y="32"/>
                  </a:moveTo>
                  <a:cubicBezTo>
                    <a:pt x="112" y="0"/>
                    <a:pt x="107" y="34"/>
                    <a:pt x="122" y="30"/>
                  </a:cubicBezTo>
                  <a:cubicBezTo>
                    <a:pt x="133" y="26"/>
                    <a:pt x="88" y="8"/>
                    <a:pt x="68" y="8"/>
                  </a:cubicBezTo>
                  <a:cubicBezTo>
                    <a:pt x="41" y="6"/>
                    <a:pt x="33" y="16"/>
                    <a:pt x="0" y="32"/>
                  </a:cubicBezTo>
                  <a:close/>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sp>
        <p:nvSpPr>
          <p:cNvPr id="2" name="Rectangle 3">
            <a:extLst>
              <a:ext uri="{FF2B5EF4-FFF2-40B4-BE49-F238E27FC236}">
                <a16:creationId xmlns:a16="http://schemas.microsoft.com/office/drawing/2014/main" id="{39A4F8B2-FAF3-493C-A5A2-A5263C066C73}"/>
              </a:ext>
            </a:extLst>
          </p:cNvPr>
          <p:cNvSpPr>
            <a:spLocks noGrp="1" noChangeArrowheads="1"/>
          </p:cNvSpPr>
          <p:nvPr>
            <p:ph type="body" idx="1"/>
          </p:nvPr>
        </p:nvSpPr>
        <p:spPr bwMode="gray">
          <a:xfrm>
            <a:off x="457200" y="15240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 name="Rectangle 2">
            <a:extLst>
              <a:ext uri="{FF2B5EF4-FFF2-40B4-BE49-F238E27FC236}">
                <a16:creationId xmlns:a16="http://schemas.microsoft.com/office/drawing/2014/main" id="{63F2477D-768B-4C60-A5CE-3A8FAA3C0163}"/>
              </a:ext>
            </a:extLst>
          </p:cNvPr>
          <p:cNvSpPr>
            <a:spLocks noGrp="1" noChangeArrowheads="1"/>
          </p:cNvSpPr>
          <p:nvPr>
            <p:ph type="title"/>
          </p:nvPr>
        </p:nvSpPr>
        <p:spPr bwMode="auto">
          <a:xfrm>
            <a:off x="914400" y="152400"/>
            <a:ext cx="7772400" cy="114300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Tree>
  </p:cSld>
  <p:clrMap bg1="lt1" tx1="dk1" bg2="lt2" tx2="dk2" accent1="accent1" accent2="accent2" accent3="accent3" accent4="accent4" accent5="accent5" accent6="accent6" hlink="hlink" folHlink="folHlink"/>
  <p:sldLayoutIdLst>
    <p:sldLayoutId id="2147485473" r:id="rId1"/>
    <p:sldLayoutId id="2147485461" r:id="rId2"/>
    <p:sldLayoutId id="2147485462" r:id="rId3"/>
    <p:sldLayoutId id="2147485463" r:id="rId4"/>
    <p:sldLayoutId id="2147485464" r:id="rId5"/>
    <p:sldLayoutId id="2147485465" r:id="rId6"/>
    <p:sldLayoutId id="2147485466" r:id="rId7"/>
    <p:sldLayoutId id="2147485467" r:id="rId8"/>
    <p:sldLayoutId id="2147485468" r:id="rId9"/>
    <p:sldLayoutId id="2147485469" r:id="rId10"/>
    <p:sldLayoutId id="2147485470" r:id="rId11"/>
    <p:sldLayoutId id="2147485471" r:id="rId12"/>
    <p:sldLayoutId id="2147485472" r:id="rId13"/>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0" presetID="53" presetClass="entr" presetSubtype="0" fill="hold" nodeType="with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 fill="hold"/>
                                        <p:tgtEl>
                                          <p:spTgt spid="5"/>
                                        </p:tgtEl>
                                        <p:attrNameLst>
                                          <p:attrName>ppt_w</p:attrName>
                                        </p:attrNameLst>
                                      </p:cBhvr>
                                      <p:tavLst>
                                        <p:tav tm="0">
                                          <p:val>
                                            <p:fltVal val="0"/>
                                          </p:val>
                                        </p:tav>
                                        <p:tav tm="100000">
                                          <p:val>
                                            <p:strVal val="#ppt_w"/>
                                          </p:val>
                                        </p:tav>
                                      </p:tavLst>
                                    </p:anim>
                                    <p:anim calcmode="lin" valueType="num">
                                      <p:cBhvr>
                                        <p:cTn id="33" dur="500" fill="hold"/>
                                        <p:tgtEl>
                                          <p:spTgt spid="5"/>
                                        </p:tgtEl>
                                        <p:attrNameLst>
                                          <p:attrName>ppt_h</p:attrName>
                                        </p:attrNameLst>
                                      </p:cBhvr>
                                      <p:tavLst>
                                        <p:tav tm="0">
                                          <p:val>
                                            <p:fltVal val="0"/>
                                          </p:val>
                                        </p:tav>
                                        <p:tav tm="100000">
                                          <p:val>
                                            <p:strVal val="#ppt_h"/>
                                          </p:val>
                                        </p:tav>
                                      </p:tavLst>
                                    </p:anim>
                                    <p:animEffect transition="in" filter="fade">
                                      <p:cBhvr>
                                        <p:cTn id="34" dur="500"/>
                                        <p:tgtEl>
                                          <p:spTgt spid="5"/>
                                        </p:tgtEl>
                                      </p:cBhvr>
                                    </p:animEffect>
                                  </p:childTnLst>
                                </p:cTn>
                              </p:par>
                              <p:par>
                                <p:cTn id="35" presetID="9" presetClass="entr" presetSubtype="0" fill="hold" nodeType="withEffect">
                                  <p:stCondLst>
                                    <p:cond delay="0"/>
                                  </p:stCondLst>
                                  <p:childTnLst>
                                    <p:set>
                                      <p:cBhvr>
                                        <p:cTn id="36" dur="1" fill="hold">
                                          <p:stCondLst>
                                            <p:cond delay="0"/>
                                          </p:stCondLst>
                                        </p:cTn>
                                        <p:tgtEl>
                                          <p:spTgt spid="1133"/>
                                        </p:tgtEl>
                                        <p:attrNameLst>
                                          <p:attrName>style.visibility</p:attrName>
                                        </p:attrNameLst>
                                      </p:cBhvr>
                                      <p:to>
                                        <p:strVal val="visible"/>
                                      </p:to>
                                    </p:set>
                                    <p:animEffect transition="in" filter="dissolve">
                                      <p:cBhvr>
                                        <p:cTn id="37" dur="500"/>
                                        <p:tgtEl>
                                          <p:spTgt spid="1133"/>
                                        </p:tgtEl>
                                      </p:cBhvr>
                                    </p:animEffect>
                                  </p:childTnLst>
                                </p:cTn>
                              </p:par>
                              <p:par>
                                <p:cTn id="38" presetID="22" presetClass="entr" presetSubtype="4" fill="hold" grpId="0" nodeType="withEffect">
                                  <p:stCondLst>
                                    <p:cond delay="700"/>
                                  </p:stCondLst>
                                  <p:childTnLst>
                                    <p:set>
                                      <p:cBhvr>
                                        <p:cTn id="39" dur="1" fill="hold">
                                          <p:stCondLst>
                                            <p:cond delay="0"/>
                                          </p:stCondLst>
                                        </p:cTn>
                                        <p:tgtEl>
                                          <p:spTgt spid="1136"/>
                                        </p:tgtEl>
                                        <p:attrNameLst>
                                          <p:attrName>style.visibility</p:attrName>
                                        </p:attrNameLst>
                                      </p:cBhvr>
                                      <p:to>
                                        <p:strVal val="visible"/>
                                      </p:to>
                                    </p:set>
                                    <p:animEffect transition="in" filter="wipe(down)">
                                      <p:cBhvr>
                                        <p:cTn id="40" dur="500"/>
                                        <p:tgtEl>
                                          <p:spTgt spid="1136"/>
                                        </p:tgtEl>
                                      </p:cBhvr>
                                    </p:animEffect>
                                  </p:childTnLst>
                                </p:cTn>
                              </p:par>
                              <p:par>
                                <p:cTn id="41" presetID="53" presetClass="entr" presetSubtype="0" fill="hold" grpId="0" nodeType="withEffect">
                                  <p:stCondLst>
                                    <p:cond delay="1100"/>
                                  </p:stCondLst>
                                  <p:childTnLst>
                                    <p:set>
                                      <p:cBhvr>
                                        <p:cTn id="42" dur="1" fill="hold">
                                          <p:stCondLst>
                                            <p:cond delay="0"/>
                                          </p:stCondLst>
                                        </p:cTn>
                                        <p:tgtEl>
                                          <p:spTgt spid="1149"/>
                                        </p:tgtEl>
                                        <p:attrNameLst>
                                          <p:attrName>style.visibility</p:attrName>
                                        </p:attrNameLst>
                                      </p:cBhvr>
                                      <p:to>
                                        <p:strVal val="visible"/>
                                      </p:to>
                                    </p:set>
                                    <p:anim calcmode="lin" valueType="num">
                                      <p:cBhvr>
                                        <p:cTn id="43" dur="500" fill="hold"/>
                                        <p:tgtEl>
                                          <p:spTgt spid="1149"/>
                                        </p:tgtEl>
                                        <p:attrNameLst>
                                          <p:attrName>ppt_w</p:attrName>
                                        </p:attrNameLst>
                                      </p:cBhvr>
                                      <p:tavLst>
                                        <p:tav tm="0">
                                          <p:val>
                                            <p:fltVal val="0"/>
                                          </p:val>
                                        </p:tav>
                                        <p:tav tm="100000">
                                          <p:val>
                                            <p:strVal val="#ppt_w"/>
                                          </p:val>
                                        </p:tav>
                                      </p:tavLst>
                                    </p:anim>
                                    <p:anim calcmode="lin" valueType="num">
                                      <p:cBhvr>
                                        <p:cTn id="44" dur="500" fill="hold"/>
                                        <p:tgtEl>
                                          <p:spTgt spid="1149"/>
                                        </p:tgtEl>
                                        <p:attrNameLst>
                                          <p:attrName>ppt_h</p:attrName>
                                        </p:attrNameLst>
                                      </p:cBhvr>
                                      <p:tavLst>
                                        <p:tav tm="0">
                                          <p:val>
                                            <p:fltVal val="0"/>
                                          </p:val>
                                        </p:tav>
                                        <p:tav tm="100000">
                                          <p:val>
                                            <p:strVal val="#ppt_h"/>
                                          </p:val>
                                        </p:tav>
                                      </p:tavLst>
                                    </p:anim>
                                    <p:animEffect transition="in" filter="fade">
                                      <p:cBhvr>
                                        <p:cTn id="45" dur="500"/>
                                        <p:tgtEl>
                                          <p:spTgt spid="1149"/>
                                        </p:tgtEl>
                                      </p:cBhvr>
                                    </p:animEffect>
                                  </p:childTnLst>
                                </p:cTn>
                              </p:par>
                              <p:par>
                                <p:cTn id="46" presetID="22" presetClass="entr" presetSubtype="4" fill="hold" grpId="0" nodeType="withEffect">
                                  <p:stCondLst>
                                    <p:cond delay="1500"/>
                                  </p:stCondLst>
                                  <p:childTnLst>
                                    <p:set>
                                      <p:cBhvr>
                                        <p:cTn id="47" dur="1" fill="hold">
                                          <p:stCondLst>
                                            <p:cond delay="0"/>
                                          </p:stCondLst>
                                        </p:cTn>
                                        <p:tgtEl>
                                          <p:spTgt spid="1137"/>
                                        </p:tgtEl>
                                        <p:attrNameLst>
                                          <p:attrName>style.visibility</p:attrName>
                                        </p:attrNameLst>
                                      </p:cBhvr>
                                      <p:to>
                                        <p:strVal val="visible"/>
                                      </p:to>
                                    </p:set>
                                    <p:animEffect transition="in" filter="wipe(down)">
                                      <p:cBhvr>
                                        <p:cTn id="48" dur="500"/>
                                        <p:tgtEl>
                                          <p:spTgt spid="1137"/>
                                        </p:tgtEl>
                                      </p:cBhvr>
                                    </p:animEffect>
                                  </p:childTnLst>
                                </p:cTn>
                              </p:par>
                              <p:par>
                                <p:cTn id="49" presetID="53" presetClass="entr" presetSubtype="0" fill="hold" nodeType="withEffect">
                                  <p:stCondLst>
                                    <p:cond delay="2100"/>
                                  </p:stCondLst>
                                  <p:childTnLst>
                                    <p:set>
                                      <p:cBhvr>
                                        <p:cTn id="50" dur="1" fill="hold">
                                          <p:stCondLst>
                                            <p:cond delay="0"/>
                                          </p:stCondLst>
                                        </p:cTn>
                                        <p:tgtEl>
                                          <p:spTgt spid="6"/>
                                        </p:tgtEl>
                                        <p:attrNameLst>
                                          <p:attrName>style.visibility</p:attrName>
                                        </p:attrNameLst>
                                      </p:cBhvr>
                                      <p:to>
                                        <p:strVal val="visible"/>
                                      </p:to>
                                    </p:set>
                                    <p:anim calcmode="lin" valueType="num">
                                      <p:cBhvr>
                                        <p:cTn id="51" dur="500" fill="hold"/>
                                        <p:tgtEl>
                                          <p:spTgt spid="6"/>
                                        </p:tgtEl>
                                        <p:attrNameLst>
                                          <p:attrName>ppt_w</p:attrName>
                                        </p:attrNameLst>
                                      </p:cBhvr>
                                      <p:tavLst>
                                        <p:tav tm="0">
                                          <p:val>
                                            <p:fltVal val="0"/>
                                          </p:val>
                                        </p:tav>
                                        <p:tav tm="100000">
                                          <p:val>
                                            <p:strVal val="#ppt_w"/>
                                          </p:val>
                                        </p:tav>
                                      </p:tavLst>
                                    </p:anim>
                                    <p:anim calcmode="lin" valueType="num">
                                      <p:cBhvr>
                                        <p:cTn id="52" dur="500" fill="hold"/>
                                        <p:tgtEl>
                                          <p:spTgt spid="6"/>
                                        </p:tgtEl>
                                        <p:attrNameLst>
                                          <p:attrName>ppt_h</p:attrName>
                                        </p:attrNameLst>
                                      </p:cBhvr>
                                      <p:tavLst>
                                        <p:tav tm="0">
                                          <p:val>
                                            <p:fltVal val="0"/>
                                          </p:val>
                                        </p:tav>
                                        <p:tav tm="100000">
                                          <p:val>
                                            <p:strVal val="#ppt_h"/>
                                          </p:val>
                                        </p:tav>
                                      </p:tavLst>
                                    </p:anim>
                                    <p:animEffect transition="in" filter="fade">
                                      <p:cBhvr>
                                        <p:cTn id="53" dur="500"/>
                                        <p:tgtEl>
                                          <p:spTgt spid="6"/>
                                        </p:tgtEl>
                                      </p:cBhvr>
                                    </p:animEffect>
                                  </p:childTnLst>
                                </p:cTn>
                              </p:par>
                              <p:par>
                                <p:cTn id="54" presetID="53" presetClass="entr" presetSubtype="0" fill="hold" nodeType="withEffect">
                                  <p:stCondLst>
                                    <p:cond delay="2500"/>
                                  </p:stCondLst>
                                  <p:childTnLst>
                                    <p:set>
                                      <p:cBhvr>
                                        <p:cTn id="55" dur="1" fill="hold">
                                          <p:stCondLst>
                                            <p:cond delay="0"/>
                                          </p:stCondLst>
                                        </p:cTn>
                                        <p:tgtEl>
                                          <p:spTgt spid="7"/>
                                        </p:tgtEl>
                                        <p:attrNameLst>
                                          <p:attrName>style.visibility</p:attrName>
                                        </p:attrNameLst>
                                      </p:cBhvr>
                                      <p:to>
                                        <p:strVal val="visible"/>
                                      </p:to>
                                    </p:set>
                                    <p:anim calcmode="lin" valueType="num">
                                      <p:cBhvr>
                                        <p:cTn id="56" dur="500" fill="hold"/>
                                        <p:tgtEl>
                                          <p:spTgt spid="7"/>
                                        </p:tgtEl>
                                        <p:attrNameLst>
                                          <p:attrName>ppt_w</p:attrName>
                                        </p:attrNameLst>
                                      </p:cBhvr>
                                      <p:tavLst>
                                        <p:tav tm="0">
                                          <p:val>
                                            <p:fltVal val="0"/>
                                          </p:val>
                                        </p:tav>
                                        <p:tav tm="100000">
                                          <p:val>
                                            <p:strVal val="#ppt_w"/>
                                          </p:val>
                                        </p:tav>
                                      </p:tavLst>
                                    </p:anim>
                                    <p:anim calcmode="lin" valueType="num">
                                      <p:cBhvr>
                                        <p:cTn id="57" dur="500" fill="hold"/>
                                        <p:tgtEl>
                                          <p:spTgt spid="7"/>
                                        </p:tgtEl>
                                        <p:attrNameLst>
                                          <p:attrName>ppt_h</p:attrName>
                                        </p:attrNameLst>
                                      </p:cBhvr>
                                      <p:tavLst>
                                        <p:tav tm="0">
                                          <p:val>
                                            <p:fltVal val="0"/>
                                          </p:val>
                                        </p:tav>
                                        <p:tav tm="100000">
                                          <p:val>
                                            <p:strVal val="#ppt_h"/>
                                          </p:val>
                                        </p:tav>
                                      </p:tavLst>
                                    </p:anim>
                                    <p:animEffect transition="in" filter="fade">
                                      <p:cBhvr>
                                        <p:cTn id="58" dur="500"/>
                                        <p:tgtEl>
                                          <p:spTgt spid="7"/>
                                        </p:tgtEl>
                                      </p:cBhvr>
                                    </p:animEffect>
                                  </p:childTnLst>
                                </p:cTn>
                              </p:par>
                              <p:par>
                                <p:cTn id="59" presetID="53" presetClass="entr" presetSubtype="0" fill="hold" nodeType="withEffect">
                                  <p:stCondLst>
                                    <p:cond delay="3000"/>
                                  </p:stCondLst>
                                  <p:childTnLst>
                                    <p:set>
                                      <p:cBhvr>
                                        <p:cTn id="60" dur="1" fill="hold">
                                          <p:stCondLst>
                                            <p:cond delay="0"/>
                                          </p:stCondLst>
                                        </p:cTn>
                                        <p:tgtEl>
                                          <p:spTgt spid="4"/>
                                        </p:tgtEl>
                                        <p:attrNameLst>
                                          <p:attrName>style.visibility</p:attrName>
                                        </p:attrNameLst>
                                      </p:cBhvr>
                                      <p:to>
                                        <p:strVal val="visible"/>
                                      </p:to>
                                    </p:set>
                                    <p:anim calcmode="lin" valueType="num">
                                      <p:cBhvr>
                                        <p:cTn id="61" dur="500" fill="hold"/>
                                        <p:tgtEl>
                                          <p:spTgt spid="4"/>
                                        </p:tgtEl>
                                        <p:attrNameLst>
                                          <p:attrName>ppt_w</p:attrName>
                                        </p:attrNameLst>
                                      </p:cBhvr>
                                      <p:tavLst>
                                        <p:tav tm="0">
                                          <p:val>
                                            <p:fltVal val="0"/>
                                          </p:val>
                                        </p:tav>
                                        <p:tav tm="100000">
                                          <p:val>
                                            <p:strVal val="#ppt_w"/>
                                          </p:val>
                                        </p:tav>
                                      </p:tavLst>
                                    </p:anim>
                                    <p:anim calcmode="lin" valueType="num">
                                      <p:cBhvr>
                                        <p:cTn id="62" dur="500" fill="hold"/>
                                        <p:tgtEl>
                                          <p:spTgt spid="4"/>
                                        </p:tgtEl>
                                        <p:attrNameLst>
                                          <p:attrName>ppt_h</p:attrName>
                                        </p:attrNameLst>
                                      </p:cBhvr>
                                      <p:tavLst>
                                        <p:tav tm="0">
                                          <p:val>
                                            <p:fltVal val="0"/>
                                          </p:val>
                                        </p:tav>
                                        <p:tav tm="100000">
                                          <p:val>
                                            <p:strVal val="#ppt_h"/>
                                          </p:val>
                                        </p:tav>
                                      </p:tavLst>
                                    </p:anim>
                                    <p:animEffect transition="in" filter="fade">
                                      <p:cBhvr>
                                        <p:cTn id="6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 grpId="0" animBg="1"/>
      <p:bldP spid="1137" grpId="0" animBg="1"/>
      <p:bldP spid="1149" grpId="0" animBg="1"/>
      <p:bldP spid="2" grpId="0" build="p">
        <p:tmplLst>
          <p:tmpl lvl="1">
            <p:tnLst>
              <p:par>
                <p:cTn presetID="42" presetClass="entr" presetSubtype="0"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fade">
                      <p:cBhvr>
                        <p:cTn dur="1000"/>
                        <p:tgtEl>
                          <p:spTgt spid="2"/>
                        </p:tgtEl>
                      </p:cBhvr>
                    </p:animEffect>
                    <p:anim calcmode="lin" valueType="num">
                      <p:cBhvr>
                        <p:cTn dur="1000" fill="hold"/>
                        <p:tgtEl>
                          <p:spTgt spid="2"/>
                        </p:tgtEl>
                        <p:attrNameLst>
                          <p:attrName>ppt_x</p:attrName>
                        </p:attrNameLst>
                      </p:cBhvr>
                      <p:tavLst>
                        <p:tav tm="0">
                          <p:val>
                            <p:strVal val="#ppt_x"/>
                          </p:val>
                        </p:tav>
                        <p:tav tm="100000">
                          <p:val>
                            <p:strVal val="#ppt_x"/>
                          </p:val>
                        </p:tav>
                      </p:tavLst>
                    </p:anim>
                    <p:anim calcmode="lin" valueType="num">
                      <p:cBhvr>
                        <p:cTn dur="1000" fill="hold"/>
                        <p:tgtEl>
                          <p:spTgt spid="2"/>
                        </p:tgtEl>
                        <p:attrNameLst>
                          <p:attrName>ppt_y</p:attrName>
                        </p:attrNameLst>
                      </p:cBhvr>
                      <p:tavLst>
                        <p:tav tm="0">
                          <p:val>
                            <p:strVal val="#ppt_y+.1"/>
                          </p:val>
                        </p:tav>
                        <p:tav tm="100000">
                          <p:val>
                            <p:strVal val="#ppt_y"/>
                          </p:val>
                        </p:tav>
                      </p:tavLst>
                    </p:anim>
                  </p:childTnLst>
                </p:cTn>
              </p:par>
            </p:tnLst>
          </p:tmpl>
          <p:tmpl lvl="2">
            <p:tnLst>
              <p:par>
                <p:cTn presetID="42" presetClass="entr" presetSubtype="0" fill="hold" nodeType="with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fade">
                      <p:cBhvr>
                        <p:cTn dur="1000"/>
                        <p:tgtEl>
                          <p:spTgt spid="2"/>
                        </p:tgtEl>
                      </p:cBhvr>
                    </p:animEffect>
                    <p:anim calcmode="lin" valueType="num">
                      <p:cBhvr>
                        <p:cTn dur="1000" fill="hold"/>
                        <p:tgtEl>
                          <p:spTgt spid="2"/>
                        </p:tgtEl>
                        <p:attrNameLst>
                          <p:attrName>ppt_x</p:attrName>
                        </p:attrNameLst>
                      </p:cBhvr>
                      <p:tavLst>
                        <p:tav tm="0">
                          <p:val>
                            <p:strVal val="#ppt_x"/>
                          </p:val>
                        </p:tav>
                        <p:tav tm="100000">
                          <p:val>
                            <p:strVal val="#ppt_x"/>
                          </p:val>
                        </p:tav>
                      </p:tavLst>
                    </p:anim>
                    <p:anim calcmode="lin" valueType="num">
                      <p:cBhvr>
                        <p:cTn dur="1000" fill="hold"/>
                        <p:tgtEl>
                          <p:spTgt spid="2"/>
                        </p:tgtEl>
                        <p:attrNameLst>
                          <p:attrName>ppt_y</p:attrName>
                        </p:attrNameLst>
                      </p:cBhvr>
                      <p:tavLst>
                        <p:tav tm="0">
                          <p:val>
                            <p:strVal val="#ppt_y+.1"/>
                          </p:val>
                        </p:tav>
                        <p:tav tm="100000">
                          <p:val>
                            <p:strVal val="#ppt_y"/>
                          </p:val>
                        </p:tav>
                      </p:tavLst>
                    </p:anim>
                  </p:childTnLst>
                </p:cTn>
              </p:par>
            </p:tnLst>
          </p:tmpl>
          <p:tmpl lvl="3">
            <p:tnLst>
              <p:par>
                <p:cTn presetID="42" presetClass="entr" presetSubtype="0" fill="hold" nodeType="with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fade">
                      <p:cBhvr>
                        <p:cTn dur="1000"/>
                        <p:tgtEl>
                          <p:spTgt spid="2"/>
                        </p:tgtEl>
                      </p:cBhvr>
                    </p:animEffect>
                    <p:anim calcmode="lin" valueType="num">
                      <p:cBhvr>
                        <p:cTn dur="1000" fill="hold"/>
                        <p:tgtEl>
                          <p:spTgt spid="2"/>
                        </p:tgtEl>
                        <p:attrNameLst>
                          <p:attrName>ppt_x</p:attrName>
                        </p:attrNameLst>
                      </p:cBhvr>
                      <p:tavLst>
                        <p:tav tm="0">
                          <p:val>
                            <p:strVal val="#ppt_x"/>
                          </p:val>
                        </p:tav>
                        <p:tav tm="100000">
                          <p:val>
                            <p:strVal val="#ppt_x"/>
                          </p:val>
                        </p:tav>
                      </p:tavLst>
                    </p:anim>
                    <p:anim calcmode="lin" valueType="num">
                      <p:cBhvr>
                        <p:cTn dur="1000" fill="hold"/>
                        <p:tgtEl>
                          <p:spTgt spid="2"/>
                        </p:tgtEl>
                        <p:attrNameLst>
                          <p:attrName>ppt_y</p:attrName>
                        </p:attrNameLst>
                      </p:cBhvr>
                      <p:tavLst>
                        <p:tav tm="0">
                          <p:val>
                            <p:strVal val="#ppt_y+.1"/>
                          </p:val>
                        </p:tav>
                        <p:tav tm="100000">
                          <p:val>
                            <p:strVal val="#ppt_y"/>
                          </p:val>
                        </p:tav>
                      </p:tavLst>
                    </p:anim>
                  </p:childTnLst>
                </p:cTn>
              </p:par>
            </p:tnLst>
          </p:tmpl>
          <p:tmpl lvl="4">
            <p:tnLst>
              <p:par>
                <p:cTn presetID="42" presetClass="entr" presetSubtype="0" fill="hold" nodeType="with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fade">
                      <p:cBhvr>
                        <p:cTn dur="1000"/>
                        <p:tgtEl>
                          <p:spTgt spid="2"/>
                        </p:tgtEl>
                      </p:cBhvr>
                    </p:animEffect>
                    <p:anim calcmode="lin" valueType="num">
                      <p:cBhvr>
                        <p:cTn dur="1000" fill="hold"/>
                        <p:tgtEl>
                          <p:spTgt spid="2"/>
                        </p:tgtEl>
                        <p:attrNameLst>
                          <p:attrName>ppt_x</p:attrName>
                        </p:attrNameLst>
                      </p:cBhvr>
                      <p:tavLst>
                        <p:tav tm="0">
                          <p:val>
                            <p:strVal val="#ppt_x"/>
                          </p:val>
                        </p:tav>
                        <p:tav tm="100000">
                          <p:val>
                            <p:strVal val="#ppt_x"/>
                          </p:val>
                        </p:tav>
                      </p:tavLst>
                    </p:anim>
                    <p:anim calcmode="lin" valueType="num">
                      <p:cBhvr>
                        <p:cTn dur="1000" fill="hold"/>
                        <p:tgtEl>
                          <p:spTgt spid="2"/>
                        </p:tgtEl>
                        <p:attrNameLst>
                          <p:attrName>ppt_y</p:attrName>
                        </p:attrNameLst>
                      </p:cBhvr>
                      <p:tavLst>
                        <p:tav tm="0">
                          <p:val>
                            <p:strVal val="#ppt_y+.1"/>
                          </p:val>
                        </p:tav>
                        <p:tav tm="100000">
                          <p:val>
                            <p:strVal val="#ppt_y"/>
                          </p:val>
                        </p:tav>
                      </p:tavLst>
                    </p:anim>
                  </p:childTnLst>
                </p:cTn>
              </p:par>
            </p:tnLst>
          </p:tmpl>
          <p:tmpl lvl="5">
            <p:tnLst>
              <p:par>
                <p:cTn presetID="42" presetClass="entr" presetSubtype="0" fill="hold" nodeType="with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fade">
                      <p:cBhvr>
                        <p:cTn dur="1000"/>
                        <p:tgtEl>
                          <p:spTgt spid="2"/>
                        </p:tgtEl>
                      </p:cBhvr>
                    </p:animEffect>
                    <p:anim calcmode="lin" valueType="num">
                      <p:cBhvr>
                        <p:cTn dur="1000" fill="hold"/>
                        <p:tgtEl>
                          <p:spTgt spid="2"/>
                        </p:tgtEl>
                        <p:attrNameLst>
                          <p:attrName>ppt_x</p:attrName>
                        </p:attrNameLst>
                      </p:cBhvr>
                      <p:tavLst>
                        <p:tav tm="0">
                          <p:val>
                            <p:strVal val="#ppt_x"/>
                          </p:val>
                        </p:tav>
                        <p:tav tm="100000">
                          <p:val>
                            <p:strVal val="#ppt_x"/>
                          </p:val>
                        </p:tav>
                      </p:tavLst>
                    </p:anim>
                    <p:anim calcmode="lin" valueType="num">
                      <p:cBhvr>
                        <p:cTn dur="1000" fill="hold"/>
                        <p:tgtEl>
                          <p:spTgt spid="2"/>
                        </p:tgtEl>
                        <p:attrNameLst>
                          <p:attrName>ppt_y</p:attrName>
                        </p:attrNameLst>
                      </p:cBhvr>
                      <p:tavLst>
                        <p:tav tm="0">
                          <p:val>
                            <p:strVal val="#ppt_y+.1"/>
                          </p:val>
                        </p:tav>
                        <p:tav tm="100000">
                          <p:val>
                            <p:strVal val="#ppt_y"/>
                          </p:val>
                        </p:tav>
                      </p:tavLst>
                    </p:anim>
                  </p:childTnLst>
                </p:cTn>
              </p:par>
            </p:tnLst>
          </p:tmpl>
        </p:tmplLst>
      </p:bldP>
    </p:bldLst>
  </p:timing>
  <p:hf sldNum="0" hdr="0" dt="0"/>
  <p:txStyles>
    <p:titleStyle>
      <a:lvl1pPr algn="l" rtl="0" eaLnBrk="0" fontAlgn="base" hangingPunct="0">
        <a:spcBef>
          <a:spcPct val="0"/>
        </a:spcBef>
        <a:spcAft>
          <a:spcPct val="0"/>
        </a:spcAft>
        <a:defRPr sz="4000" b="1">
          <a:solidFill>
            <a:srgbClr val="FFFFFF"/>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000" b="1">
          <a:solidFill>
            <a:srgbClr val="FFFFFF"/>
          </a:solidFill>
          <a:effectLst>
            <a:outerShdw blurRad="38100" dist="38100" dir="2700000" algn="tl">
              <a:srgbClr val="000000"/>
            </a:outerShdw>
          </a:effectLst>
          <a:latin typeface="Tw Cen MT" pitchFamily="34" charset="0"/>
        </a:defRPr>
      </a:lvl2pPr>
      <a:lvl3pPr algn="l" rtl="0" eaLnBrk="0" fontAlgn="base" hangingPunct="0">
        <a:spcBef>
          <a:spcPct val="0"/>
        </a:spcBef>
        <a:spcAft>
          <a:spcPct val="0"/>
        </a:spcAft>
        <a:defRPr sz="4000" b="1">
          <a:solidFill>
            <a:srgbClr val="FFFFFF"/>
          </a:solidFill>
          <a:effectLst>
            <a:outerShdw blurRad="38100" dist="38100" dir="2700000" algn="tl">
              <a:srgbClr val="000000"/>
            </a:outerShdw>
          </a:effectLst>
          <a:latin typeface="Tw Cen MT" pitchFamily="34" charset="0"/>
        </a:defRPr>
      </a:lvl3pPr>
      <a:lvl4pPr algn="l" rtl="0" eaLnBrk="0" fontAlgn="base" hangingPunct="0">
        <a:spcBef>
          <a:spcPct val="0"/>
        </a:spcBef>
        <a:spcAft>
          <a:spcPct val="0"/>
        </a:spcAft>
        <a:defRPr sz="4000" b="1">
          <a:solidFill>
            <a:srgbClr val="FFFFFF"/>
          </a:solidFill>
          <a:effectLst>
            <a:outerShdw blurRad="38100" dist="38100" dir="2700000" algn="tl">
              <a:srgbClr val="000000"/>
            </a:outerShdw>
          </a:effectLst>
          <a:latin typeface="Tw Cen MT" pitchFamily="34" charset="0"/>
        </a:defRPr>
      </a:lvl4pPr>
      <a:lvl5pPr algn="l" rtl="0" eaLnBrk="0" fontAlgn="base" hangingPunct="0">
        <a:spcBef>
          <a:spcPct val="0"/>
        </a:spcBef>
        <a:spcAft>
          <a:spcPct val="0"/>
        </a:spcAft>
        <a:defRPr sz="4000" b="1">
          <a:solidFill>
            <a:srgbClr val="FFFFFF"/>
          </a:solidFill>
          <a:effectLst>
            <a:outerShdw blurRad="38100" dist="38100" dir="2700000" algn="tl">
              <a:srgbClr val="000000"/>
            </a:outerShdw>
          </a:effectLst>
          <a:latin typeface="Tw Cen MT" pitchFamily="34" charset="0"/>
        </a:defRPr>
      </a:lvl5pPr>
      <a:lvl6pPr marL="457200" algn="l" rtl="0" fontAlgn="base">
        <a:spcBef>
          <a:spcPct val="0"/>
        </a:spcBef>
        <a:spcAft>
          <a:spcPct val="0"/>
        </a:spcAft>
        <a:defRPr sz="4000" b="1">
          <a:solidFill>
            <a:srgbClr val="FFFFFF"/>
          </a:solidFill>
          <a:effectLst>
            <a:outerShdw blurRad="38100" dist="38100" dir="2700000" algn="tl">
              <a:srgbClr val="000000"/>
            </a:outerShdw>
          </a:effectLst>
          <a:latin typeface="Tw Cen MT" pitchFamily="34" charset="0"/>
        </a:defRPr>
      </a:lvl6pPr>
      <a:lvl7pPr marL="914400" algn="l" rtl="0" fontAlgn="base">
        <a:spcBef>
          <a:spcPct val="0"/>
        </a:spcBef>
        <a:spcAft>
          <a:spcPct val="0"/>
        </a:spcAft>
        <a:defRPr sz="4000" b="1">
          <a:solidFill>
            <a:srgbClr val="FFFFFF"/>
          </a:solidFill>
          <a:effectLst>
            <a:outerShdw blurRad="38100" dist="38100" dir="2700000" algn="tl">
              <a:srgbClr val="000000"/>
            </a:outerShdw>
          </a:effectLst>
          <a:latin typeface="Tw Cen MT" pitchFamily="34" charset="0"/>
        </a:defRPr>
      </a:lvl7pPr>
      <a:lvl8pPr marL="1371600" algn="l" rtl="0" fontAlgn="base">
        <a:spcBef>
          <a:spcPct val="0"/>
        </a:spcBef>
        <a:spcAft>
          <a:spcPct val="0"/>
        </a:spcAft>
        <a:defRPr sz="4000" b="1">
          <a:solidFill>
            <a:srgbClr val="FFFFFF"/>
          </a:solidFill>
          <a:effectLst>
            <a:outerShdw blurRad="38100" dist="38100" dir="2700000" algn="tl">
              <a:srgbClr val="000000"/>
            </a:outerShdw>
          </a:effectLst>
          <a:latin typeface="Tw Cen MT" pitchFamily="34" charset="0"/>
        </a:defRPr>
      </a:lvl8pPr>
      <a:lvl9pPr marL="1828800" algn="l" rtl="0" fontAlgn="base">
        <a:spcBef>
          <a:spcPct val="0"/>
        </a:spcBef>
        <a:spcAft>
          <a:spcPct val="0"/>
        </a:spcAft>
        <a:defRPr sz="4000" b="1">
          <a:solidFill>
            <a:srgbClr val="FFFFFF"/>
          </a:solidFill>
          <a:effectLst>
            <a:outerShdw blurRad="38100" dist="38100" dir="2700000" algn="tl">
              <a:srgbClr val="000000"/>
            </a:outerShdw>
          </a:effectLst>
          <a:latin typeface="Tw Cen MT" pitchFamily="34" charset="0"/>
        </a:defRPr>
      </a:lvl9pPr>
    </p:titleStyle>
    <p:bodyStyle>
      <a:lvl1pPr marL="342900" indent="-342900" algn="l" rtl="0" eaLnBrk="0" fontAlgn="base" hangingPunct="0">
        <a:spcBef>
          <a:spcPct val="20000"/>
        </a:spcBef>
        <a:spcAft>
          <a:spcPct val="0"/>
        </a:spcAft>
        <a:buClr>
          <a:schemeClr val="accent1"/>
        </a:buClr>
        <a:buFont typeface="Arial" panose="020B0604020202020204"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Arial" panose="020B0604020202020204" pitchFamily="34" charset="0"/>
        <a:buChar char="●"/>
        <a:defRPr sz="2800">
          <a:solidFill>
            <a:schemeClr val="tx1"/>
          </a:solidFill>
          <a:latin typeface="+mn-lt"/>
        </a:defRPr>
      </a:lvl2pPr>
      <a:lvl3pPr marL="1143000" indent="-228600" algn="l" rtl="0" eaLnBrk="0" fontAlgn="base" hangingPunct="0">
        <a:spcBef>
          <a:spcPct val="20000"/>
        </a:spcBef>
        <a:spcAft>
          <a:spcPct val="0"/>
        </a:spcAft>
        <a:buClr>
          <a:schemeClr val="hlink"/>
        </a:buClr>
        <a:buFont typeface="Arial" panose="020B0604020202020204" pitchFamily="34" charset="0"/>
        <a:buChar char="●"/>
        <a:defRPr sz="2400">
          <a:solidFill>
            <a:schemeClr val="tx1"/>
          </a:solidFill>
          <a:latin typeface="+mn-lt"/>
        </a:defRPr>
      </a:lvl3pPr>
      <a:lvl4pPr marL="1600200" indent="-228600" algn="l" rtl="0" eaLnBrk="0" fontAlgn="base" hangingPunct="0">
        <a:spcBef>
          <a:spcPct val="20000"/>
        </a:spcBef>
        <a:spcAft>
          <a:spcPct val="0"/>
        </a:spcAft>
        <a:buClr>
          <a:schemeClr val="folHlink"/>
        </a:buClr>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BD7EB1-8DC5-4E12-B1A6-35AA834FCE8D}"/>
              </a:ext>
            </a:extLst>
          </p:cNvPr>
          <p:cNvSpPr>
            <a:spLocks noChangeArrowheads="1"/>
          </p:cNvSpPr>
          <p:nvPr userDrawn="1"/>
        </p:nvSpPr>
        <p:spPr bwMode="hidden">
          <a:xfrm>
            <a:off x="3059113" y="5805488"/>
            <a:ext cx="6084887" cy="1052512"/>
          </a:xfrm>
          <a:prstGeom prst="rect">
            <a:avLst/>
          </a:prstGeom>
          <a:gradFill rotWithShape="1">
            <a:gsLst>
              <a:gs pos="0">
                <a:schemeClr val="accent2">
                  <a:alpha val="89000"/>
                </a:schemeClr>
              </a:gs>
              <a:gs pos="100000">
                <a:schemeClr val="accent2">
                  <a:gamma/>
                  <a:tint val="0"/>
                  <a:invGamma/>
                  <a:alpha val="67000"/>
                </a:schemeClr>
              </a:gs>
            </a:gsLst>
            <a:path path="rect">
              <a:fillToRect l="100000" t="100000"/>
            </a:path>
          </a:gradFill>
          <a:ln>
            <a:noFill/>
          </a:ln>
          <a:effectLst/>
          <a:extLst/>
        </p:spPr>
        <p:txBody>
          <a:bodyPr wrap="none" anchor="ctr"/>
          <a:lstStyle/>
          <a:p>
            <a:pPr algn="ctr">
              <a:spcBef>
                <a:spcPct val="0"/>
              </a:spcBef>
              <a:defRPr/>
            </a:pPr>
            <a:endParaRPr kumimoji="1" lang="zh-CN" altLang="zh-CN" sz="2400" b="0">
              <a:solidFill>
                <a:srgbClr val="000000"/>
              </a:solidFill>
              <a:latin typeface="Times New Roman" pitchFamily="18" charset="0"/>
            </a:endParaRPr>
          </a:p>
        </p:txBody>
      </p:sp>
      <p:sp>
        <p:nvSpPr>
          <p:cNvPr id="2051" name="Line 3">
            <a:extLst>
              <a:ext uri="{FF2B5EF4-FFF2-40B4-BE49-F238E27FC236}">
                <a16:creationId xmlns:a16="http://schemas.microsoft.com/office/drawing/2014/main" id="{B558C301-5586-4942-B467-5D1313D72F0F}"/>
              </a:ext>
            </a:extLst>
          </p:cNvPr>
          <p:cNvSpPr>
            <a:spLocks noChangeShapeType="1"/>
          </p:cNvSpPr>
          <p:nvPr/>
        </p:nvSpPr>
        <p:spPr bwMode="auto">
          <a:xfrm>
            <a:off x="79629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052" name="Rectangle 4">
            <a:extLst>
              <a:ext uri="{FF2B5EF4-FFF2-40B4-BE49-F238E27FC236}">
                <a16:creationId xmlns:a16="http://schemas.microsoft.com/office/drawing/2014/main" id="{1DEA1624-4BB5-4189-88AF-0C5D5661F902}"/>
              </a:ext>
            </a:extLst>
          </p:cNvPr>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078" name="Rectangle 6">
            <a:extLst>
              <a:ext uri="{FF2B5EF4-FFF2-40B4-BE49-F238E27FC236}">
                <a16:creationId xmlns:a16="http://schemas.microsoft.com/office/drawing/2014/main" id="{ECEDF52B-31B4-498B-9E7A-EE57B0298F7A}"/>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defRPr sz="1000" b="0">
                <a:solidFill>
                  <a:srgbClr val="000000"/>
                </a:solidFill>
              </a:defRPr>
            </a:lvl1pPr>
          </a:lstStyle>
          <a:p>
            <a:fld id="{674FE56F-E7E8-432D-B6C2-B9AE7AF20F48}" type="slidenum">
              <a:rPr lang="en-US" altLang="zh-CN"/>
              <a:pPr/>
              <a:t>‹#›</a:t>
            </a:fld>
            <a:endParaRPr lang="en-US" altLang="zh-CN"/>
          </a:p>
        </p:txBody>
      </p:sp>
      <p:grpSp>
        <p:nvGrpSpPr>
          <p:cNvPr id="2054" name="Group 7">
            <a:extLst>
              <a:ext uri="{FF2B5EF4-FFF2-40B4-BE49-F238E27FC236}">
                <a16:creationId xmlns:a16="http://schemas.microsoft.com/office/drawing/2014/main" id="{6DD938B2-8BAB-44B9-A81F-2FB631E2ED71}"/>
              </a:ext>
            </a:extLst>
          </p:cNvPr>
          <p:cNvGrpSpPr>
            <a:grpSpLocks/>
          </p:cNvGrpSpPr>
          <p:nvPr/>
        </p:nvGrpSpPr>
        <p:grpSpPr bwMode="auto">
          <a:xfrm>
            <a:off x="8153400" y="152400"/>
            <a:ext cx="792163" cy="1295400"/>
            <a:chOff x="5136" y="960"/>
            <a:chExt cx="528" cy="864"/>
          </a:xfrm>
        </p:grpSpPr>
        <p:sp>
          <p:nvSpPr>
            <p:cNvPr id="2057" name="Oval 8">
              <a:extLst>
                <a:ext uri="{FF2B5EF4-FFF2-40B4-BE49-F238E27FC236}">
                  <a16:creationId xmlns:a16="http://schemas.microsoft.com/office/drawing/2014/main" id="{AE87E4C0-B07B-48DB-BF2C-0FEE13800D71}"/>
                </a:ext>
              </a:extLst>
            </p:cNvPr>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58" name="Oval 9">
              <a:extLst>
                <a:ext uri="{FF2B5EF4-FFF2-40B4-BE49-F238E27FC236}">
                  <a16:creationId xmlns:a16="http://schemas.microsoft.com/office/drawing/2014/main" id="{1AB14F42-63D2-4721-B406-F19E910FB083}"/>
                </a:ext>
              </a:extLst>
            </p:cNvPr>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59" name="Oval 10">
              <a:extLst>
                <a:ext uri="{FF2B5EF4-FFF2-40B4-BE49-F238E27FC236}">
                  <a16:creationId xmlns:a16="http://schemas.microsoft.com/office/drawing/2014/main" id="{0C0809A2-861D-4FC5-9C96-EEC4A6CD989E}"/>
                </a:ext>
              </a:extLst>
            </p:cNvPr>
            <p:cNvSpPr>
              <a:spLocks noChangeArrowheads="1"/>
            </p:cNvSpPr>
            <p:nvPr/>
          </p:nvSpPr>
          <p:spPr bwMode="auto">
            <a:xfrm>
              <a:off x="5360" y="960"/>
              <a:ext cx="76"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60" name="Oval 11">
              <a:extLst>
                <a:ext uri="{FF2B5EF4-FFF2-40B4-BE49-F238E27FC236}">
                  <a16:creationId xmlns:a16="http://schemas.microsoft.com/office/drawing/2014/main" id="{804CB1B7-A46A-4F84-938E-F7DE1D045050}"/>
                </a:ext>
              </a:extLst>
            </p:cNvPr>
            <p:cNvSpPr>
              <a:spLocks noChangeArrowheads="1"/>
            </p:cNvSpPr>
            <p:nvPr/>
          </p:nvSpPr>
          <p:spPr bwMode="auto">
            <a:xfrm>
              <a:off x="5136" y="1072"/>
              <a:ext cx="80"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61" name="Oval 12">
              <a:extLst>
                <a:ext uri="{FF2B5EF4-FFF2-40B4-BE49-F238E27FC236}">
                  <a16:creationId xmlns:a16="http://schemas.microsoft.com/office/drawing/2014/main" id="{185A0DF9-BB3B-4BC8-BB9C-59C5FF678224}"/>
                </a:ext>
              </a:extLst>
            </p:cNvPr>
            <p:cNvSpPr>
              <a:spLocks noChangeArrowheads="1"/>
            </p:cNvSpPr>
            <p:nvPr/>
          </p:nvSpPr>
          <p:spPr bwMode="auto">
            <a:xfrm>
              <a:off x="5248" y="1072"/>
              <a:ext cx="79"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62" name="Oval 13">
              <a:extLst>
                <a:ext uri="{FF2B5EF4-FFF2-40B4-BE49-F238E27FC236}">
                  <a16:creationId xmlns:a16="http://schemas.microsoft.com/office/drawing/2014/main" id="{2A085392-0E78-4D1F-8AA0-148CB12132E9}"/>
                </a:ext>
              </a:extLst>
            </p:cNvPr>
            <p:cNvSpPr>
              <a:spLocks noChangeArrowheads="1"/>
            </p:cNvSpPr>
            <p:nvPr/>
          </p:nvSpPr>
          <p:spPr bwMode="auto">
            <a:xfrm>
              <a:off x="5360" y="1072"/>
              <a:ext cx="76"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63" name="Oval 14">
              <a:extLst>
                <a:ext uri="{FF2B5EF4-FFF2-40B4-BE49-F238E27FC236}">
                  <a16:creationId xmlns:a16="http://schemas.microsoft.com/office/drawing/2014/main" id="{541E73E3-8D89-4791-AB30-D52C29F2F4D3}"/>
                </a:ext>
              </a:extLst>
            </p:cNvPr>
            <p:cNvSpPr>
              <a:spLocks noChangeArrowheads="1"/>
            </p:cNvSpPr>
            <p:nvPr/>
          </p:nvSpPr>
          <p:spPr bwMode="auto">
            <a:xfrm>
              <a:off x="5472" y="1072"/>
              <a:ext cx="73" cy="7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64" name="Oval 15">
              <a:extLst>
                <a:ext uri="{FF2B5EF4-FFF2-40B4-BE49-F238E27FC236}">
                  <a16:creationId xmlns:a16="http://schemas.microsoft.com/office/drawing/2014/main" id="{082710A6-5764-461F-9B80-A0A897839D18}"/>
                </a:ext>
              </a:extLst>
            </p:cNvPr>
            <p:cNvSpPr>
              <a:spLocks noChangeArrowheads="1"/>
            </p:cNvSpPr>
            <p:nvPr/>
          </p:nvSpPr>
          <p:spPr bwMode="auto">
            <a:xfrm>
              <a:off x="5136" y="1184"/>
              <a:ext cx="80"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65" name="Oval 16">
              <a:extLst>
                <a:ext uri="{FF2B5EF4-FFF2-40B4-BE49-F238E27FC236}">
                  <a16:creationId xmlns:a16="http://schemas.microsoft.com/office/drawing/2014/main" id="{000783C8-269D-4294-9A1C-74F293538407}"/>
                </a:ext>
              </a:extLst>
            </p:cNvPr>
            <p:cNvSpPr>
              <a:spLocks noChangeArrowheads="1"/>
            </p:cNvSpPr>
            <p:nvPr/>
          </p:nvSpPr>
          <p:spPr bwMode="auto">
            <a:xfrm>
              <a:off x="5248" y="1184"/>
              <a:ext cx="79"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66" name="Oval 17">
              <a:extLst>
                <a:ext uri="{FF2B5EF4-FFF2-40B4-BE49-F238E27FC236}">
                  <a16:creationId xmlns:a16="http://schemas.microsoft.com/office/drawing/2014/main" id="{0973DFB3-4735-4F82-971F-147CF0778DB1}"/>
                </a:ext>
              </a:extLst>
            </p:cNvPr>
            <p:cNvSpPr>
              <a:spLocks noChangeArrowheads="1"/>
            </p:cNvSpPr>
            <p:nvPr/>
          </p:nvSpPr>
          <p:spPr bwMode="auto">
            <a:xfrm>
              <a:off x="5360" y="1184"/>
              <a:ext cx="76"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67" name="Oval 18">
              <a:extLst>
                <a:ext uri="{FF2B5EF4-FFF2-40B4-BE49-F238E27FC236}">
                  <a16:creationId xmlns:a16="http://schemas.microsoft.com/office/drawing/2014/main" id="{7EBE2B03-06E2-4198-8F96-B991CFBF6160}"/>
                </a:ext>
              </a:extLst>
            </p:cNvPr>
            <p:cNvSpPr>
              <a:spLocks noChangeArrowheads="1"/>
            </p:cNvSpPr>
            <p:nvPr/>
          </p:nvSpPr>
          <p:spPr bwMode="auto">
            <a:xfrm>
              <a:off x="5472" y="1184"/>
              <a:ext cx="73"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68" name="Oval 19">
              <a:extLst>
                <a:ext uri="{FF2B5EF4-FFF2-40B4-BE49-F238E27FC236}">
                  <a16:creationId xmlns:a16="http://schemas.microsoft.com/office/drawing/2014/main" id="{F19C2DA6-C40D-4285-8CCE-6B9B80E609B4}"/>
                </a:ext>
              </a:extLst>
            </p:cNvPr>
            <p:cNvSpPr>
              <a:spLocks noChangeArrowheads="1"/>
            </p:cNvSpPr>
            <p:nvPr/>
          </p:nvSpPr>
          <p:spPr bwMode="auto">
            <a:xfrm>
              <a:off x="5584" y="1184"/>
              <a:ext cx="80" cy="7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69" name="Oval 20">
              <a:extLst>
                <a:ext uri="{FF2B5EF4-FFF2-40B4-BE49-F238E27FC236}">
                  <a16:creationId xmlns:a16="http://schemas.microsoft.com/office/drawing/2014/main" id="{9E1D6503-3F20-4525-B342-5483EF4C9378}"/>
                </a:ext>
              </a:extLst>
            </p:cNvPr>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70" name="Oval 21">
              <a:extLst>
                <a:ext uri="{FF2B5EF4-FFF2-40B4-BE49-F238E27FC236}">
                  <a16:creationId xmlns:a16="http://schemas.microsoft.com/office/drawing/2014/main" id="{31C20132-D948-4706-864F-F2E28A8DE383}"/>
                </a:ext>
              </a:extLst>
            </p:cNvPr>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71" name="Oval 22">
              <a:extLst>
                <a:ext uri="{FF2B5EF4-FFF2-40B4-BE49-F238E27FC236}">
                  <a16:creationId xmlns:a16="http://schemas.microsoft.com/office/drawing/2014/main" id="{8281674A-662C-4536-A062-12E5FBF617E5}"/>
                </a:ext>
              </a:extLst>
            </p:cNvPr>
            <p:cNvSpPr>
              <a:spLocks noChangeArrowheads="1"/>
            </p:cNvSpPr>
            <p:nvPr/>
          </p:nvSpPr>
          <p:spPr bwMode="auto">
            <a:xfrm>
              <a:off x="5360" y="1296"/>
              <a:ext cx="76"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72" name="Oval 23">
              <a:extLst>
                <a:ext uri="{FF2B5EF4-FFF2-40B4-BE49-F238E27FC236}">
                  <a16:creationId xmlns:a16="http://schemas.microsoft.com/office/drawing/2014/main" id="{ED66EA72-DAEA-49E7-AFEE-F05FA6328D49}"/>
                </a:ext>
              </a:extLst>
            </p:cNvPr>
            <p:cNvSpPr>
              <a:spLocks noChangeArrowheads="1"/>
            </p:cNvSpPr>
            <p:nvPr/>
          </p:nvSpPr>
          <p:spPr bwMode="auto">
            <a:xfrm>
              <a:off x="5472" y="1296"/>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73" name="Oval 24">
              <a:extLst>
                <a:ext uri="{FF2B5EF4-FFF2-40B4-BE49-F238E27FC236}">
                  <a16:creationId xmlns:a16="http://schemas.microsoft.com/office/drawing/2014/main" id="{A3A989DB-5897-4EFA-ADA3-276B964D2A5A}"/>
                </a:ext>
              </a:extLst>
            </p:cNvPr>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74" name="Oval 25">
              <a:extLst>
                <a:ext uri="{FF2B5EF4-FFF2-40B4-BE49-F238E27FC236}">
                  <a16:creationId xmlns:a16="http://schemas.microsoft.com/office/drawing/2014/main" id="{8AD0A8D8-2389-4891-88EA-73369A50ADD2}"/>
                </a:ext>
              </a:extLst>
            </p:cNvPr>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75" name="Oval 26">
              <a:extLst>
                <a:ext uri="{FF2B5EF4-FFF2-40B4-BE49-F238E27FC236}">
                  <a16:creationId xmlns:a16="http://schemas.microsoft.com/office/drawing/2014/main" id="{0B93A2D7-2021-4301-8FCB-6B7B636F895F}"/>
                </a:ext>
              </a:extLst>
            </p:cNvPr>
            <p:cNvSpPr>
              <a:spLocks noChangeArrowheads="1"/>
            </p:cNvSpPr>
            <p:nvPr/>
          </p:nvSpPr>
          <p:spPr bwMode="auto">
            <a:xfrm>
              <a:off x="5360"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76" name="Oval 27">
              <a:extLst>
                <a:ext uri="{FF2B5EF4-FFF2-40B4-BE49-F238E27FC236}">
                  <a16:creationId xmlns:a16="http://schemas.microsoft.com/office/drawing/2014/main" id="{DF86936C-B75B-490B-B6CD-93AF7912400F}"/>
                </a:ext>
              </a:extLst>
            </p:cNvPr>
            <p:cNvSpPr>
              <a:spLocks noChangeArrowheads="1"/>
            </p:cNvSpPr>
            <p:nvPr/>
          </p:nvSpPr>
          <p:spPr bwMode="auto">
            <a:xfrm>
              <a:off x="5472" y="1408"/>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77" name="Oval 28">
              <a:extLst>
                <a:ext uri="{FF2B5EF4-FFF2-40B4-BE49-F238E27FC236}">
                  <a16:creationId xmlns:a16="http://schemas.microsoft.com/office/drawing/2014/main" id="{E4899022-563C-43BA-B612-5B18A61972F2}"/>
                </a:ext>
              </a:extLst>
            </p:cNvPr>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78" name="Oval 29">
              <a:extLst>
                <a:ext uri="{FF2B5EF4-FFF2-40B4-BE49-F238E27FC236}">
                  <a16:creationId xmlns:a16="http://schemas.microsoft.com/office/drawing/2014/main" id="{3BB5B818-BE48-4815-9E2E-ECE5AC827B5D}"/>
                </a:ext>
              </a:extLst>
            </p:cNvPr>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79" name="Oval 30">
              <a:extLst>
                <a:ext uri="{FF2B5EF4-FFF2-40B4-BE49-F238E27FC236}">
                  <a16:creationId xmlns:a16="http://schemas.microsoft.com/office/drawing/2014/main" id="{C11E79A1-9512-45A2-8786-899E85BB8C89}"/>
                </a:ext>
              </a:extLst>
            </p:cNvPr>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80" name="Oval 31">
              <a:extLst>
                <a:ext uri="{FF2B5EF4-FFF2-40B4-BE49-F238E27FC236}">
                  <a16:creationId xmlns:a16="http://schemas.microsoft.com/office/drawing/2014/main" id="{B096216A-8EFE-49EE-A7B8-CAD755906905}"/>
                </a:ext>
              </a:extLst>
            </p:cNvPr>
            <p:cNvSpPr>
              <a:spLocks noChangeArrowheads="1"/>
            </p:cNvSpPr>
            <p:nvPr/>
          </p:nvSpPr>
          <p:spPr bwMode="auto">
            <a:xfrm>
              <a:off x="5360" y="1520"/>
              <a:ext cx="76"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81" name="Oval 32">
              <a:extLst>
                <a:ext uri="{FF2B5EF4-FFF2-40B4-BE49-F238E27FC236}">
                  <a16:creationId xmlns:a16="http://schemas.microsoft.com/office/drawing/2014/main" id="{C9998056-27A4-4546-B99C-255468067FF9}"/>
                </a:ext>
              </a:extLst>
            </p:cNvPr>
            <p:cNvSpPr>
              <a:spLocks noChangeArrowheads="1"/>
            </p:cNvSpPr>
            <p:nvPr/>
          </p:nvSpPr>
          <p:spPr bwMode="auto">
            <a:xfrm>
              <a:off x="5472" y="1520"/>
              <a:ext cx="73"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82" name="Oval 33">
              <a:extLst>
                <a:ext uri="{FF2B5EF4-FFF2-40B4-BE49-F238E27FC236}">
                  <a16:creationId xmlns:a16="http://schemas.microsoft.com/office/drawing/2014/main" id="{8587CAFA-30A4-44DC-BF2E-6DA8765BC717}"/>
                </a:ext>
              </a:extLst>
            </p:cNvPr>
            <p:cNvSpPr>
              <a:spLocks noChangeArrowheads="1"/>
            </p:cNvSpPr>
            <p:nvPr/>
          </p:nvSpPr>
          <p:spPr bwMode="auto">
            <a:xfrm>
              <a:off x="5136" y="1632"/>
              <a:ext cx="80"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83" name="Oval 34">
              <a:extLst>
                <a:ext uri="{FF2B5EF4-FFF2-40B4-BE49-F238E27FC236}">
                  <a16:creationId xmlns:a16="http://schemas.microsoft.com/office/drawing/2014/main" id="{45D1F02C-4765-4741-B6C5-9DE613D67634}"/>
                </a:ext>
              </a:extLst>
            </p:cNvPr>
            <p:cNvSpPr>
              <a:spLocks noChangeArrowheads="1"/>
            </p:cNvSpPr>
            <p:nvPr/>
          </p:nvSpPr>
          <p:spPr bwMode="auto">
            <a:xfrm>
              <a:off x="5248" y="1632"/>
              <a:ext cx="79"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84" name="Oval 35">
              <a:extLst>
                <a:ext uri="{FF2B5EF4-FFF2-40B4-BE49-F238E27FC236}">
                  <a16:creationId xmlns:a16="http://schemas.microsoft.com/office/drawing/2014/main" id="{1CC90E07-612E-4881-8463-11A455A5E5A6}"/>
                </a:ext>
              </a:extLst>
            </p:cNvPr>
            <p:cNvSpPr>
              <a:spLocks noChangeArrowheads="1"/>
            </p:cNvSpPr>
            <p:nvPr/>
          </p:nvSpPr>
          <p:spPr bwMode="auto">
            <a:xfrm>
              <a:off x="5360" y="1632"/>
              <a:ext cx="76"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85" name="Oval 36">
              <a:extLst>
                <a:ext uri="{FF2B5EF4-FFF2-40B4-BE49-F238E27FC236}">
                  <a16:creationId xmlns:a16="http://schemas.microsoft.com/office/drawing/2014/main" id="{48A40EA2-B10C-4EAE-B8DC-D0C419EC4F04}"/>
                </a:ext>
              </a:extLst>
            </p:cNvPr>
            <p:cNvSpPr>
              <a:spLocks noChangeArrowheads="1"/>
            </p:cNvSpPr>
            <p:nvPr/>
          </p:nvSpPr>
          <p:spPr bwMode="auto">
            <a:xfrm>
              <a:off x="5472" y="1632"/>
              <a:ext cx="73"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86" name="Oval 37">
              <a:extLst>
                <a:ext uri="{FF2B5EF4-FFF2-40B4-BE49-F238E27FC236}">
                  <a16:creationId xmlns:a16="http://schemas.microsoft.com/office/drawing/2014/main" id="{8D366E3C-130E-416F-896B-77324A53B1BA}"/>
                </a:ext>
              </a:extLst>
            </p:cNvPr>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2087" name="Oval 38">
              <a:extLst>
                <a:ext uri="{FF2B5EF4-FFF2-40B4-BE49-F238E27FC236}">
                  <a16:creationId xmlns:a16="http://schemas.microsoft.com/office/drawing/2014/main" id="{35484AC7-A4EF-407E-81E3-BE4E28011D08}"/>
                </a:ext>
              </a:extLst>
            </p:cNvPr>
            <p:cNvSpPr>
              <a:spLocks noChangeArrowheads="1"/>
            </p:cNvSpPr>
            <p:nvPr/>
          </p:nvSpPr>
          <p:spPr bwMode="auto">
            <a:xfrm>
              <a:off x="5472" y="1744"/>
              <a:ext cx="73"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grpSp>
      <p:sp>
        <p:nvSpPr>
          <p:cNvPr id="3111" name="Rectangle 39">
            <a:extLst>
              <a:ext uri="{FF2B5EF4-FFF2-40B4-BE49-F238E27FC236}">
                <a16:creationId xmlns:a16="http://schemas.microsoft.com/office/drawing/2014/main" id="{61ED8B3C-E8EF-499E-B24B-1946B202A4E9}"/>
              </a:ext>
            </a:extLst>
          </p:cNvPr>
          <p:cNvSpPr>
            <a:spLocks noChangeArrowheads="1"/>
          </p:cNvSpPr>
          <p:nvPr userDrawn="1"/>
        </p:nvSpPr>
        <p:spPr bwMode="hidden">
          <a:xfrm>
            <a:off x="0" y="0"/>
            <a:ext cx="1179513" cy="6858000"/>
          </a:xfrm>
          <a:prstGeom prst="rect">
            <a:avLst/>
          </a:prstGeom>
          <a:gradFill rotWithShape="1">
            <a:gsLst>
              <a:gs pos="0">
                <a:schemeClr val="accent2">
                  <a:alpha val="89000"/>
                </a:schemeClr>
              </a:gs>
              <a:gs pos="100000">
                <a:schemeClr val="accent2">
                  <a:gamma/>
                  <a:tint val="0"/>
                  <a:invGamma/>
                  <a:alpha val="67000"/>
                </a:schemeClr>
              </a:gs>
            </a:gsLst>
            <a:lin ang="0" scaled="1"/>
          </a:gradFill>
          <a:ln>
            <a:noFill/>
          </a:ln>
          <a:effectLst/>
          <a:extLst/>
        </p:spPr>
        <p:txBody>
          <a:bodyPr wrap="none" anchor="ctr"/>
          <a:lstStyle/>
          <a:p>
            <a:pPr algn="ctr">
              <a:spcBef>
                <a:spcPct val="0"/>
              </a:spcBef>
              <a:defRPr/>
            </a:pPr>
            <a:endParaRPr kumimoji="1" lang="zh-CN" altLang="zh-CN" sz="2400">
              <a:solidFill>
                <a:srgbClr val="000000"/>
              </a:solidFill>
              <a:latin typeface="Times New Roman" pitchFamily="18" charset="0"/>
            </a:endParaRPr>
          </a:p>
        </p:txBody>
      </p:sp>
      <p:sp>
        <p:nvSpPr>
          <p:cNvPr id="3112" name="Rectangle 40">
            <a:extLst>
              <a:ext uri="{FF2B5EF4-FFF2-40B4-BE49-F238E27FC236}">
                <a16:creationId xmlns:a16="http://schemas.microsoft.com/office/drawing/2014/main" id="{1C36046E-04EF-4196-AFCC-49578726617B}"/>
              </a:ext>
            </a:extLst>
          </p:cNvPr>
          <p:cNvSpPr>
            <a:spLocks noGrp="1" noChangeArrowheads="1"/>
          </p:cNvSpPr>
          <p:nvPr>
            <p:ph type="ftr" sz="quarter" idx="3"/>
          </p:nvPr>
        </p:nvSpPr>
        <p:spPr bwMode="auto">
          <a:xfrm>
            <a:off x="179388" y="6400800"/>
            <a:ext cx="3744912"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spcBef>
                <a:spcPct val="0"/>
              </a:spcBef>
              <a:defRPr sz="1600">
                <a:solidFill>
                  <a:srgbClr val="FF3300"/>
                </a:solidFill>
                <a:latin typeface="Arial" charset="0"/>
                <a:ea typeface="隶书" pitchFamily="49" charset="-122"/>
              </a:defRPr>
            </a:lvl1pPr>
          </a:lstStyle>
          <a:p>
            <a:pPr>
              <a:defRPr/>
            </a:pPr>
            <a:r>
              <a:rPr lang="zh-CN" altLang="en-US"/>
              <a:t>中华人民共和国企业所得税法讲解</a:t>
            </a:r>
          </a:p>
        </p:txBody>
      </p:sp>
    </p:spTree>
  </p:cSld>
  <p:clrMap bg1="lt1" tx1="dk1" bg2="lt2" tx2="dk2" accent1="accent1" accent2="accent2" accent3="accent3" accent4="accent4" accent5="accent5" accent6="accent6" hlink="hlink" folHlink="folHlink"/>
  <p:sldLayoutIdLst>
    <p:sldLayoutId id="2147485474" r:id="rId1"/>
    <p:sldLayoutId id="2147485475" r:id="rId2"/>
    <p:sldLayoutId id="2147485476" r:id="rId3"/>
    <p:sldLayoutId id="2147485477" r:id="rId4"/>
    <p:sldLayoutId id="2147485478" r:id="rId5"/>
    <p:sldLayoutId id="2147485479" r:id="rId6"/>
    <p:sldLayoutId id="2147485480" r:id="rId7"/>
    <p:sldLayoutId id="2147485481" r:id="rId8"/>
    <p:sldLayoutId id="2147485482" r:id="rId9"/>
    <p:sldLayoutId id="2147485483" r:id="rId10"/>
    <p:sldLayoutId id="2147485484" r:id="rId11"/>
  </p:sldLayoutIdLst>
  <p:transition/>
  <p:hf sldNum="0" hdr="0" dt="0"/>
  <p:txStyles>
    <p:titleStyle>
      <a:lvl1pPr indent="198438" algn="l" rtl="0" eaLnBrk="0" fontAlgn="base" hangingPunct="0">
        <a:spcBef>
          <a:spcPct val="0"/>
        </a:spcBef>
        <a:spcAft>
          <a:spcPct val="0"/>
        </a:spcAft>
        <a:defRPr sz="3600" b="1">
          <a:solidFill>
            <a:srgbClr val="000000"/>
          </a:solidFill>
          <a:latin typeface="+mj-lt"/>
          <a:ea typeface="+mj-ea"/>
          <a:cs typeface="+mj-cs"/>
        </a:defRPr>
      </a:lvl1pPr>
      <a:lvl2pPr indent="198438" algn="l" rtl="0" eaLnBrk="0" fontAlgn="base" hangingPunct="0">
        <a:spcBef>
          <a:spcPct val="0"/>
        </a:spcBef>
        <a:spcAft>
          <a:spcPct val="0"/>
        </a:spcAft>
        <a:defRPr sz="3600" b="1">
          <a:solidFill>
            <a:srgbClr val="000000"/>
          </a:solidFill>
          <a:latin typeface="Times New Roman" pitchFamily="18" charset="0"/>
          <a:ea typeface="宋体" charset="-122"/>
          <a:cs typeface="Times New Roman" pitchFamily="18" charset="0"/>
        </a:defRPr>
      </a:lvl2pPr>
      <a:lvl3pPr indent="198438" algn="l" rtl="0" eaLnBrk="0" fontAlgn="base" hangingPunct="0">
        <a:spcBef>
          <a:spcPct val="0"/>
        </a:spcBef>
        <a:spcAft>
          <a:spcPct val="0"/>
        </a:spcAft>
        <a:defRPr sz="3600" b="1">
          <a:solidFill>
            <a:srgbClr val="000000"/>
          </a:solidFill>
          <a:latin typeface="Times New Roman" pitchFamily="18" charset="0"/>
          <a:ea typeface="宋体" charset="-122"/>
          <a:cs typeface="Times New Roman" pitchFamily="18" charset="0"/>
        </a:defRPr>
      </a:lvl3pPr>
      <a:lvl4pPr indent="198438" algn="l" rtl="0" eaLnBrk="0" fontAlgn="base" hangingPunct="0">
        <a:spcBef>
          <a:spcPct val="0"/>
        </a:spcBef>
        <a:spcAft>
          <a:spcPct val="0"/>
        </a:spcAft>
        <a:defRPr sz="3600" b="1">
          <a:solidFill>
            <a:srgbClr val="000000"/>
          </a:solidFill>
          <a:latin typeface="Times New Roman" pitchFamily="18" charset="0"/>
          <a:ea typeface="宋体" charset="-122"/>
          <a:cs typeface="Times New Roman" pitchFamily="18" charset="0"/>
        </a:defRPr>
      </a:lvl4pPr>
      <a:lvl5pPr indent="198438" algn="l" rtl="0" eaLnBrk="0" fontAlgn="base" hangingPunct="0">
        <a:spcBef>
          <a:spcPct val="0"/>
        </a:spcBef>
        <a:spcAft>
          <a:spcPct val="0"/>
        </a:spcAft>
        <a:defRPr sz="3600" b="1">
          <a:solidFill>
            <a:srgbClr val="000000"/>
          </a:solidFill>
          <a:latin typeface="Times New Roman" pitchFamily="18" charset="0"/>
          <a:ea typeface="宋体" charset="-122"/>
          <a:cs typeface="Times New Roman" pitchFamily="18" charset="0"/>
        </a:defRPr>
      </a:lvl5pPr>
      <a:lvl6pPr marL="457200" indent="198438" algn="l" rtl="0" fontAlgn="base">
        <a:spcBef>
          <a:spcPct val="0"/>
        </a:spcBef>
        <a:spcAft>
          <a:spcPct val="0"/>
        </a:spcAft>
        <a:defRPr sz="3600" b="1">
          <a:solidFill>
            <a:srgbClr val="000000"/>
          </a:solidFill>
          <a:latin typeface="Times New Roman" pitchFamily="18" charset="0"/>
          <a:ea typeface="宋体" charset="-122"/>
          <a:cs typeface="Times New Roman" pitchFamily="18" charset="0"/>
        </a:defRPr>
      </a:lvl6pPr>
      <a:lvl7pPr marL="914400" indent="198438" algn="l" rtl="0" fontAlgn="base">
        <a:spcBef>
          <a:spcPct val="0"/>
        </a:spcBef>
        <a:spcAft>
          <a:spcPct val="0"/>
        </a:spcAft>
        <a:defRPr sz="3600" b="1">
          <a:solidFill>
            <a:srgbClr val="000000"/>
          </a:solidFill>
          <a:latin typeface="Times New Roman" pitchFamily="18" charset="0"/>
          <a:ea typeface="宋体" charset="-122"/>
          <a:cs typeface="Times New Roman" pitchFamily="18" charset="0"/>
        </a:defRPr>
      </a:lvl7pPr>
      <a:lvl8pPr marL="1371600" indent="198438" algn="l" rtl="0" fontAlgn="base">
        <a:spcBef>
          <a:spcPct val="0"/>
        </a:spcBef>
        <a:spcAft>
          <a:spcPct val="0"/>
        </a:spcAft>
        <a:defRPr sz="3600" b="1">
          <a:solidFill>
            <a:srgbClr val="000000"/>
          </a:solidFill>
          <a:latin typeface="Times New Roman" pitchFamily="18" charset="0"/>
          <a:ea typeface="宋体" charset="-122"/>
          <a:cs typeface="Times New Roman" pitchFamily="18" charset="0"/>
        </a:defRPr>
      </a:lvl8pPr>
      <a:lvl9pPr marL="1828800" indent="198438" algn="l" rtl="0" fontAlgn="base">
        <a:spcBef>
          <a:spcPct val="0"/>
        </a:spcBef>
        <a:spcAft>
          <a:spcPct val="0"/>
        </a:spcAft>
        <a:defRPr sz="3600" b="1">
          <a:solidFill>
            <a:srgbClr val="000000"/>
          </a:solidFill>
          <a:latin typeface="Times New Roman" pitchFamily="18" charset="0"/>
          <a:ea typeface="宋体" charset="-122"/>
          <a:cs typeface="Times New Roman" pitchFamily="18"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9CF2EC0-53A1-4582-88DC-1887C301914C}"/>
              </a:ext>
            </a:extLst>
          </p:cNvPr>
          <p:cNvSpPr>
            <a:spLocks noChangeArrowheads="1"/>
          </p:cNvSpPr>
          <p:nvPr userDrawn="1"/>
        </p:nvSpPr>
        <p:spPr bwMode="hidden">
          <a:xfrm>
            <a:off x="3059113" y="5805488"/>
            <a:ext cx="6084887" cy="1052512"/>
          </a:xfrm>
          <a:prstGeom prst="rect">
            <a:avLst/>
          </a:prstGeom>
          <a:gradFill rotWithShape="1">
            <a:gsLst>
              <a:gs pos="0">
                <a:schemeClr val="accent2">
                  <a:alpha val="89000"/>
                </a:schemeClr>
              </a:gs>
              <a:gs pos="100000">
                <a:schemeClr val="accent2">
                  <a:gamma/>
                  <a:tint val="0"/>
                  <a:invGamma/>
                  <a:alpha val="67000"/>
                </a:schemeClr>
              </a:gs>
            </a:gsLst>
            <a:path path="rect">
              <a:fillToRect l="100000" t="100000"/>
            </a:path>
          </a:gradFill>
          <a:ln>
            <a:noFill/>
          </a:ln>
          <a:effectLst/>
          <a:extLst/>
        </p:spPr>
        <p:txBody>
          <a:bodyPr wrap="none" anchor="ctr"/>
          <a:lstStyle/>
          <a:p>
            <a:pPr algn="ctr">
              <a:spcBef>
                <a:spcPct val="0"/>
              </a:spcBef>
              <a:defRPr/>
            </a:pPr>
            <a:endParaRPr kumimoji="1" lang="zh-CN" altLang="zh-CN" sz="2400" b="0">
              <a:solidFill>
                <a:srgbClr val="000000"/>
              </a:solidFill>
              <a:latin typeface="Times New Roman" pitchFamily="18" charset="0"/>
            </a:endParaRPr>
          </a:p>
        </p:txBody>
      </p:sp>
      <p:sp>
        <p:nvSpPr>
          <p:cNvPr id="3075" name="Line 3">
            <a:extLst>
              <a:ext uri="{FF2B5EF4-FFF2-40B4-BE49-F238E27FC236}">
                <a16:creationId xmlns:a16="http://schemas.microsoft.com/office/drawing/2014/main" id="{6A69F20D-FF75-41A9-91C7-2ADED5CCC8C5}"/>
              </a:ext>
            </a:extLst>
          </p:cNvPr>
          <p:cNvSpPr>
            <a:spLocks noChangeShapeType="1"/>
          </p:cNvSpPr>
          <p:nvPr/>
        </p:nvSpPr>
        <p:spPr bwMode="auto">
          <a:xfrm>
            <a:off x="79629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076" name="Rectangle 4">
            <a:extLst>
              <a:ext uri="{FF2B5EF4-FFF2-40B4-BE49-F238E27FC236}">
                <a16:creationId xmlns:a16="http://schemas.microsoft.com/office/drawing/2014/main" id="{D3E1D26B-B3D2-4584-B2FA-1FDA97DBF0E8}"/>
              </a:ext>
            </a:extLst>
          </p:cNvPr>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078" name="Rectangle 6">
            <a:extLst>
              <a:ext uri="{FF2B5EF4-FFF2-40B4-BE49-F238E27FC236}">
                <a16:creationId xmlns:a16="http://schemas.microsoft.com/office/drawing/2014/main" id="{800F6FA0-0D65-4596-A446-56A070CD2367}"/>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defRPr sz="1000" b="0">
                <a:solidFill>
                  <a:srgbClr val="000000"/>
                </a:solidFill>
              </a:defRPr>
            </a:lvl1pPr>
          </a:lstStyle>
          <a:p>
            <a:fld id="{E3416F75-AA88-4F7D-A241-1563FF2430DA}" type="slidenum">
              <a:rPr lang="en-US" altLang="zh-CN"/>
              <a:pPr/>
              <a:t>‹#›</a:t>
            </a:fld>
            <a:endParaRPr lang="en-US" altLang="zh-CN"/>
          </a:p>
        </p:txBody>
      </p:sp>
      <p:grpSp>
        <p:nvGrpSpPr>
          <p:cNvPr id="2" name="Group 7">
            <a:extLst>
              <a:ext uri="{FF2B5EF4-FFF2-40B4-BE49-F238E27FC236}">
                <a16:creationId xmlns:a16="http://schemas.microsoft.com/office/drawing/2014/main" id="{D668C3CD-452E-450A-938D-902828A76CCD}"/>
              </a:ext>
            </a:extLst>
          </p:cNvPr>
          <p:cNvGrpSpPr>
            <a:grpSpLocks/>
          </p:cNvGrpSpPr>
          <p:nvPr/>
        </p:nvGrpSpPr>
        <p:grpSpPr bwMode="auto">
          <a:xfrm>
            <a:off x="8153400" y="152400"/>
            <a:ext cx="792163" cy="1295400"/>
            <a:chOff x="5136" y="960"/>
            <a:chExt cx="528" cy="864"/>
          </a:xfrm>
        </p:grpSpPr>
        <p:sp>
          <p:nvSpPr>
            <p:cNvPr id="3081" name="Oval 8">
              <a:extLst>
                <a:ext uri="{FF2B5EF4-FFF2-40B4-BE49-F238E27FC236}">
                  <a16:creationId xmlns:a16="http://schemas.microsoft.com/office/drawing/2014/main" id="{F71CAADB-77BC-4832-A320-ABA7B3C21A22}"/>
                </a:ext>
              </a:extLst>
            </p:cNvPr>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082" name="Oval 9">
              <a:extLst>
                <a:ext uri="{FF2B5EF4-FFF2-40B4-BE49-F238E27FC236}">
                  <a16:creationId xmlns:a16="http://schemas.microsoft.com/office/drawing/2014/main" id="{D245C08D-1509-4A06-9759-3B0496EE8898}"/>
                </a:ext>
              </a:extLst>
            </p:cNvPr>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083" name="Oval 10">
              <a:extLst>
                <a:ext uri="{FF2B5EF4-FFF2-40B4-BE49-F238E27FC236}">
                  <a16:creationId xmlns:a16="http://schemas.microsoft.com/office/drawing/2014/main" id="{D64FE159-2220-4369-9811-A9BC865A8A7F}"/>
                </a:ext>
              </a:extLst>
            </p:cNvPr>
            <p:cNvSpPr>
              <a:spLocks noChangeArrowheads="1"/>
            </p:cNvSpPr>
            <p:nvPr/>
          </p:nvSpPr>
          <p:spPr bwMode="auto">
            <a:xfrm>
              <a:off x="5360" y="960"/>
              <a:ext cx="76"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084" name="Oval 11">
              <a:extLst>
                <a:ext uri="{FF2B5EF4-FFF2-40B4-BE49-F238E27FC236}">
                  <a16:creationId xmlns:a16="http://schemas.microsoft.com/office/drawing/2014/main" id="{86AF68B6-622D-44AC-9CBF-C4F83C8B8324}"/>
                </a:ext>
              </a:extLst>
            </p:cNvPr>
            <p:cNvSpPr>
              <a:spLocks noChangeArrowheads="1"/>
            </p:cNvSpPr>
            <p:nvPr/>
          </p:nvSpPr>
          <p:spPr bwMode="auto">
            <a:xfrm>
              <a:off x="5136" y="1072"/>
              <a:ext cx="80"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085" name="Oval 12">
              <a:extLst>
                <a:ext uri="{FF2B5EF4-FFF2-40B4-BE49-F238E27FC236}">
                  <a16:creationId xmlns:a16="http://schemas.microsoft.com/office/drawing/2014/main" id="{654DB8AF-F4EE-4B5C-A44A-FC69F79FB0FB}"/>
                </a:ext>
              </a:extLst>
            </p:cNvPr>
            <p:cNvSpPr>
              <a:spLocks noChangeArrowheads="1"/>
            </p:cNvSpPr>
            <p:nvPr/>
          </p:nvSpPr>
          <p:spPr bwMode="auto">
            <a:xfrm>
              <a:off x="5248" y="1072"/>
              <a:ext cx="79"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086" name="Oval 13">
              <a:extLst>
                <a:ext uri="{FF2B5EF4-FFF2-40B4-BE49-F238E27FC236}">
                  <a16:creationId xmlns:a16="http://schemas.microsoft.com/office/drawing/2014/main" id="{68062357-79F7-4462-AAFE-7C399CC1E8F4}"/>
                </a:ext>
              </a:extLst>
            </p:cNvPr>
            <p:cNvSpPr>
              <a:spLocks noChangeArrowheads="1"/>
            </p:cNvSpPr>
            <p:nvPr/>
          </p:nvSpPr>
          <p:spPr bwMode="auto">
            <a:xfrm>
              <a:off x="5360" y="1072"/>
              <a:ext cx="76"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087" name="Oval 14">
              <a:extLst>
                <a:ext uri="{FF2B5EF4-FFF2-40B4-BE49-F238E27FC236}">
                  <a16:creationId xmlns:a16="http://schemas.microsoft.com/office/drawing/2014/main" id="{2525528D-1C6A-49F8-9316-EA06A6FD8B6D}"/>
                </a:ext>
              </a:extLst>
            </p:cNvPr>
            <p:cNvSpPr>
              <a:spLocks noChangeArrowheads="1"/>
            </p:cNvSpPr>
            <p:nvPr/>
          </p:nvSpPr>
          <p:spPr bwMode="auto">
            <a:xfrm>
              <a:off x="5472" y="1072"/>
              <a:ext cx="73" cy="7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088" name="Oval 15">
              <a:extLst>
                <a:ext uri="{FF2B5EF4-FFF2-40B4-BE49-F238E27FC236}">
                  <a16:creationId xmlns:a16="http://schemas.microsoft.com/office/drawing/2014/main" id="{CA6EE699-B915-4CB5-B8A3-DDC046C997FF}"/>
                </a:ext>
              </a:extLst>
            </p:cNvPr>
            <p:cNvSpPr>
              <a:spLocks noChangeArrowheads="1"/>
            </p:cNvSpPr>
            <p:nvPr/>
          </p:nvSpPr>
          <p:spPr bwMode="auto">
            <a:xfrm>
              <a:off x="5136" y="1184"/>
              <a:ext cx="80"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089" name="Oval 16">
              <a:extLst>
                <a:ext uri="{FF2B5EF4-FFF2-40B4-BE49-F238E27FC236}">
                  <a16:creationId xmlns:a16="http://schemas.microsoft.com/office/drawing/2014/main" id="{57797A2E-C58D-4CEB-816C-F72D95E361DD}"/>
                </a:ext>
              </a:extLst>
            </p:cNvPr>
            <p:cNvSpPr>
              <a:spLocks noChangeArrowheads="1"/>
            </p:cNvSpPr>
            <p:nvPr/>
          </p:nvSpPr>
          <p:spPr bwMode="auto">
            <a:xfrm>
              <a:off x="5248" y="1184"/>
              <a:ext cx="79"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090" name="Oval 17">
              <a:extLst>
                <a:ext uri="{FF2B5EF4-FFF2-40B4-BE49-F238E27FC236}">
                  <a16:creationId xmlns:a16="http://schemas.microsoft.com/office/drawing/2014/main" id="{7A1BCB05-E595-4982-B564-1E57568B138B}"/>
                </a:ext>
              </a:extLst>
            </p:cNvPr>
            <p:cNvSpPr>
              <a:spLocks noChangeArrowheads="1"/>
            </p:cNvSpPr>
            <p:nvPr/>
          </p:nvSpPr>
          <p:spPr bwMode="auto">
            <a:xfrm>
              <a:off x="5360" y="1184"/>
              <a:ext cx="76"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091" name="Oval 18">
              <a:extLst>
                <a:ext uri="{FF2B5EF4-FFF2-40B4-BE49-F238E27FC236}">
                  <a16:creationId xmlns:a16="http://schemas.microsoft.com/office/drawing/2014/main" id="{6072BF0B-9C46-4241-830D-36602B0C3741}"/>
                </a:ext>
              </a:extLst>
            </p:cNvPr>
            <p:cNvSpPr>
              <a:spLocks noChangeArrowheads="1"/>
            </p:cNvSpPr>
            <p:nvPr/>
          </p:nvSpPr>
          <p:spPr bwMode="auto">
            <a:xfrm>
              <a:off x="5472" y="1184"/>
              <a:ext cx="73"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092" name="Oval 19">
              <a:extLst>
                <a:ext uri="{FF2B5EF4-FFF2-40B4-BE49-F238E27FC236}">
                  <a16:creationId xmlns:a16="http://schemas.microsoft.com/office/drawing/2014/main" id="{19920E9C-CC3B-48D7-A76E-5D6B3DE904C3}"/>
                </a:ext>
              </a:extLst>
            </p:cNvPr>
            <p:cNvSpPr>
              <a:spLocks noChangeArrowheads="1"/>
            </p:cNvSpPr>
            <p:nvPr/>
          </p:nvSpPr>
          <p:spPr bwMode="auto">
            <a:xfrm>
              <a:off x="5584" y="1184"/>
              <a:ext cx="80" cy="7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093" name="Oval 20">
              <a:extLst>
                <a:ext uri="{FF2B5EF4-FFF2-40B4-BE49-F238E27FC236}">
                  <a16:creationId xmlns:a16="http://schemas.microsoft.com/office/drawing/2014/main" id="{8A8D0E08-139E-4285-824F-99F9093CF47A}"/>
                </a:ext>
              </a:extLst>
            </p:cNvPr>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094" name="Oval 21">
              <a:extLst>
                <a:ext uri="{FF2B5EF4-FFF2-40B4-BE49-F238E27FC236}">
                  <a16:creationId xmlns:a16="http://schemas.microsoft.com/office/drawing/2014/main" id="{6A2A9F18-13BD-4EC4-811F-F8FD5ABA4150}"/>
                </a:ext>
              </a:extLst>
            </p:cNvPr>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095" name="Oval 22">
              <a:extLst>
                <a:ext uri="{FF2B5EF4-FFF2-40B4-BE49-F238E27FC236}">
                  <a16:creationId xmlns:a16="http://schemas.microsoft.com/office/drawing/2014/main" id="{16EF16C3-11B3-43F6-BEAF-7D80D3650471}"/>
                </a:ext>
              </a:extLst>
            </p:cNvPr>
            <p:cNvSpPr>
              <a:spLocks noChangeArrowheads="1"/>
            </p:cNvSpPr>
            <p:nvPr/>
          </p:nvSpPr>
          <p:spPr bwMode="auto">
            <a:xfrm>
              <a:off x="5360" y="1296"/>
              <a:ext cx="76"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096" name="Oval 23">
              <a:extLst>
                <a:ext uri="{FF2B5EF4-FFF2-40B4-BE49-F238E27FC236}">
                  <a16:creationId xmlns:a16="http://schemas.microsoft.com/office/drawing/2014/main" id="{13592CEF-6BEF-4851-8952-B4FD6238E0BA}"/>
                </a:ext>
              </a:extLst>
            </p:cNvPr>
            <p:cNvSpPr>
              <a:spLocks noChangeArrowheads="1"/>
            </p:cNvSpPr>
            <p:nvPr/>
          </p:nvSpPr>
          <p:spPr bwMode="auto">
            <a:xfrm>
              <a:off x="5472" y="1296"/>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097" name="Oval 24">
              <a:extLst>
                <a:ext uri="{FF2B5EF4-FFF2-40B4-BE49-F238E27FC236}">
                  <a16:creationId xmlns:a16="http://schemas.microsoft.com/office/drawing/2014/main" id="{151F51B4-CF46-44A2-8565-BB7107C65287}"/>
                </a:ext>
              </a:extLst>
            </p:cNvPr>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098" name="Oval 25">
              <a:extLst>
                <a:ext uri="{FF2B5EF4-FFF2-40B4-BE49-F238E27FC236}">
                  <a16:creationId xmlns:a16="http://schemas.microsoft.com/office/drawing/2014/main" id="{00D65D82-BDE6-41E6-A2BD-2C8D57581E43}"/>
                </a:ext>
              </a:extLst>
            </p:cNvPr>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099" name="Oval 26">
              <a:extLst>
                <a:ext uri="{FF2B5EF4-FFF2-40B4-BE49-F238E27FC236}">
                  <a16:creationId xmlns:a16="http://schemas.microsoft.com/office/drawing/2014/main" id="{E9B8074F-9E93-4C12-BDAB-06CB2DBD280E}"/>
                </a:ext>
              </a:extLst>
            </p:cNvPr>
            <p:cNvSpPr>
              <a:spLocks noChangeArrowheads="1"/>
            </p:cNvSpPr>
            <p:nvPr/>
          </p:nvSpPr>
          <p:spPr bwMode="auto">
            <a:xfrm>
              <a:off x="5360"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100" name="Oval 27">
              <a:extLst>
                <a:ext uri="{FF2B5EF4-FFF2-40B4-BE49-F238E27FC236}">
                  <a16:creationId xmlns:a16="http://schemas.microsoft.com/office/drawing/2014/main" id="{88F49E72-FF47-40B1-9345-BCE4F64F164D}"/>
                </a:ext>
              </a:extLst>
            </p:cNvPr>
            <p:cNvSpPr>
              <a:spLocks noChangeArrowheads="1"/>
            </p:cNvSpPr>
            <p:nvPr/>
          </p:nvSpPr>
          <p:spPr bwMode="auto">
            <a:xfrm>
              <a:off x="5472" y="1408"/>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101" name="Oval 28">
              <a:extLst>
                <a:ext uri="{FF2B5EF4-FFF2-40B4-BE49-F238E27FC236}">
                  <a16:creationId xmlns:a16="http://schemas.microsoft.com/office/drawing/2014/main" id="{A45D986B-2472-4371-AC3A-989AF106403E}"/>
                </a:ext>
              </a:extLst>
            </p:cNvPr>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102" name="Oval 29">
              <a:extLst>
                <a:ext uri="{FF2B5EF4-FFF2-40B4-BE49-F238E27FC236}">
                  <a16:creationId xmlns:a16="http://schemas.microsoft.com/office/drawing/2014/main" id="{CDA67446-A56E-4AAF-B757-1DAD2998B782}"/>
                </a:ext>
              </a:extLst>
            </p:cNvPr>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103" name="Oval 30">
              <a:extLst>
                <a:ext uri="{FF2B5EF4-FFF2-40B4-BE49-F238E27FC236}">
                  <a16:creationId xmlns:a16="http://schemas.microsoft.com/office/drawing/2014/main" id="{D7E6784E-6F1B-49D6-8D80-EEC398586B5D}"/>
                </a:ext>
              </a:extLst>
            </p:cNvPr>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104" name="Oval 31">
              <a:extLst>
                <a:ext uri="{FF2B5EF4-FFF2-40B4-BE49-F238E27FC236}">
                  <a16:creationId xmlns:a16="http://schemas.microsoft.com/office/drawing/2014/main" id="{37A4382A-E3F1-4CC8-A581-80F687FADBCB}"/>
                </a:ext>
              </a:extLst>
            </p:cNvPr>
            <p:cNvSpPr>
              <a:spLocks noChangeArrowheads="1"/>
            </p:cNvSpPr>
            <p:nvPr/>
          </p:nvSpPr>
          <p:spPr bwMode="auto">
            <a:xfrm>
              <a:off x="5360" y="1520"/>
              <a:ext cx="76"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105" name="Oval 32">
              <a:extLst>
                <a:ext uri="{FF2B5EF4-FFF2-40B4-BE49-F238E27FC236}">
                  <a16:creationId xmlns:a16="http://schemas.microsoft.com/office/drawing/2014/main" id="{C15EA4F8-7CA0-4809-AF53-2FF5E9D1662A}"/>
                </a:ext>
              </a:extLst>
            </p:cNvPr>
            <p:cNvSpPr>
              <a:spLocks noChangeArrowheads="1"/>
            </p:cNvSpPr>
            <p:nvPr/>
          </p:nvSpPr>
          <p:spPr bwMode="auto">
            <a:xfrm>
              <a:off x="5472" y="1520"/>
              <a:ext cx="73"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106" name="Oval 33">
              <a:extLst>
                <a:ext uri="{FF2B5EF4-FFF2-40B4-BE49-F238E27FC236}">
                  <a16:creationId xmlns:a16="http://schemas.microsoft.com/office/drawing/2014/main" id="{6B1A056C-3562-4C79-A592-A8C137410636}"/>
                </a:ext>
              </a:extLst>
            </p:cNvPr>
            <p:cNvSpPr>
              <a:spLocks noChangeArrowheads="1"/>
            </p:cNvSpPr>
            <p:nvPr/>
          </p:nvSpPr>
          <p:spPr bwMode="auto">
            <a:xfrm>
              <a:off x="5136" y="1632"/>
              <a:ext cx="80"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107" name="Oval 34">
              <a:extLst>
                <a:ext uri="{FF2B5EF4-FFF2-40B4-BE49-F238E27FC236}">
                  <a16:creationId xmlns:a16="http://schemas.microsoft.com/office/drawing/2014/main" id="{5BE7A7DA-8E85-4AC1-A535-BCB7600A87D1}"/>
                </a:ext>
              </a:extLst>
            </p:cNvPr>
            <p:cNvSpPr>
              <a:spLocks noChangeArrowheads="1"/>
            </p:cNvSpPr>
            <p:nvPr/>
          </p:nvSpPr>
          <p:spPr bwMode="auto">
            <a:xfrm>
              <a:off x="5248" y="1632"/>
              <a:ext cx="79"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108" name="Oval 35">
              <a:extLst>
                <a:ext uri="{FF2B5EF4-FFF2-40B4-BE49-F238E27FC236}">
                  <a16:creationId xmlns:a16="http://schemas.microsoft.com/office/drawing/2014/main" id="{6579E1A8-FE23-4BA0-BF49-31D666C2385F}"/>
                </a:ext>
              </a:extLst>
            </p:cNvPr>
            <p:cNvSpPr>
              <a:spLocks noChangeArrowheads="1"/>
            </p:cNvSpPr>
            <p:nvPr/>
          </p:nvSpPr>
          <p:spPr bwMode="auto">
            <a:xfrm>
              <a:off x="5360" y="1632"/>
              <a:ext cx="76"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109" name="Oval 36">
              <a:extLst>
                <a:ext uri="{FF2B5EF4-FFF2-40B4-BE49-F238E27FC236}">
                  <a16:creationId xmlns:a16="http://schemas.microsoft.com/office/drawing/2014/main" id="{AB67BA31-BFA4-471C-8EC6-8CCB6D843024}"/>
                </a:ext>
              </a:extLst>
            </p:cNvPr>
            <p:cNvSpPr>
              <a:spLocks noChangeArrowheads="1"/>
            </p:cNvSpPr>
            <p:nvPr/>
          </p:nvSpPr>
          <p:spPr bwMode="auto">
            <a:xfrm>
              <a:off x="5472" y="1632"/>
              <a:ext cx="73"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110" name="Oval 37">
              <a:extLst>
                <a:ext uri="{FF2B5EF4-FFF2-40B4-BE49-F238E27FC236}">
                  <a16:creationId xmlns:a16="http://schemas.microsoft.com/office/drawing/2014/main" id="{8D97A18A-AD9A-455F-983B-5FD5D75A4B32}"/>
                </a:ext>
              </a:extLst>
            </p:cNvPr>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sp>
          <p:nvSpPr>
            <p:cNvPr id="3" name="Oval 38">
              <a:extLst>
                <a:ext uri="{FF2B5EF4-FFF2-40B4-BE49-F238E27FC236}">
                  <a16:creationId xmlns:a16="http://schemas.microsoft.com/office/drawing/2014/main" id="{5D3B9CD2-8B02-4B17-95E1-D4AC512CA242}"/>
                </a:ext>
              </a:extLst>
            </p:cNvPr>
            <p:cNvSpPr>
              <a:spLocks noChangeArrowheads="1"/>
            </p:cNvSpPr>
            <p:nvPr/>
          </p:nvSpPr>
          <p:spPr bwMode="auto">
            <a:xfrm>
              <a:off x="5472" y="1744"/>
              <a:ext cx="73"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algn="ctr" eaLnBrk="1" hangingPunct="1">
                <a:spcBef>
                  <a:spcPct val="0"/>
                </a:spcBef>
              </a:pPr>
              <a:endParaRPr lang="zh-CN" altLang="en-US">
                <a:solidFill>
                  <a:srgbClr val="000000"/>
                </a:solidFill>
                <a:ea typeface="黑体" panose="02010609060101010101" pitchFamily="49" charset="-122"/>
              </a:endParaRPr>
            </a:p>
          </p:txBody>
        </p:sp>
      </p:grpSp>
      <p:sp>
        <p:nvSpPr>
          <p:cNvPr id="3111" name="Rectangle 39">
            <a:extLst>
              <a:ext uri="{FF2B5EF4-FFF2-40B4-BE49-F238E27FC236}">
                <a16:creationId xmlns:a16="http://schemas.microsoft.com/office/drawing/2014/main" id="{BE275AFB-74EE-4F51-9D7C-E421B5D54872}"/>
              </a:ext>
            </a:extLst>
          </p:cNvPr>
          <p:cNvSpPr>
            <a:spLocks noChangeArrowheads="1"/>
          </p:cNvSpPr>
          <p:nvPr userDrawn="1"/>
        </p:nvSpPr>
        <p:spPr bwMode="hidden">
          <a:xfrm>
            <a:off x="0" y="0"/>
            <a:ext cx="1179513" cy="6858000"/>
          </a:xfrm>
          <a:prstGeom prst="rect">
            <a:avLst/>
          </a:prstGeom>
          <a:gradFill rotWithShape="1">
            <a:gsLst>
              <a:gs pos="0">
                <a:schemeClr val="accent2">
                  <a:alpha val="89000"/>
                </a:schemeClr>
              </a:gs>
              <a:gs pos="100000">
                <a:schemeClr val="accent2">
                  <a:gamma/>
                  <a:tint val="0"/>
                  <a:invGamma/>
                  <a:alpha val="67000"/>
                </a:schemeClr>
              </a:gs>
            </a:gsLst>
            <a:lin ang="0" scaled="1"/>
          </a:gradFill>
          <a:ln>
            <a:noFill/>
          </a:ln>
          <a:effectLst/>
          <a:extLst/>
        </p:spPr>
        <p:txBody>
          <a:bodyPr wrap="none" anchor="ctr"/>
          <a:lstStyle/>
          <a:p>
            <a:pPr algn="ctr">
              <a:spcBef>
                <a:spcPct val="0"/>
              </a:spcBef>
              <a:defRPr/>
            </a:pPr>
            <a:endParaRPr kumimoji="1" lang="zh-CN" altLang="zh-CN" sz="2400">
              <a:solidFill>
                <a:srgbClr val="000000"/>
              </a:solidFill>
              <a:latin typeface="Times New Roman" pitchFamily="18" charset="0"/>
            </a:endParaRPr>
          </a:p>
        </p:txBody>
      </p:sp>
      <p:sp>
        <p:nvSpPr>
          <p:cNvPr id="3112" name="Rectangle 40">
            <a:extLst>
              <a:ext uri="{FF2B5EF4-FFF2-40B4-BE49-F238E27FC236}">
                <a16:creationId xmlns:a16="http://schemas.microsoft.com/office/drawing/2014/main" id="{2786FD56-7FC8-49AA-8660-C24672EEDCBF}"/>
              </a:ext>
            </a:extLst>
          </p:cNvPr>
          <p:cNvSpPr>
            <a:spLocks noGrp="1" noChangeArrowheads="1"/>
          </p:cNvSpPr>
          <p:nvPr>
            <p:ph type="ftr" sz="quarter" idx="3"/>
          </p:nvPr>
        </p:nvSpPr>
        <p:spPr bwMode="auto">
          <a:xfrm>
            <a:off x="179388" y="6400800"/>
            <a:ext cx="3744912"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spcBef>
                <a:spcPct val="0"/>
              </a:spcBef>
              <a:defRPr sz="1600">
                <a:solidFill>
                  <a:srgbClr val="FF3300"/>
                </a:solidFill>
                <a:latin typeface="Arial" charset="0"/>
                <a:ea typeface="隶书" pitchFamily="49" charset="-122"/>
              </a:defRPr>
            </a:lvl1pPr>
          </a:lstStyle>
          <a:p>
            <a:pPr>
              <a:defRPr/>
            </a:pPr>
            <a:r>
              <a:rPr lang="zh-CN" altLang="en-US"/>
              <a:t>中华人民共和国企业所得税法讲解</a:t>
            </a:r>
          </a:p>
        </p:txBody>
      </p:sp>
    </p:spTree>
  </p:cSld>
  <p:clrMap bg1="lt1" tx1="dk1" bg2="lt2" tx2="dk2" accent1="accent1" accent2="accent2" accent3="accent3" accent4="accent4" accent5="accent5" accent6="accent6" hlink="hlink" folHlink="folHlink"/>
  <p:sldLayoutIdLst>
    <p:sldLayoutId id="2147485485" r:id="rId1"/>
    <p:sldLayoutId id="2147485486" r:id="rId2"/>
    <p:sldLayoutId id="2147485487" r:id="rId3"/>
    <p:sldLayoutId id="2147485488" r:id="rId4"/>
    <p:sldLayoutId id="2147485489" r:id="rId5"/>
    <p:sldLayoutId id="2147485490" r:id="rId6"/>
    <p:sldLayoutId id="2147485491" r:id="rId7"/>
    <p:sldLayoutId id="2147485492" r:id="rId8"/>
    <p:sldLayoutId id="2147485493" r:id="rId9"/>
    <p:sldLayoutId id="2147485494" r:id="rId10"/>
    <p:sldLayoutId id="2147485495" r:id="rId11"/>
  </p:sldLayoutIdLst>
  <p:transition/>
  <p:hf sldNum="0" hdr="0" dt="0"/>
  <p:txStyles>
    <p:titleStyle>
      <a:lvl1pPr indent="198438" algn="l" rtl="0" eaLnBrk="0" fontAlgn="base" hangingPunct="0">
        <a:spcBef>
          <a:spcPct val="0"/>
        </a:spcBef>
        <a:spcAft>
          <a:spcPct val="0"/>
        </a:spcAft>
        <a:defRPr sz="3600" b="1">
          <a:solidFill>
            <a:srgbClr val="000000"/>
          </a:solidFill>
          <a:latin typeface="+mj-lt"/>
          <a:ea typeface="+mj-ea"/>
          <a:cs typeface="+mj-cs"/>
        </a:defRPr>
      </a:lvl1pPr>
      <a:lvl2pPr indent="198438" algn="l" rtl="0" eaLnBrk="0" fontAlgn="base" hangingPunct="0">
        <a:spcBef>
          <a:spcPct val="0"/>
        </a:spcBef>
        <a:spcAft>
          <a:spcPct val="0"/>
        </a:spcAft>
        <a:defRPr sz="3600" b="1">
          <a:solidFill>
            <a:srgbClr val="000000"/>
          </a:solidFill>
          <a:latin typeface="Times New Roman" pitchFamily="18" charset="0"/>
          <a:ea typeface="宋体" charset="-122"/>
          <a:cs typeface="Times New Roman" pitchFamily="18" charset="0"/>
        </a:defRPr>
      </a:lvl2pPr>
      <a:lvl3pPr indent="198438" algn="l" rtl="0" eaLnBrk="0" fontAlgn="base" hangingPunct="0">
        <a:spcBef>
          <a:spcPct val="0"/>
        </a:spcBef>
        <a:spcAft>
          <a:spcPct val="0"/>
        </a:spcAft>
        <a:defRPr sz="3600" b="1">
          <a:solidFill>
            <a:srgbClr val="000000"/>
          </a:solidFill>
          <a:latin typeface="Times New Roman" pitchFamily="18" charset="0"/>
          <a:ea typeface="宋体" charset="-122"/>
          <a:cs typeface="Times New Roman" pitchFamily="18" charset="0"/>
        </a:defRPr>
      </a:lvl3pPr>
      <a:lvl4pPr indent="198438" algn="l" rtl="0" eaLnBrk="0" fontAlgn="base" hangingPunct="0">
        <a:spcBef>
          <a:spcPct val="0"/>
        </a:spcBef>
        <a:spcAft>
          <a:spcPct val="0"/>
        </a:spcAft>
        <a:defRPr sz="3600" b="1">
          <a:solidFill>
            <a:srgbClr val="000000"/>
          </a:solidFill>
          <a:latin typeface="Times New Roman" pitchFamily="18" charset="0"/>
          <a:ea typeface="宋体" charset="-122"/>
          <a:cs typeface="Times New Roman" pitchFamily="18" charset="0"/>
        </a:defRPr>
      </a:lvl4pPr>
      <a:lvl5pPr indent="198438" algn="l" rtl="0" eaLnBrk="0" fontAlgn="base" hangingPunct="0">
        <a:spcBef>
          <a:spcPct val="0"/>
        </a:spcBef>
        <a:spcAft>
          <a:spcPct val="0"/>
        </a:spcAft>
        <a:defRPr sz="3600" b="1">
          <a:solidFill>
            <a:srgbClr val="000000"/>
          </a:solidFill>
          <a:latin typeface="Times New Roman" pitchFamily="18" charset="0"/>
          <a:ea typeface="宋体" charset="-122"/>
          <a:cs typeface="Times New Roman" pitchFamily="18" charset="0"/>
        </a:defRPr>
      </a:lvl5pPr>
      <a:lvl6pPr marL="457200" indent="198438" algn="l" rtl="0" fontAlgn="base">
        <a:spcBef>
          <a:spcPct val="0"/>
        </a:spcBef>
        <a:spcAft>
          <a:spcPct val="0"/>
        </a:spcAft>
        <a:defRPr sz="3600" b="1">
          <a:solidFill>
            <a:srgbClr val="000000"/>
          </a:solidFill>
          <a:latin typeface="Times New Roman" pitchFamily="18" charset="0"/>
          <a:ea typeface="宋体" charset="-122"/>
          <a:cs typeface="Times New Roman" pitchFamily="18" charset="0"/>
        </a:defRPr>
      </a:lvl6pPr>
      <a:lvl7pPr marL="914400" indent="198438" algn="l" rtl="0" fontAlgn="base">
        <a:spcBef>
          <a:spcPct val="0"/>
        </a:spcBef>
        <a:spcAft>
          <a:spcPct val="0"/>
        </a:spcAft>
        <a:defRPr sz="3600" b="1">
          <a:solidFill>
            <a:srgbClr val="000000"/>
          </a:solidFill>
          <a:latin typeface="Times New Roman" pitchFamily="18" charset="0"/>
          <a:ea typeface="宋体" charset="-122"/>
          <a:cs typeface="Times New Roman" pitchFamily="18" charset="0"/>
        </a:defRPr>
      </a:lvl7pPr>
      <a:lvl8pPr marL="1371600" indent="198438" algn="l" rtl="0" fontAlgn="base">
        <a:spcBef>
          <a:spcPct val="0"/>
        </a:spcBef>
        <a:spcAft>
          <a:spcPct val="0"/>
        </a:spcAft>
        <a:defRPr sz="3600" b="1">
          <a:solidFill>
            <a:srgbClr val="000000"/>
          </a:solidFill>
          <a:latin typeface="Times New Roman" pitchFamily="18" charset="0"/>
          <a:ea typeface="宋体" charset="-122"/>
          <a:cs typeface="Times New Roman" pitchFamily="18" charset="0"/>
        </a:defRPr>
      </a:lvl8pPr>
      <a:lvl9pPr marL="1828800" indent="198438" algn="l" rtl="0" fontAlgn="base">
        <a:spcBef>
          <a:spcPct val="0"/>
        </a:spcBef>
        <a:spcAft>
          <a:spcPct val="0"/>
        </a:spcAft>
        <a:defRPr sz="3600" b="1">
          <a:solidFill>
            <a:srgbClr val="000000"/>
          </a:solidFill>
          <a:latin typeface="Times New Roman" pitchFamily="18" charset="0"/>
          <a:ea typeface="宋体" charset="-122"/>
          <a:cs typeface="Times New Roman" pitchFamily="18"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A251ABA-4D87-4E8C-85AC-FD5FE724B329}"/>
              </a:ext>
            </a:extLst>
          </p:cNvPr>
          <p:cNvSpPr>
            <a:spLocks noGrp="1"/>
          </p:cNvSpPr>
          <p:nvPr>
            <p:ph type="ctrTitle" sz="quarter"/>
          </p:nvPr>
        </p:nvSpPr>
        <p:spPr/>
        <p:txBody>
          <a:bodyPr/>
          <a:lstStyle/>
          <a:p>
            <a:pPr>
              <a:defRPr/>
            </a:pPr>
            <a:r>
              <a:rPr lang="zh-CN" altLang="en-US" sz="4800" dirty="0">
                <a:solidFill>
                  <a:srgbClr val="FF0000"/>
                </a:solidFill>
                <a:effectLst>
                  <a:outerShdw blurRad="38100" dist="38100" dir="2700000" algn="tl">
                    <a:srgbClr val="C0C0C0"/>
                  </a:outerShdw>
                </a:effectLst>
                <a:ea typeface="宋体" pitchFamily="2" charset="-122"/>
              </a:rPr>
              <a:t>企业所得税知识模块七：</a:t>
            </a:r>
            <a:br>
              <a:rPr lang="en-US" altLang="zh-CN" sz="4800" dirty="0">
                <a:solidFill>
                  <a:srgbClr val="FF0000"/>
                </a:solidFill>
                <a:effectLst>
                  <a:outerShdw blurRad="38100" dist="38100" dir="2700000" algn="tl">
                    <a:srgbClr val="C0C0C0"/>
                  </a:outerShdw>
                </a:effectLst>
                <a:ea typeface="宋体" pitchFamily="2" charset="-122"/>
              </a:rPr>
            </a:br>
            <a:r>
              <a:rPr lang="zh-CN" altLang="en-US" sz="4800" dirty="0">
                <a:solidFill>
                  <a:srgbClr val="FF0000"/>
                </a:solidFill>
                <a:effectLst>
                  <a:outerShdw blurRad="38100" dist="38100" dir="2700000" algn="tl">
                    <a:srgbClr val="C0C0C0"/>
                  </a:outerShdw>
                </a:effectLst>
                <a:ea typeface="宋体" pitchFamily="2" charset="-122"/>
              </a:rPr>
              <a:t>特别纳税调整</a:t>
            </a:r>
          </a:p>
        </p:txBody>
      </p:sp>
      <p:sp>
        <p:nvSpPr>
          <p:cNvPr id="27651" name="页脚占位符 3">
            <a:extLst>
              <a:ext uri="{FF2B5EF4-FFF2-40B4-BE49-F238E27FC236}">
                <a16:creationId xmlns:a16="http://schemas.microsoft.com/office/drawing/2014/main" id="{2341BA4D-F71B-4EBF-B2AB-A83246001AE4}"/>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FFFFF"/>
                </a:solidFill>
              </a:rPr>
              <a:t>www.themegallery.com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内容占位符 2">
            <a:extLst>
              <a:ext uri="{FF2B5EF4-FFF2-40B4-BE49-F238E27FC236}">
                <a16:creationId xmlns:a16="http://schemas.microsoft.com/office/drawing/2014/main" id="{90A23C51-2E89-41C0-9A40-215C19555AE2}"/>
              </a:ext>
            </a:extLst>
          </p:cNvPr>
          <p:cNvSpPr>
            <a:spLocks noGrp="1"/>
          </p:cNvSpPr>
          <p:nvPr>
            <p:ph idx="1"/>
          </p:nvPr>
        </p:nvSpPr>
        <p:spPr>
          <a:xfrm>
            <a:off x="457200" y="836613"/>
            <a:ext cx="8229600" cy="5411787"/>
          </a:xfrm>
        </p:spPr>
        <p:txBody>
          <a:bodyPr/>
          <a:lstStyle/>
          <a:p>
            <a:r>
              <a:rPr lang="zh-CN" altLang="en-US" sz="2800">
                <a:ea typeface="宋体" panose="02010600030101010101" pitchFamily="2" charset="-122"/>
              </a:rPr>
              <a:t>（</a:t>
            </a:r>
            <a:r>
              <a:rPr lang="en-US" altLang="zh-CN" sz="2800">
                <a:ea typeface="宋体" panose="02010600030101010101" pitchFamily="2" charset="-122"/>
              </a:rPr>
              <a:t>5</a:t>
            </a:r>
            <a:r>
              <a:rPr lang="zh-CN" altLang="en-US" sz="2800">
                <a:ea typeface="宋体" panose="02010600030101010101" pitchFamily="2" charset="-122"/>
              </a:rPr>
              <a:t>）</a:t>
            </a:r>
            <a:r>
              <a:rPr lang="zh-CN" altLang="en-US" sz="2800" b="1">
                <a:solidFill>
                  <a:srgbClr val="FF0000"/>
                </a:solidFill>
                <a:latin typeface="黑体" panose="02010609060101010101" pitchFamily="49" charset="-122"/>
                <a:ea typeface="黑体" panose="02010609060101010101" pitchFamily="49" charset="-122"/>
              </a:rPr>
              <a:t>待判定关系：</a:t>
            </a:r>
            <a:r>
              <a:rPr lang="zh-CN" altLang="en-US" sz="2800">
                <a:ea typeface="宋体" panose="02010600030101010101" pitchFamily="2" charset="-122"/>
              </a:rPr>
              <a:t>具有夫妻、直系血亲、兄弟姐妹以及其他抚养、赡养关系的两个自然人分别与双方具有上述第（</a:t>
            </a:r>
            <a:r>
              <a:rPr lang="en-US" altLang="zh-CN" sz="2800">
                <a:ea typeface="宋体" panose="02010600030101010101" pitchFamily="2" charset="-122"/>
              </a:rPr>
              <a:t>1</a:t>
            </a:r>
            <a:r>
              <a:rPr lang="zh-CN" altLang="en-US" sz="2800">
                <a:ea typeface="宋体" panose="02010600030101010101" pitchFamily="2" charset="-122"/>
              </a:rPr>
              <a:t>）至（</a:t>
            </a:r>
            <a:r>
              <a:rPr lang="en-US" altLang="zh-CN" sz="2800">
                <a:ea typeface="宋体" panose="02010600030101010101" pitchFamily="2" charset="-122"/>
              </a:rPr>
              <a:t>4</a:t>
            </a:r>
            <a:r>
              <a:rPr lang="zh-CN" altLang="en-US" sz="2800">
                <a:ea typeface="宋体" panose="02010600030101010101" pitchFamily="2" charset="-122"/>
              </a:rPr>
              <a:t>）项关系之一。</a:t>
            </a:r>
            <a:endParaRPr lang="en-US" altLang="zh-CN" sz="2800">
              <a:ea typeface="宋体" panose="02010600030101010101" pitchFamily="2" charset="-122"/>
            </a:endParaRPr>
          </a:p>
          <a:p>
            <a:r>
              <a:rPr lang="zh-CN" altLang="en-US" sz="2800">
                <a:latin typeface="楷体" panose="02010609060101010101" pitchFamily="49" charset="-122"/>
                <a:ea typeface="楷体" panose="02010609060101010101" pitchFamily="49" charset="-122"/>
              </a:rPr>
              <a:t>如丈夫与</a:t>
            </a:r>
            <a:r>
              <a:rPr lang="en-US" altLang="zh-CN" sz="2800">
                <a:latin typeface="楷体" panose="02010609060101010101" pitchFamily="49" charset="-122"/>
                <a:ea typeface="楷体" panose="02010609060101010101" pitchFamily="49" charset="-122"/>
              </a:rPr>
              <a:t>A</a:t>
            </a:r>
            <a:r>
              <a:rPr lang="zh-CN" altLang="en-US" sz="2800">
                <a:latin typeface="楷体" panose="02010609060101010101" pitchFamily="49" charset="-122"/>
                <a:ea typeface="楷体" panose="02010609060101010101" pitchFamily="49" charset="-122"/>
              </a:rPr>
              <a:t>公司构成关联关系、妻子与</a:t>
            </a:r>
            <a:r>
              <a:rPr lang="en-US" altLang="zh-CN" sz="2800">
                <a:latin typeface="楷体" panose="02010609060101010101" pitchFamily="49" charset="-122"/>
                <a:ea typeface="楷体" panose="02010609060101010101" pitchFamily="49" charset="-122"/>
              </a:rPr>
              <a:t>B</a:t>
            </a:r>
            <a:r>
              <a:rPr lang="zh-CN" altLang="en-US" sz="2800">
                <a:latin typeface="楷体" panose="02010609060101010101" pitchFamily="49" charset="-122"/>
                <a:ea typeface="楷体" panose="02010609060101010101" pitchFamily="49" charset="-122"/>
              </a:rPr>
              <a:t>公司构成关联关系，则</a:t>
            </a:r>
            <a:r>
              <a:rPr lang="en-US" altLang="zh-CN" sz="2800">
                <a:latin typeface="楷体" panose="02010609060101010101" pitchFamily="49" charset="-122"/>
                <a:ea typeface="楷体" panose="02010609060101010101" pitchFamily="49" charset="-122"/>
              </a:rPr>
              <a:t>A</a:t>
            </a:r>
            <a:r>
              <a:rPr lang="zh-CN" altLang="en-US" sz="2800">
                <a:latin typeface="楷体" panose="02010609060101010101" pitchFamily="49" charset="-122"/>
                <a:ea typeface="楷体" panose="02010609060101010101" pitchFamily="49" charset="-122"/>
              </a:rPr>
              <a:t>公司与</a:t>
            </a:r>
            <a:r>
              <a:rPr lang="en-US" altLang="zh-CN" sz="2800">
                <a:latin typeface="楷体" panose="02010609060101010101" pitchFamily="49" charset="-122"/>
                <a:ea typeface="楷体" panose="02010609060101010101" pitchFamily="49" charset="-122"/>
              </a:rPr>
              <a:t>B</a:t>
            </a:r>
            <a:r>
              <a:rPr lang="zh-CN" altLang="en-US" sz="2800">
                <a:latin typeface="楷体" panose="02010609060101010101" pitchFamily="49" charset="-122"/>
                <a:ea typeface="楷体" panose="02010609060101010101" pitchFamily="49" charset="-122"/>
              </a:rPr>
              <a:t>公司也构成关联关系。</a:t>
            </a:r>
            <a:endParaRPr lang="en-US" altLang="zh-CN" sz="2800">
              <a:latin typeface="楷体" panose="02010609060101010101" pitchFamily="49" charset="-122"/>
              <a:ea typeface="楷体" panose="02010609060101010101" pitchFamily="49" charset="-122"/>
            </a:endParaRPr>
          </a:p>
          <a:p>
            <a:pPr>
              <a:buFont typeface="Arial" panose="020B0604020202020204" pitchFamily="34" charset="0"/>
              <a:buNone/>
            </a:pPr>
            <a:endParaRPr lang="zh-CN" altLang="en-US" sz="2800">
              <a:latin typeface="楷体" panose="02010609060101010101" pitchFamily="49" charset="-122"/>
              <a:ea typeface="楷体" panose="02010609060101010101" pitchFamily="49" charset="-122"/>
            </a:endParaRPr>
          </a:p>
          <a:p>
            <a:r>
              <a:rPr lang="zh-CN" altLang="en-US" sz="2800">
                <a:ea typeface="宋体" panose="02010600030101010101" pitchFamily="2" charset="-122"/>
              </a:rPr>
              <a:t>（</a:t>
            </a:r>
            <a:r>
              <a:rPr lang="en-US" altLang="zh-CN" sz="2800">
                <a:ea typeface="宋体" panose="02010600030101010101" pitchFamily="2" charset="-122"/>
              </a:rPr>
              <a:t>6</a:t>
            </a:r>
            <a:r>
              <a:rPr lang="zh-CN" altLang="en-US" sz="2800">
                <a:ea typeface="宋体" panose="02010600030101010101" pitchFamily="2" charset="-122"/>
              </a:rPr>
              <a:t>）</a:t>
            </a:r>
            <a:r>
              <a:rPr lang="zh-CN" altLang="en-US" sz="2800" b="1">
                <a:solidFill>
                  <a:srgbClr val="FF0000"/>
                </a:solidFill>
                <a:latin typeface="黑体" panose="02010609060101010101" pitchFamily="49" charset="-122"/>
                <a:ea typeface="黑体" panose="02010609060101010101" pitchFamily="49" charset="-122"/>
              </a:rPr>
              <a:t>共同利益关系：</a:t>
            </a:r>
            <a:r>
              <a:rPr lang="zh-CN" altLang="en-US" sz="2800">
                <a:ea typeface="宋体" panose="02010600030101010101" pitchFamily="2" charset="-122"/>
              </a:rPr>
              <a:t>双方在实质上具有其他</a:t>
            </a:r>
            <a:r>
              <a:rPr lang="zh-CN" altLang="en-US" sz="2800" b="1">
                <a:solidFill>
                  <a:srgbClr val="FF0000"/>
                </a:solidFill>
                <a:ea typeface="宋体" panose="02010600030101010101" pitchFamily="2" charset="-122"/>
              </a:rPr>
              <a:t>共同利益</a:t>
            </a:r>
            <a:r>
              <a:rPr lang="zh-CN" altLang="en-US" sz="2800">
                <a:ea typeface="宋体" panose="02010600030101010101" pitchFamily="2" charset="-122"/>
              </a:rPr>
              <a:t>。</a:t>
            </a:r>
          </a:p>
          <a:p>
            <a:endParaRPr lang="zh-CN" altLang="en-US">
              <a:ea typeface="宋体" panose="02010600030101010101" pitchFamily="2" charset="-122"/>
            </a:endParaRPr>
          </a:p>
        </p:txBody>
      </p:sp>
      <p:sp>
        <p:nvSpPr>
          <p:cNvPr id="36867" name="页脚占位符 3">
            <a:extLst>
              <a:ext uri="{FF2B5EF4-FFF2-40B4-BE49-F238E27FC236}">
                <a16:creationId xmlns:a16="http://schemas.microsoft.com/office/drawing/2014/main" id="{D8A287EB-1F4C-49E7-8290-A72DE60E3399}"/>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内容占位符 2">
            <a:extLst>
              <a:ext uri="{FF2B5EF4-FFF2-40B4-BE49-F238E27FC236}">
                <a16:creationId xmlns:a16="http://schemas.microsoft.com/office/drawing/2014/main" id="{68E49A79-0DAF-4256-8834-77977DB01EA8}"/>
              </a:ext>
            </a:extLst>
          </p:cNvPr>
          <p:cNvSpPr>
            <a:spLocks noGrp="1"/>
          </p:cNvSpPr>
          <p:nvPr>
            <p:ph idx="1"/>
          </p:nvPr>
        </p:nvSpPr>
        <p:spPr>
          <a:xfrm>
            <a:off x="457200" y="549275"/>
            <a:ext cx="8229600" cy="5699125"/>
          </a:xfrm>
        </p:spPr>
        <p:txBody>
          <a:bodyPr/>
          <a:lstStyle/>
          <a:p>
            <a:r>
              <a:rPr lang="en-US" altLang="zh-CN" sz="2400">
                <a:ea typeface="宋体" panose="02010600030101010101" pitchFamily="2" charset="-122"/>
              </a:rPr>
              <a:t>【</a:t>
            </a:r>
            <a:r>
              <a:rPr lang="zh-CN" altLang="en-US" sz="2400">
                <a:ea typeface="宋体" panose="02010600030101010101" pitchFamily="2" charset="-122"/>
              </a:rPr>
              <a:t>注</a:t>
            </a:r>
            <a:r>
              <a:rPr lang="en-US" altLang="zh-CN" sz="2400">
                <a:ea typeface="宋体" panose="02010600030101010101" pitchFamily="2" charset="-122"/>
              </a:rPr>
              <a:t>】</a:t>
            </a:r>
          </a:p>
          <a:p>
            <a:r>
              <a:rPr lang="zh-CN" altLang="en-US" sz="2400">
                <a:ea typeface="宋体" panose="02010600030101010101" pitchFamily="2" charset="-122"/>
              </a:rPr>
              <a:t>　　</a:t>
            </a:r>
            <a:r>
              <a:rPr lang="en-US" altLang="zh-CN" sz="2400">
                <a:ea typeface="宋体" panose="02010600030101010101" pitchFamily="2" charset="-122"/>
              </a:rPr>
              <a:t>1.</a:t>
            </a:r>
            <a:r>
              <a:rPr lang="zh-CN" altLang="en-US" sz="2400">
                <a:ea typeface="宋体" panose="02010600030101010101" pitchFamily="2" charset="-122"/>
              </a:rPr>
              <a:t>仅因</a:t>
            </a:r>
            <a:r>
              <a:rPr lang="zh-CN" altLang="en-US" sz="2400" b="1">
                <a:solidFill>
                  <a:srgbClr val="FF0000"/>
                </a:solidFill>
                <a:ea typeface="宋体" panose="02010600030101010101" pitchFamily="2" charset="-122"/>
              </a:rPr>
              <a:t>国家</a:t>
            </a:r>
            <a:r>
              <a:rPr lang="zh-CN" altLang="en-US" sz="2400">
                <a:ea typeface="宋体" panose="02010600030101010101" pitchFamily="2" charset="-122"/>
              </a:rPr>
              <a:t>持股或者由</a:t>
            </a:r>
            <a:r>
              <a:rPr lang="zh-CN" altLang="en-US" sz="2400" b="1">
                <a:solidFill>
                  <a:srgbClr val="FF0000"/>
                </a:solidFill>
                <a:ea typeface="宋体" panose="02010600030101010101" pitchFamily="2" charset="-122"/>
              </a:rPr>
              <a:t>国有资产管理部门</a:t>
            </a:r>
            <a:r>
              <a:rPr lang="zh-CN" altLang="en-US" sz="2400">
                <a:ea typeface="宋体" panose="02010600030101010101" pitchFamily="2" charset="-122"/>
              </a:rPr>
              <a:t>委派董事、高级管理人员而存在上述第</a:t>
            </a:r>
            <a:r>
              <a:rPr lang="en-US" altLang="zh-CN" sz="2400">
                <a:ea typeface="宋体" panose="02010600030101010101" pitchFamily="2" charset="-122"/>
              </a:rPr>
              <a:t>2</a:t>
            </a:r>
            <a:r>
              <a:rPr lang="zh-CN" altLang="en-US" sz="2400">
                <a:ea typeface="宋体" panose="02010600030101010101" pitchFamily="2" charset="-122"/>
              </a:rPr>
              <a:t>条第（</a:t>
            </a:r>
            <a:r>
              <a:rPr lang="en-US" altLang="zh-CN" sz="2400">
                <a:ea typeface="宋体" panose="02010600030101010101" pitchFamily="2" charset="-122"/>
              </a:rPr>
              <a:t>1</a:t>
            </a:r>
            <a:r>
              <a:rPr lang="zh-CN" altLang="en-US" sz="2400">
                <a:ea typeface="宋体" panose="02010600030101010101" pitchFamily="2" charset="-122"/>
              </a:rPr>
              <a:t>）至（</a:t>
            </a:r>
            <a:r>
              <a:rPr lang="en-US" altLang="zh-CN" sz="2400">
                <a:ea typeface="宋体" panose="02010600030101010101" pitchFamily="2" charset="-122"/>
              </a:rPr>
              <a:t>4</a:t>
            </a:r>
            <a:r>
              <a:rPr lang="zh-CN" altLang="en-US" sz="2400">
                <a:ea typeface="宋体" panose="02010600030101010101" pitchFamily="2" charset="-122"/>
              </a:rPr>
              <a:t>）项关系的，</a:t>
            </a:r>
            <a:r>
              <a:rPr lang="zh-CN" altLang="en-US" sz="2400" b="1">
                <a:solidFill>
                  <a:srgbClr val="FF0000"/>
                </a:solidFill>
                <a:ea typeface="宋体" panose="02010600030101010101" pitchFamily="2" charset="-122"/>
              </a:rPr>
              <a:t>不构成</a:t>
            </a:r>
            <a:r>
              <a:rPr lang="zh-CN" altLang="en-US" sz="2400">
                <a:ea typeface="宋体" panose="02010600030101010101" pitchFamily="2" charset="-122"/>
              </a:rPr>
              <a:t>关联关系。</a:t>
            </a:r>
          </a:p>
          <a:p>
            <a:r>
              <a:rPr lang="zh-CN" altLang="en-US" sz="2400">
                <a:ea typeface="宋体" panose="02010600030101010101" pitchFamily="2" charset="-122"/>
              </a:rPr>
              <a:t>　　</a:t>
            </a:r>
            <a:r>
              <a:rPr lang="en-US" altLang="zh-CN" sz="2400">
                <a:ea typeface="宋体" panose="02010600030101010101" pitchFamily="2" charset="-122"/>
              </a:rPr>
              <a:t>2.</a:t>
            </a:r>
            <a:r>
              <a:rPr lang="zh-CN" altLang="en-US" sz="2400">
                <a:ea typeface="宋体" panose="02010600030101010101" pitchFamily="2" charset="-122"/>
              </a:rPr>
              <a:t>除上述第（</a:t>
            </a:r>
            <a:r>
              <a:rPr lang="en-US" altLang="zh-CN" sz="2400">
                <a:ea typeface="宋体" panose="02010600030101010101" pitchFamily="2" charset="-122"/>
              </a:rPr>
              <a:t>2</a:t>
            </a:r>
            <a:r>
              <a:rPr lang="zh-CN" altLang="en-US" sz="2400">
                <a:ea typeface="宋体" panose="02010600030101010101" pitchFamily="2" charset="-122"/>
              </a:rPr>
              <a:t>）项规定外</a:t>
            </a:r>
            <a:r>
              <a:rPr lang="en-US" altLang="zh-CN" sz="2400">
                <a:ea typeface="宋体" panose="02010600030101010101" pitchFamily="2" charset="-122"/>
              </a:rPr>
              <a:t>,</a:t>
            </a:r>
            <a:r>
              <a:rPr lang="zh-CN" altLang="en-US" sz="2400">
                <a:ea typeface="宋体" panose="02010600030101010101" pitchFamily="2" charset="-122"/>
              </a:rPr>
              <a:t>上述关联关系年度内发生变化的，关联关系按照</a:t>
            </a:r>
            <a:r>
              <a:rPr lang="zh-CN" altLang="en-US" sz="2400" b="1">
                <a:solidFill>
                  <a:srgbClr val="FF0000"/>
                </a:solidFill>
                <a:ea typeface="宋体" panose="02010600030101010101" pitchFamily="2" charset="-122"/>
              </a:rPr>
              <a:t>实际存续期间</a:t>
            </a:r>
            <a:r>
              <a:rPr lang="zh-CN" altLang="en-US" sz="2400">
                <a:ea typeface="宋体" panose="02010600030101010101" pitchFamily="2" charset="-122"/>
              </a:rPr>
              <a:t>认定。</a:t>
            </a:r>
          </a:p>
          <a:p>
            <a:r>
              <a:rPr lang="zh-CN" altLang="en-US" sz="2400">
                <a:ea typeface="宋体" panose="02010600030101010101" pitchFamily="2" charset="-122"/>
              </a:rPr>
              <a:t>　　</a:t>
            </a:r>
            <a:r>
              <a:rPr lang="en-US" altLang="zh-CN" sz="2400">
                <a:ea typeface="宋体" panose="02010600030101010101" pitchFamily="2" charset="-122"/>
              </a:rPr>
              <a:t>【</a:t>
            </a:r>
            <a:r>
              <a:rPr lang="zh-CN" altLang="en-US" sz="2400">
                <a:ea typeface="宋体" panose="02010600030101010101" pitchFamily="2" charset="-122"/>
              </a:rPr>
              <a:t>举例</a:t>
            </a:r>
            <a:r>
              <a:rPr lang="en-US" altLang="zh-CN" sz="2400">
                <a:ea typeface="宋体" panose="02010600030101010101" pitchFamily="2" charset="-122"/>
              </a:rPr>
              <a:t>】2015</a:t>
            </a:r>
            <a:r>
              <a:rPr lang="zh-CN" altLang="en-US" sz="2400">
                <a:ea typeface="宋体" panose="02010600030101010101" pitchFamily="2" charset="-122"/>
              </a:rPr>
              <a:t>年</a:t>
            </a:r>
            <a:r>
              <a:rPr lang="en-US" altLang="zh-CN" sz="2400">
                <a:ea typeface="宋体" panose="02010600030101010101" pitchFamily="2" charset="-122"/>
              </a:rPr>
              <a:t>1</a:t>
            </a:r>
            <a:r>
              <a:rPr lang="zh-CN" altLang="en-US" sz="2400">
                <a:ea typeface="宋体" panose="02010600030101010101" pitchFamily="2" charset="-122"/>
              </a:rPr>
              <a:t>月</a:t>
            </a:r>
            <a:r>
              <a:rPr lang="en-US" altLang="zh-CN" sz="2400">
                <a:ea typeface="宋体" panose="02010600030101010101" pitchFamily="2" charset="-122"/>
              </a:rPr>
              <a:t>1</a:t>
            </a:r>
            <a:r>
              <a:rPr lang="zh-CN" altLang="en-US" sz="2400">
                <a:ea typeface="宋体" panose="02010600030101010101" pitchFamily="2" charset="-122"/>
              </a:rPr>
              <a:t>日至</a:t>
            </a:r>
            <a:r>
              <a:rPr lang="en-US" altLang="zh-CN" sz="2400">
                <a:ea typeface="宋体" panose="02010600030101010101" pitchFamily="2" charset="-122"/>
              </a:rPr>
              <a:t>3</a:t>
            </a:r>
            <a:r>
              <a:rPr lang="zh-CN" altLang="en-US" sz="2400">
                <a:ea typeface="宋体" panose="02010600030101010101" pitchFamily="2" charset="-122"/>
              </a:rPr>
              <a:t>月</a:t>
            </a:r>
            <a:r>
              <a:rPr lang="en-US" altLang="zh-CN" sz="2400">
                <a:ea typeface="宋体" panose="02010600030101010101" pitchFamily="2" charset="-122"/>
              </a:rPr>
              <a:t>31</a:t>
            </a:r>
            <a:r>
              <a:rPr lang="zh-CN" altLang="en-US" sz="2400">
                <a:ea typeface="宋体" panose="02010600030101010101" pitchFamily="2" charset="-122"/>
              </a:rPr>
              <a:t>日，</a:t>
            </a:r>
            <a:r>
              <a:rPr lang="en-US" altLang="zh-CN" sz="2400">
                <a:ea typeface="宋体" panose="02010600030101010101" pitchFamily="2" charset="-122"/>
              </a:rPr>
              <a:t>A</a:t>
            </a:r>
            <a:r>
              <a:rPr lang="zh-CN" altLang="en-US" sz="2400">
                <a:ea typeface="宋体" panose="02010600030101010101" pitchFamily="2" charset="-122"/>
              </a:rPr>
              <a:t>公司拥有</a:t>
            </a:r>
            <a:r>
              <a:rPr lang="en-US" altLang="zh-CN" sz="2400">
                <a:ea typeface="宋体" panose="02010600030101010101" pitchFamily="2" charset="-122"/>
              </a:rPr>
              <a:t>B</a:t>
            </a:r>
            <a:r>
              <a:rPr lang="zh-CN" altLang="en-US" sz="2400">
                <a:ea typeface="宋体" panose="02010600030101010101" pitchFamily="2" charset="-122"/>
              </a:rPr>
              <a:t>公司</a:t>
            </a:r>
            <a:r>
              <a:rPr lang="en-US" altLang="zh-CN" sz="2400">
                <a:ea typeface="宋体" panose="02010600030101010101" pitchFamily="2" charset="-122"/>
              </a:rPr>
              <a:t>50%</a:t>
            </a:r>
            <a:r>
              <a:rPr lang="zh-CN" altLang="en-US" sz="2400">
                <a:ea typeface="宋体" panose="02010600030101010101" pitchFamily="2" charset="-122"/>
              </a:rPr>
              <a:t>的股权，但</a:t>
            </a:r>
            <a:r>
              <a:rPr lang="en-US" altLang="zh-CN" sz="2400">
                <a:ea typeface="宋体" panose="02010600030101010101" pitchFamily="2" charset="-122"/>
              </a:rPr>
              <a:t>A</a:t>
            </a:r>
            <a:r>
              <a:rPr lang="zh-CN" altLang="en-US" sz="2400">
                <a:ea typeface="宋体" panose="02010600030101010101" pitchFamily="2" charset="-122"/>
              </a:rPr>
              <a:t>公司在</a:t>
            </a:r>
            <a:r>
              <a:rPr lang="en-US" altLang="zh-CN" sz="2400">
                <a:ea typeface="宋体" panose="02010600030101010101" pitchFamily="2" charset="-122"/>
              </a:rPr>
              <a:t>2015</a:t>
            </a:r>
            <a:r>
              <a:rPr lang="zh-CN" altLang="en-US" sz="2400">
                <a:ea typeface="宋体" panose="02010600030101010101" pitchFamily="2" charset="-122"/>
              </a:rPr>
              <a:t>年</a:t>
            </a:r>
            <a:r>
              <a:rPr lang="en-US" altLang="zh-CN" sz="2400">
                <a:ea typeface="宋体" panose="02010600030101010101" pitchFamily="2" charset="-122"/>
              </a:rPr>
              <a:t>4</a:t>
            </a:r>
            <a:r>
              <a:rPr lang="zh-CN" altLang="en-US" sz="2400">
                <a:ea typeface="宋体" panose="02010600030101010101" pitchFamily="2" charset="-122"/>
              </a:rPr>
              <a:t>月</a:t>
            </a:r>
            <a:r>
              <a:rPr lang="en-US" altLang="zh-CN" sz="2400">
                <a:ea typeface="宋体" panose="02010600030101010101" pitchFamily="2" charset="-122"/>
              </a:rPr>
              <a:t>1</a:t>
            </a:r>
            <a:r>
              <a:rPr lang="zh-CN" altLang="en-US" sz="2400">
                <a:ea typeface="宋体" panose="02010600030101010101" pitchFamily="2" charset="-122"/>
              </a:rPr>
              <a:t>日向</a:t>
            </a:r>
            <a:r>
              <a:rPr lang="en-US" altLang="zh-CN" sz="2400">
                <a:ea typeface="宋体" panose="02010600030101010101" pitchFamily="2" charset="-122"/>
              </a:rPr>
              <a:t>C</a:t>
            </a:r>
            <a:r>
              <a:rPr lang="zh-CN" altLang="en-US" sz="2400">
                <a:ea typeface="宋体" panose="02010600030101010101" pitchFamily="2" charset="-122"/>
              </a:rPr>
              <a:t>公司出售其拥有的</a:t>
            </a:r>
            <a:r>
              <a:rPr lang="en-US" altLang="zh-CN" sz="2400">
                <a:ea typeface="宋体" panose="02010600030101010101" pitchFamily="2" charset="-122"/>
              </a:rPr>
              <a:t>B</a:t>
            </a:r>
            <a:r>
              <a:rPr lang="zh-CN" altLang="en-US" sz="2400">
                <a:ea typeface="宋体" panose="02010600030101010101" pitchFamily="2" charset="-122"/>
              </a:rPr>
              <a:t>公司的</a:t>
            </a:r>
            <a:r>
              <a:rPr lang="en-US" altLang="zh-CN" sz="2400">
                <a:ea typeface="宋体" panose="02010600030101010101" pitchFamily="2" charset="-122"/>
              </a:rPr>
              <a:t>30%</a:t>
            </a:r>
            <a:r>
              <a:rPr lang="zh-CN" altLang="en-US" sz="2400">
                <a:ea typeface="宋体" panose="02010600030101010101" pitchFamily="2" charset="-122"/>
              </a:rPr>
              <a:t>的股权，</a:t>
            </a:r>
            <a:r>
              <a:rPr lang="en-US" altLang="zh-CN" sz="2400">
                <a:ea typeface="宋体" panose="02010600030101010101" pitchFamily="2" charset="-122"/>
              </a:rPr>
              <a:t>C</a:t>
            </a:r>
            <a:r>
              <a:rPr lang="zh-CN" altLang="en-US" sz="2400">
                <a:ea typeface="宋体" panose="02010600030101010101" pitchFamily="2" charset="-122"/>
              </a:rPr>
              <a:t>公司持有该股权至</a:t>
            </a:r>
            <a:r>
              <a:rPr lang="en-US" altLang="zh-CN" sz="2400">
                <a:ea typeface="宋体" panose="02010600030101010101" pitchFamily="2" charset="-122"/>
              </a:rPr>
              <a:t>2015</a:t>
            </a:r>
            <a:r>
              <a:rPr lang="zh-CN" altLang="en-US" sz="2400">
                <a:ea typeface="宋体" panose="02010600030101010101" pitchFamily="2" charset="-122"/>
              </a:rPr>
              <a:t>年</a:t>
            </a:r>
            <a:r>
              <a:rPr lang="en-US" altLang="zh-CN" sz="2400">
                <a:ea typeface="宋体" panose="02010600030101010101" pitchFamily="2" charset="-122"/>
              </a:rPr>
              <a:t>12</a:t>
            </a:r>
            <a:r>
              <a:rPr lang="zh-CN" altLang="en-US" sz="2400">
                <a:ea typeface="宋体" panose="02010600030101010101" pitchFamily="2" charset="-122"/>
              </a:rPr>
              <a:t>月</a:t>
            </a:r>
            <a:r>
              <a:rPr lang="en-US" altLang="zh-CN" sz="2400">
                <a:ea typeface="宋体" panose="02010600030101010101" pitchFamily="2" charset="-122"/>
              </a:rPr>
              <a:t>31</a:t>
            </a:r>
            <a:r>
              <a:rPr lang="zh-CN" altLang="en-US" sz="2400">
                <a:ea typeface="宋体" panose="02010600030101010101" pitchFamily="2" charset="-122"/>
              </a:rPr>
              <a:t>日。在这种情况下，不考虑其他可能构成关联关系的情形，</a:t>
            </a:r>
            <a:r>
              <a:rPr lang="en-US" altLang="zh-CN" sz="2400">
                <a:ea typeface="宋体" panose="02010600030101010101" pitchFamily="2" charset="-122"/>
              </a:rPr>
              <a:t>A</a:t>
            </a:r>
            <a:r>
              <a:rPr lang="zh-CN" altLang="en-US" sz="2400">
                <a:ea typeface="宋体" panose="02010600030101010101" pitchFamily="2" charset="-122"/>
              </a:rPr>
              <a:t>公司与</a:t>
            </a:r>
            <a:r>
              <a:rPr lang="en-US" altLang="zh-CN" sz="2400">
                <a:ea typeface="宋体" panose="02010600030101010101" pitchFamily="2" charset="-122"/>
              </a:rPr>
              <a:t>B</a:t>
            </a:r>
            <a:r>
              <a:rPr lang="zh-CN" altLang="en-US" sz="2400">
                <a:ea typeface="宋体" panose="02010600030101010101" pitchFamily="2" charset="-122"/>
              </a:rPr>
              <a:t>公司在</a:t>
            </a:r>
            <a:r>
              <a:rPr lang="en-US" altLang="zh-CN" sz="2400">
                <a:ea typeface="宋体" panose="02010600030101010101" pitchFamily="2" charset="-122"/>
              </a:rPr>
              <a:t>2015</a:t>
            </a:r>
            <a:r>
              <a:rPr lang="zh-CN" altLang="en-US" sz="2400">
                <a:ea typeface="宋体" panose="02010600030101010101" pitchFamily="2" charset="-122"/>
              </a:rPr>
              <a:t>年</a:t>
            </a:r>
            <a:r>
              <a:rPr lang="en-US" altLang="zh-CN" sz="2400">
                <a:ea typeface="宋体" panose="02010600030101010101" pitchFamily="2" charset="-122"/>
              </a:rPr>
              <a:t>1</a:t>
            </a:r>
            <a:r>
              <a:rPr lang="zh-CN" altLang="en-US" sz="2400">
                <a:ea typeface="宋体" panose="02010600030101010101" pitchFamily="2" charset="-122"/>
              </a:rPr>
              <a:t>月</a:t>
            </a:r>
            <a:r>
              <a:rPr lang="en-US" altLang="zh-CN" sz="2400">
                <a:ea typeface="宋体" panose="02010600030101010101" pitchFamily="2" charset="-122"/>
              </a:rPr>
              <a:t>1</a:t>
            </a:r>
            <a:r>
              <a:rPr lang="zh-CN" altLang="en-US" sz="2400">
                <a:ea typeface="宋体" panose="02010600030101010101" pitchFamily="2" charset="-122"/>
              </a:rPr>
              <a:t>日至</a:t>
            </a:r>
            <a:r>
              <a:rPr lang="en-US" altLang="zh-CN" sz="2400">
                <a:ea typeface="宋体" panose="02010600030101010101" pitchFamily="2" charset="-122"/>
              </a:rPr>
              <a:t>3</a:t>
            </a:r>
            <a:r>
              <a:rPr lang="zh-CN" altLang="en-US" sz="2400">
                <a:ea typeface="宋体" panose="02010600030101010101" pitchFamily="2" charset="-122"/>
              </a:rPr>
              <a:t>月</a:t>
            </a:r>
            <a:r>
              <a:rPr lang="en-US" altLang="zh-CN" sz="2400">
                <a:ea typeface="宋体" panose="02010600030101010101" pitchFamily="2" charset="-122"/>
              </a:rPr>
              <a:t>31</a:t>
            </a:r>
            <a:r>
              <a:rPr lang="zh-CN" altLang="en-US" sz="2400">
                <a:ea typeface="宋体" panose="02010600030101010101" pitchFamily="2" charset="-122"/>
              </a:rPr>
              <a:t>日期间构成关联关系，</a:t>
            </a:r>
            <a:r>
              <a:rPr lang="en-US" altLang="zh-CN" sz="2400">
                <a:ea typeface="宋体" panose="02010600030101010101" pitchFamily="2" charset="-122"/>
              </a:rPr>
              <a:t>C</a:t>
            </a:r>
            <a:r>
              <a:rPr lang="zh-CN" altLang="en-US" sz="2400">
                <a:ea typeface="宋体" panose="02010600030101010101" pitchFamily="2" charset="-122"/>
              </a:rPr>
              <a:t>公司与</a:t>
            </a:r>
            <a:r>
              <a:rPr lang="en-US" altLang="zh-CN" sz="2400">
                <a:ea typeface="宋体" panose="02010600030101010101" pitchFamily="2" charset="-122"/>
              </a:rPr>
              <a:t>B</a:t>
            </a:r>
            <a:r>
              <a:rPr lang="zh-CN" altLang="en-US" sz="2400">
                <a:ea typeface="宋体" panose="02010600030101010101" pitchFamily="2" charset="-122"/>
              </a:rPr>
              <a:t>公司在</a:t>
            </a:r>
            <a:r>
              <a:rPr lang="en-US" altLang="zh-CN" sz="2400">
                <a:ea typeface="宋体" panose="02010600030101010101" pitchFamily="2" charset="-122"/>
              </a:rPr>
              <a:t>2015</a:t>
            </a:r>
            <a:r>
              <a:rPr lang="zh-CN" altLang="en-US" sz="2400">
                <a:ea typeface="宋体" panose="02010600030101010101" pitchFamily="2" charset="-122"/>
              </a:rPr>
              <a:t>年</a:t>
            </a:r>
            <a:r>
              <a:rPr lang="en-US" altLang="zh-CN" sz="2400">
                <a:ea typeface="宋体" panose="02010600030101010101" pitchFamily="2" charset="-122"/>
              </a:rPr>
              <a:t>4</a:t>
            </a:r>
            <a:r>
              <a:rPr lang="zh-CN" altLang="en-US" sz="2400">
                <a:ea typeface="宋体" panose="02010600030101010101" pitchFamily="2" charset="-122"/>
              </a:rPr>
              <a:t>月</a:t>
            </a:r>
            <a:r>
              <a:rPr lang="en-US" altLang="zh-CN" sz="2400">
                <a:ea typeface="宋体" panose="02010600030101010101" pitchFamily="2" charset="-122"/>
              </a:rPr>
              <a:t>1</a:t>
            </a:r>
            <a:r>
              <a:rPr lang="zh-CN" altLang="en-US" sz="2400">
                <a:ea typeface="宋体" panose="02010600030101010101" pitchFamily="2" charset="-122"/>
              </a:rPr>
              <a:t>日至</a:t>
            </a:r>
            <a:r>
              <a:rPr lang="en-US" altLang="zh-CN" sz="2400">
                <a:ea typeface="宋体" panose="02010600030101010101" pitchFamily="2" charset="-122"/>
              </a:rPr>
              <a:t>2015</a:t>
            </a:r>
            <a:r>
              <a:rPr lang="zh-CN" altLang="en-US" sz="2400">
                <a:ea typeface="宋体" panose="02010600030101010101" pitchFamily="2" charset="-122"/>
              </a:rPr>
              <a:t>年</a:t>
            </a:r>
            <a:r>
              <a:rPr lang="en-US" altLang="zh-CN" sz="2400">
                <a:ea typeface="宋体" panose="02010600030101010101" pitchFamily="2" charset="-122"/>
              </a:rPr>
              <a:t>12</a:t>
            </a:r>
            <a:r>
              <a:rPr lang="zh-CN" altLang="en-US" sz="2400">
                <a:ea typeface="宋体" panose="02010600030101010101" pitchFamily="2" charset="-122"/>
              </a:rPr>
              <a:t>月</a:t>
            </a:r>
            <a:r>
              <a:rPr lang="en-US" altLang="zh-CN" sz="2400">
                <a:ea typeface="宋体" panose="02010600030101010101" pitchFamily="2" charset="-122"/>
              </a:rPr>
              <a:t>31</a:t>
            </a:r>
            <a:r>
              <a:rPr lang="zh-CN" altLang="en-US" sz="2400">
                <a:ea typeface="宋体" panose="02010600030101010101" pitchFamily="2" charset="-122"/>
              </a:rPr>
              <a:t>日期间构成关联关系。</a:t>
            </a:r>
          </a:p>
          <a:p>
            <a:endParaRPr lang="zh-CN" altLang="en-US">
              <a:ea typeface="宋体" panose="02010600030101010101" pitchFamily="2" charset="-122"/>
            </a:endParaRPr>
          </a:p>
        </p:txBody>
      </p:sp>
      <p:sp>
        <p:nvSpPr>
          <p:cNvPr id="37891" name="页脚占位符 3">
            <a:extLst>
              <a:ext uri="{FF2B5EF4-FFF2-40B4-BE49-F238E27FC236}">
                <a16:creationId xmlns:a16="http://schemas.microsoft.com/office/drawing/2014/main" id="{14BDD032-5BD5-47A4-B9EE-99B5A2D7C74F}"/>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内容占位符 2">
            <a:extLst>
              <a:ext uri="{FF2B5EF4-FFF2-40B4-BE49-F238E27FC236}">
                <a16:creationId xmlns:a16="http://schemas.microsoft.com/office/drawing/2014/main" id="{0319A1EC-881B-4699-A1F2-76B98EAE9184}"/>
              </a:ext>
            </a:extLst>
          </p:cNvPr>
          <p:cNvSpPr>
            <a:spLocks noGrp="1"/>
          </p:cNvSpPr>
          <p:nvPr>
            <p:ph idx="1"/>
          </p:nvPr>
        </p:nvSpPr>
        <p:spPr>
          <a:xfrm>
            <a:off x="457200" y="188913"/>
            <a:ext cx="8229600" cy="6059487"/>
          </a:xfrm>
        </p:spPr>
        <p:txBody>
          <a:bodyPr/>
          <a:lstStyle/>
          <a:p>
            <a:r>
              <a:rPr lang="en-US" altLang="zh-CN" sz="2800">
                <a:solidFill>
                  <a:srgbClr val="000000"/>
                </a:solidFill>
                <a:latin typeface="黑体" panose="02010609060101010101" pitchFamily="49" charset="-122"/>
                <a:ea typeface="黑体" panose="02010609060101010101" pitchFamily="49" charset="-122"/>
                <a:cs typeface="宋体" panose="02010600030101010101" pitchFamily="2" charset="-122"/>
              </a:rPr>
              <a:t>3.</a:t>
            </a:r>
            <a:r>
              <a:rPr lang="zh-CN" altLang="zh-CN" sz="2800">
                <a:solidFill>
                  <a:srgbClr val="000000"/>
                </a:solidFill>
                <a:latin typeface="黑体" panose="02010609060101010101" pitchFamily="49" charset="-122"/>
                <a:ea typeface="黑体" panose="02010609060101010101" pitchFamily="49" charset="-122"/>
                <a:cs typeface="宋体" panose="02010600030101010101" pitchFamily="2" charset="-122"/>
              </a:rPr>
              <a:t>关联交易主要包括（两形两融一个劳务）：</a:t>
            </a:r>
            <a:br>
              <a:rPr lang="en-US"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br>
            <a:r>
              <a:rPr lang="zh-CN"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t>　　（</a:t>
            </a:r>
            <a:r>
              <a:rPr lang="en-US"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t>1</a:t>
            </a:r>
            <a:r>
              <a:rPr lang="zh-CN"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t>）</a:t>
            </a:r>
            <a:r>
              <a:rPr lang="zh-CN" altLang="zh-CN" sz="2400" b="1">
                <a:solidFill>
                  <a:srgbClr val="FF0000"/>
                </a:solidFill>
                <a:latin typeface="Times New Roman" panose="02020603050405020304" pitchFamily="18" charset="0"/>
                <a:ea typeface="黑体" panose="02010609060101010101" pitchFamily="49" charset="-122"/>
                <a:cs typeface="宋体" panose="02010600030101010101" pitchFamily="2" charset="-122"/>
              </a:rPr>
              <a:t>有形资产</a:t>
            </a:r>
            <a:r>
              <a:rPr lang="zh-CN"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t>使用权或者所有权的转让。有形资产包括商品、产品、房屋建筑物、交通工具、机器设备、工具器具等。</a:t>
            </a:r>
            <a:br>
              <a:rPr lang="en-US"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br>
            <a:r>
              <a:rPr lang="zh-CN"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t>　　（</a:t>
            </a:r>
            <a:r>
              <a:rPr lang="en-US"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t>2</a:t>
            </a:r>
            <a:r>
              <a:rPr lang="zh-CN"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t>）</a:t>
            </a:r>
            <a:r>
              <a:rPr lang="zh-CN" altLang="zh-CN" sz="2400" b="1">
                <a:solidFill>
                  <a:srgbClr val="FF0000"/>
                </a:solidFill>
                <a:latin typeface="Times New Roman" panose="02020603050405020304" pitchFamily="18" charset="0"/>
                <a:ea typeface="黑体" panose="02010609060101010101" pitchFamily="49" charset="-122"/>
                <a:cs typeface="宋体" panose="02010600030101010101" pitchFamily="2" charset="-122"/>
              </a:rPr>
              <a:t>金融资产</a:t>
            </a:r>
            <a:r>
              <a:rPr lang="zh-CN"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t>的转让。金融资产包括应收账款、应收票据、其他应收款项、股权投资、债权投资和衍生金融工具形成的资产等。</a:t>
            </a:r>
            <a:br>
              <a:rPr lang="en-US"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br>
            <a:r>
              <a:rPr lang="zh-CN"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t>　　（</a:t>
            </a:r>
            <a:r>
              <a:rPr lang="en-US"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t>3</a:t>
            </a:r>
            <a:r>
              <a:rPr lang="zh-CN"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t>）</a:t>
            </a:r>
            <a:r>
              <a:rPr lang="zh-CN" altLang="zh-CN" sz="2400" b="1">
                <a:solidFill>
                  <a:srgbClr val="FF0000"/>
                </a:solidFill>
                <a:latin typeface="Times New Roman" panose="02020603050405020304" pitchFamily="18" charset="0"/>
                <a:ea typeface="黑体" panose="02010609060101010101" pitchFamily="49" charset="-122"/>
                <a:cs typeface="宋体" panose="02010600030101010101" pitchFamily="2" charset="-122"/>
              </a:rPr>
              <a:t>无形资产</a:t>
            </a:r>
            <a:r>
              <a:rPr lang="zh-CN"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t>使用权或者所有权的转让。无形资产包括专利权、非专利技术、商业秘密、商标权、品牌、客户名单、销售渠道、特许经营权、政府许可、著作权等。</a:t>
            </a:r>
            <a:br>
              <a:rPr lang="en-US"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br>
            <a:r>
              <a:rPr lang="zh-CN"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t>　　（</a:t>
            </a:r>
            <a:r>
              <a:rPr lang="en-US"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t>4</a:t>
            </a:r>
            <a:r>
              <a:rPr lang="zh-CN"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t>）</a:t>
            </a:r>
            <a:r>
              <a:rPr lang="zh-CN" altLang="zh-CN" sz="2400" b="1">
                <a:solidFill>
                  <a:srgbClr val="FF0000"/>
                </a:solidFill>
                <a:latin typeface="Times New Roman" panose="02020603050405020304" pitchFamily="18" charset="0"/>
                <a:ea typeface="黑体" panose="02010609060101010101" pitchFamily="49" charset="-122"/>
                <a:cs typeface="宋体" panose="02010600030101010101" pitchFamily="2" charset="-122"/>
              </a:rPr>
              <a:t>资金融通</a:t>
            </a:r>
            <a:r>
              <a:rPr lang="zh-CN"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t>。资金包括各类长短期借贷资金（</a:t>
            </a:r>
            <a:r>
              <a:rPr lang="zh-CN" altLang="zh-CN" sz="2400" b="1" u="sng">
                <a:solidFill>
                  <a:srgbClr val="A50021"/>
                </a:solidFill>
                <a:latin typeface="Times New Roman" panose="02020603050405020304" pitchFamily="18" charset="0"/>
                <a:ea typeface="黑体" panose="02010609060101010101" pitchFamily="49" charset="-122"/>
                <a:cs typeface="宋体" panose="02010600030101010101" pitchFamily="2" charset="-122"/>
              </a:rPr>
              <a:t>含集团资金池）</a:t>
            </a:r>
            <a:r>
              <a:rPr lang="zh-CN"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t>、担保费、各类应计息预付款和延期收付款等。</a:t>
            </a:r>
            <a:br>
              <a:rPr lang="en-US"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br>
            <a:r>
              <a:rPr lang="zh-CN"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t>　　（</a:t>
            </a:r>
            <a:r>
              <a:rPr lang="en-US"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t>5</a:t>
            </a:r>
            <a:r>
              <a:rPr lang="zh-CN"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t>）</a:t>
            </a:r>
            <a:r>
              <a:rPr lang="zh-CN" altLang="zh-CN" sz="2400" b="1">
                <a:solidFill>
                  <a:srgbClr val="FF0000"/>
                </a:solidFill>
                <a:latin typeface="Times New Roman" panose="02020603050405020304" pitchFamily="18" charset="0"/>
                <a:ea typeface="黑体" panose="02010609060101010101" pitchFamily="49" charset="-122"/>
                <a:cs typeface="宋体" panose="02010600030101010101" pitchFamily="2" charset="-122"/>
              </a:rPr>
              <a:t>劳务交易</a:t>
            </a:r>
            <a:r>
              <a:rPr lang="zh-CN" altLang="zh-CN" sz="2400">
                <a:solidFill>
                  <a:srgbClr val="000000"/>
                </a:solidFill>
                <a:latin typeface="Times New Roman" panose="02020603050405020304" pitchFamily="18" charset="0"/>
                <a:ea typeface="黑体" panose="02010609060101010101" pitchFamily="49" charset="-122"/>
                <a:cs typeface="宋体" panose="02010600030101010101" pitchFamily="2" charset="-122"/>
              </a:rPr>
              <a:t>。劳务包括市场调查、营销策划、代理、设计、咨询、行政管理、技术服务、合约研发、维修、法律服务、财务管理、审计、招聘、培训、集中采购等。</a:t>
            </a:r>
            <a:endParaRPr lang="zh-CN" altLang="zh-CN" sz="2400">
              <a:latin typeface="Times New Roman" panose="02020603050405020304" pitchFamily="18" charset="0"/>
              <a:ea typeface="黑体" panose="02010609060101010101" pitchFamily="49" charset="-122"/>
              <a:cs typeface="宋体" panose="02010600030101010101" pitchFamily="2" charset="-122"/>
            </a:endParaRPr>
          </a:p>
          <a:p>
            <a:endParaRPr lang="zh-CN" altLang="en-US">
              <a:ea typeface="黑体" panose="02010609060101010101" pitchFamily="49" charset="-122"/>
              <a:cs typeface="宋体" panose="02010600030101010101" pitchFamily="2" charset="-122"/>
            </a:endParaRPr>
          </a:p>
        </p:txBody>
      </p:sp>
      <p:sp>
        <p:nvSpPr>
          <p:cNvPr id="38915" name="页脚占位符 3">
            <a:extLst>
              <a:ext uri="{FF2B5EF4-FFF2-40B4-BE49-F238E27FC236}">
                <a16:creationId xmlns:a16="http://schemas.microsoft.com/office/drawing/2014/main" id="{20882A14-5B5A-4172-A799-9C88437A70AA}"/>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内容占位符 2">
            <a:extLst>
              <a:ext uri="{FF2B5EF4-FFF2-40B4-BE49-F238E27FC236}">
                <a16:creationId xmlns:a16="http://schemas.microsoft.com/office/drawing/2014/main" id="{C228BF32-3427-4E80-B3D8-1B19A351148E}"/>
              </a:ext>
            </a:extLst>
          </p:cNvPr>
          <p:cNvSpPr>
            <a:spLocks noGrp="1"/>
          </p:cNvSpPr>
          <p:nvPr>
            <p:ph idx="1"/>
          </p:nvPr>
        </p:nvSpPr>
        <p:spPr>
          <a:xfrm>
            <a:off x="457200" y="260350"/>
            <a:ext cx="8229600" cy="5988050"/>
          </a:xfrm>
        </p:spPr>
        <p:txBody>
          <a:bodyPr/>
          <a:lstStyle/>
          <a:p>
            <a:r>
              <a:rPr lang="en-US" altLang="zh-CN" sz="2800">
                <a:latin typeface="黑体" panose="02010609060101010101" pitchFamily="49" charset="-122"/>
                <a:ea typeface="黑体" panose="02010609060101010101" pitchFamily="49" charset="-122"/>
              </a:rPr>
              <a:t>4.</a:t>
            </a:r>
            <a:r>
              <a:rPr lang="zh-CN" altLang="en-US" sz="2800">
                <a:latin typeface="黑体" panose="02010609060101010101" pitchFamily="49" charset="-122"/>
                <a:ea typeface="黑体" panose="02010609060101010101" pitchFamily="49" charset="-122"/>
              </a:rPr>
              <a:t>下列情形之一的居民企业，应当在报送年度关联业务往来报告表时，填报</a:t>
            </a:r>
            <a:r>
              <a:rPr lang="zh-CN" altLang="en-US" sz="2800" b="1">
                <a:solidFill>
                  <a:srgbClr val="FF0000"/>
                </a:solidFill>
                <a:latin typeface="黑体" panose="02010609060101010101" pitchFamily="49" charset="-122"/>
                <a:ea typeface="黑体" panose="02010609060101010101" pitchFamily="49" charset="-122"/>
              </a:rPr>
              <a:t>国别报告</a:t>
            </a:r>
            <a:r>
              <a:rPr lang="zh-CN" altLang="en-US" sz="2800">
                <a:latin typeface="黑体" panose="02010609060101010101" pitchFamily="49" charset="-122"/>
                <a:ea typeface="黑体" panose="02010609060101010101" pitchFamily="49" charset="-122"/>
              </a:rPr>
              <a:t>：</a:t>
            </a:r>
          </a:p>
          <a:p>
            <a:r>
              <a:rPr lang="zh-CN" altLang="en-US" sz="2800">
                <a:ea typeface="宋体" panose="02010600030101010101" pitchFamily="2" charset="-122"/>
              </a:rPr>
              <a:t>　   </a:t>
            </a:r>
            <a:r>
              <a:rPr lang="zh-CN" altLang="en-US" sz="2400">
                <a:latin typeface="楷体" panose="02010609060101010101" pitchFamily="49" charset="-122"/>
                <a:ea typeface="楷体" panose="02010609060101010101" pitchFamily="49" charset="-122"/>
              </a:rPr>
              <a:t>国别报告主要披露最终</a:t>
            </a:r>
            <a:r>
              <a:rPr lang="zh-CN" altLang="en-US" sz="2400" b="1">
                <a:solidFill>
                  <a:srgbClr val="FF0000"/>
                </a:solidFill>
                <a:latin typeface="楷体" panose="02010609060101010101" pitchFamily="49" charset="-122"/>
                <a:ea typeface="楷体" panose="02010609060101010101" pitchFamily="49" charset="-122"/>
              </a:rPr>
              <a:t>控股企业</a:t>
            </a:r>
            <a:r>
              <a:rPr lang="zh-CN" altLang="en-US" sz="2400">
                <a:latin typeface="楷体" panose="02010609060101010101" pitchFamily="49" charset="-122"/>
                <a:ea typeface="楷体" panose="02010609060101010101" pitchFamily="49" charset="-122"/>
              </a:rPr>
              <a:t>所属</a:t>
            </a:r>
            <a:r>
              <a:rPr lang="zh-CN" altLang="en-US" sz="2400" b="1">
                <a:solidFill>
                  <a:srgbClr val="FF0000"/>
                </a:solidFill>
                <a:latin typeface="楷体" panose="02010609060101010101" pitchFamily="49" charset="-122"/>
                <a:ea typeface="楷体" panose="02010609060101010101" pitchFamily="49" charset="-122"/>
              </a:rPr>
              <a:t>跨国企业集团</a:t>
            </a:r>
            <a:r>
              <a:rPr lang="zh-CN" altLang="en-US" sz="2400">
                <a:latin typeface="楷体" panose="02010609060101010101" pitchFamily="49" charset="-122"/>
                <a:ea typeface="楷体" panose="02010609060101010101" pitchFamily="49" charset="-122"/>
              </a:rPr>
              <a:t>所有</a:t>
            </a:r>
            <a:r>
              <a:rPr lang="zh-CN" altLang="en-US" sz="2400" b="1">
                <a:solidFill>
                  <a:srgbClr val="FF0000"/>
                </a:solidFill>
                <a:latin typeface="楷体" panose="02010609060101010101" pitchFamily="49" charset="-122"/>
                <a:ea typeface="楷体" panose="02010609060101010101" pitchFamily="49" charset="-122"/>
              </a:rPr>
              <a:t>成员实体</a:t>
            </a:r>
            <a:r>
              <a:rPr lang="zh-CN" altLang="en-US" sz="2400">
                <a:latin typeface="楷体" panose="02010609060101010101" pitchFamily="49" charset="-122"/>
                <a:ea typeface="楷体" panose="02010609060101010101" pitchFamily="49" charset="-122"/>
              </a:rPr>
              <a:t>的全球所得、税收和业务活动的</a:t>
            </a:r>
            <a:r>
              <a:rPr lang="zh-CN" altLang="en-US" sz="2400" b="1">
                <a:solidFill>
                  <a:srgbClr val="FF0000"/>
                </a:solidFill>
                <a:latin typeface="楷体" panose="02010609060101010101" pitchFamily="49" charset="-122"/>
                <a:ea typeface="楷体" panose="02010609060101010101" pitchFamily="49" charset="-122"/>
              </a:rPr>
              <a:t>国别分布情况</a:t>
            </a:r>
            <a:r>
              <a:rPr lang="zh-CN" altLang="en-US" sz="2400">
                <a:latin typeface="楷体" panose="02010609060101010101" pitchFamily="49" charset="-122"/>
                <a:ea typeface="楷体" panose="02010609060101010101" pitchFamily="49" charset="-122"/>
              </a:rPr>
              <a:t>。</a:t>
            </a:r>
          </a:p>
          <a:p>
            <a:r>
              <a:rPr lang="zh-CN" altLang="en-US" sz="2800">
                <a:ea typeface="宋体" panose="02010600030101010101" pitchFamily="2" charset="-122"/>
              </a:rPr>
              <a:t>　</a:t>
            </a:r>
            <a:r>
              <a:rPr lang="zh-CN" altLang="en-US" sz="2800">
                <a:latin typeface="黑体" panose="02010609060101010101" pitchFamily="49" charset="-122"/>
                <a:ea typeface="黑体" panose="02010609060101010101" pitchFamily="49" charset="-122"/>
              </a:rPr>
              <a:t>（</a:t>
            </a:r>
            <a:r>
              <a:rPr lang="en-US" altLang="zh-CN" sz="2800">
                <a:latin typeface="黑体" panose="02010609060101010101" pitchFamily="49" charset="-122"/>
                <a:ea typeface="黑体" panose="02010609060101010101" pitchFamily="49" charset="-122"/>
              </a:rPr>
              <a:t>1</a:t>
            </a:r>
            <a:r>
              <a:rPr lang="zh-CN" altLang="en-US" sz="2800">
                <a:latin typeface="黑体" panose="02010609060101010101" pitchFamily="49" charset="-122"/>
                <a:ea typeface="黑体" panose="02010609060101010101" pitchFamily="49" charset="-122"/>
              </a:rPr>
              <a:t>）该居民企业为跨国企业集团的最终控股企业，且其上一会计年度合并财务报表中的各类收入金额合计超过</a:t>
            </a:r>
            <a:r>
              <a:rPr lang="en-US" altLang="zh-CN" sz="2800">
                <a:latin typeface="黑体" panose="02010609060101010101" pitchFamily="49" charset="-122"/>
                <a:ea typeface="黑体" panose="02010609060101010101" pitchFamily="49" charset="-122"/>
              </a:rPr>
              <a:t>55</a:t>
            </a:r>
            <a:r>
              <a:rPr lang="zh-CN" altLang="en-US" sz="2800">
                <a:latin typeface="黑体" panose="02010609060101010101" pitchFamily="49" charset="-122"/>
                <a:ea typeface="黑体" panose="02010609060101010101" pitchFamily="49" charset="-122"/>
              </a:rPr>
              <a:t>亿元。</a:t>
            </a:r>
          </a:p>
          <a:p>
            <a:r>
              <a:rPr lang="zh-CN" altLang="en-US" sz="2800">
                <a:ea typeface="宋体" panose="02010600030101010101" pitchFamily="2" charset="-122"/>
              </a:rPr>
              <a:t>　　</a:t>
            </a:r>
            <a:r>
              <a:rPr lang="zh-CN" altLang="en-US" sz="2400">
                <a:latin typeface="楷体" panose="02010609060101010101" pitchFamily="49" charset="-122"/>
                <a:ea typeface="楷体" panose="02010609060101010101" pitchFamily="49" charset="-122"/>
              </a:rPr>
              <a:t>最终控股企业是指能够合并其所属跨国企业集团所有成员实体财务报表的，且不能被其他企业纳入合并财务报表的企业。</a:t>
            </a:r>
          </a:p>
          <a:p>
            <a:r>
              <a:rPr lang="zh-CN" altLang="en-US" sz="2800">
                <a:ea typeface="宋体" panose="02010600030101010101" pitchFamily="2" charset="-122"/>
              </a:rPr>
              <a:t>　　</a:t>
            </a:r>
            <a:r>
              <a:rPr lang="zh-CN" altLang="en-US" sz="2800">
                <a:latin typeface="黑体" panose="02010609060101010101" pitchFamily="49" charset="-122"/>
                <a:ea typeface="黑体" panose="02010609060101010101" pitchFamily="49" charset="-122"/>
              </a:rPr>
              <a:t>（</a:t>
            </a:r>
            <a:r>
              <a:rPr lang="en-US" altLang="zh-CN" sz="2800">
                <a:latin typeface="黑体" panose="02010609060101010101" pitchFamily="49" charset="-122"/>
                <a:ea typeface="黑体" panose="02010609060101010101" pitchFamily="49" charset="-122"/>
              </a:rPr>
              <a:t>2</a:t>
            </a:r>
            <a:r>
              <a:rPr lang="zh-CN" altLang="en-US" sz="2800">
                <a:latin typeface="黑体" panose="02010609060101010101" pitchFamily="49" charset="-122"/>
                <a:ea typeface="黑体" panose="02010609060101010101" pitchFamily="49" charset="-122"/>
              </a:rPr>
              <a:t>）该居民企业被跨国企业集团指定为国别报告的报送企业。</a:t>
            </a:r>
          </a:p>
          <a:p>
            <a:endParaRPr lang="zh-CN" altLang="en-US" sz="2800">
              <a:ea typeface="宋体" panose="02010600030101010101" pitchFamily="2" charset="-122"/>
            </a:endParaRPr>
          </a:p>
        </p:txBody>
      </p:sp>
      <p:sp>
        <p:nvSpPr>
          <p:cNvPr id="39939" name="页脚占位符 3">
            <a:extLst>
              <a:ext uri="{FF2B5EF4-FFF2-40B4-BE49-F238E27FC236}">
                <a16:creationId xmlns:a16="http://schemas.microsoft.com/office/drawing/2014/main" id="{31B837ED-7BE3-4968-89D2-989F1C00C8B0}"/>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内容占位符 2">
            <a:extLst>
              <a:ext uri="{FF2B5EF4-FFF2-40B4-BE49-F238E27FC236}">
                <a16:creationId xmlns:a16="http://schemas.microsoft.com/office/drawing/2014/main" id="{577A6663-7F50-46E1-BFE8-2B9960A95BDC}"/>
              </a:ext>
            </a:extLst>
          </p:cNvPr>
          <p:cNvSpPr>
            <a:spLocks noGrp="1"/>
          </p:cNvSpPr>
          <p:nvPr>
            <p:ph idx="1"/>
          </p:nvPr>
        </p:nvSpPr>
        <p:spPr>
          <a:xfrm>
            <a:off x="457200" y="404813"/>
            <a:ext cx="8229600" cy="5843587"/>
          </a:xfrm>
        </p:spPr>
        <p:txBody>
          <a:bodyPr/>
          <a:lstStyle/>
          <a:p>
            <a:r>
              <a:rPr lang="zh-CN" altLang="en-US" sz="2800">
                <a:latin typeface="黑体" panose="02010609060101010101" pitchFamily="49" charset="-122"/>
                <a:ea typeface="黑体" panose="02010609060101010101" pitchFamily="49" charset="-122"/>
              </a:rPr>
              <a:t>（三）部分关联业务的税务处理：母子公司间提供</a:t>
            </a:r>
            <a:r>
              <a:rPr lang="zh-CN" altLang="en-US" sz="2800" b="1">
                <a:solidFill>
                  <a:srgbClr val="FF0000"/>
                </a:solidFill>
                <a:latin typeface="黑体" panose="02010609060101010101" pitchFamily="49" charset="-122"/>
                <a:ea typeface="黑体" panose="02010609060101010101" pitchFamily="49" charset="-122"/>
              </a:rPr>
              <a:t>服务</a:t>
            </a:r>
            <a:r>
              <a:rPr lang="zh-CN" altLang="en-US" sz="2800">
                <a:latin typeface="黑体" panose="02010609060101010101" pitchFamily="49" charset="-122"/>
                <a:ea typeface="黑体" panose="02010609060101010101" pitchFamily="49" charset="-122"/>
              </a:rPr>
              <a:t>支付费用有关企业所得税处理</a:t>
            </a:r>
          </a:p>
          <a:p>
            <a:r>
              <a:rPr lang="zh-CN" altLang="en-US" sz="2400">
                <a:ea typeface="宋体" panose="02010600030101010101" pitchFamily="2" charset="-122"/>
              </a:rPr>
              <a:t>　</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1</a:t>
            </a:r>
            <a:r>
              <a:rPr lang="zh-CN" altLang="en-US" sz="2800">
                <a:latin typeface="楷体" panose="02010609060101010101" pitchFamily="49" charset="-122"/>
                <a:ea typeface="楷体" panose="02010609060101010101" pitchFamily="49" charset="-122"/>
              </a:rPr>
              <a:t>）母公司为其子公司（以下简称子公司）提供各种服务而发生的费用，应按照独立企业之间</a:t>
            </a:r>
            <a:r>
              <a:rPr lang="zh-CN" altLang="en-US" sz="2800" b="1">
                <a:solidFill>
                  <a:srgbClr val="FF0000"/>
                </a:solidFill>
                <a:latin typeface="楷体" panose="02010609060101010101" pitchFamily="49" charset="-122"/>
                <a:ea typeface="楷体" panose="02010609060101010101" pitchFamily="49" charset="-122"/>
              </a:rPr>
              <a:t>公平交易原则</a:t>
            </a:r>
            <a:r>
              <a:rPr lang="zh-CN" altLang="en-US" sz="2800">
                <a:latin typeface="楷体" panose="02010609060101010101" pitchFamily="49" charset="-122"/>
                <a:ea typeface="楷体" panose="02010609060101010101" pitchFamily="49" charset="-122"/>
              </a:rPr>
              <a:t>确定服务的价格，作为企业正常的劳务费用进行税务处理。</a:t>
            </a:r>
          </a:p>
          <a:p>
            <a:r>
              <a:rPr lang="zh-CN" altLang="en-US" sz="2800">
                <a:latin typeface="楷体" panose="02010609060101010101" pitchFamily="49" charset="-122"/>
                <a:ea typeface="楷体" panose="02010609060101010101" pitchFamily="49" charset="-122"/>
              </a:rPr>
              <a:t>　　</a:t>
            </a:r>
            <a:r>
              <a:rPr lang="zh-CN" altLang="en-US" sz="2400">
                <a:latin typeface="楷体" panose="02010609060101010101" pitchFamily="49" charset="-122"/>
                <a:ea typeface="楷体" panose="02010609060101010101" pitchFamily="49" charset="-122"/>
              </a:rPr>
              <a:t>母子公司未按照独立企业之间的业务往来收取价款的，税务机关有权予以</a:t>
            </a:r>
            <a:r>
              <a:rPr lang="zh-CN" altLang="en-US" sz="2400" b="1">
                <a:solidFill>
                  <a:srgbClr val="FF0000"/>
                </a:solidFill>
                <a:latin typeface="楷体" panose="02010609060101010101" pitchFamily="49" charset="-122"/>
                <a:ea typeface="楷体" panose="02010609060101010101" pitchFamily="49" charset="-122"/>
              </a:rPr>
              <a:t>调整</a:t>
            </a:r>
            <a:r>
              <a:rPr lang="zh-CN" altLang="en-US" sz="2400">
                <a:latin typeface="楷体" panose="02010609060101010101" pitchFamily="49" charset="-122"/>
                <a:ea typeface="楷体" panose="02010609060101010101" pitchFamily="49" charset="-122"/>
              </a:rPr>
              <a:t>。</a:t>
            </a:r>
          </a:p>
          <a:p>
            <a:r>
              <a:rPr lang="zh-CN" altLang="en-US" sz="2400">
                <a:latin typeface="楷体" panose="02010609060101010101" pitchFamily="49" charset="-122"/>
                <a:ea typeface="楷体" panose="02010609060101010101" pitchFamily="49" charset="-122"/>
              </a:rPr>
              <a:t>（</a:t>
            </a:r>
            <a:r>
              <a:rPr lang="en-US" altLang="zh-CN" sz="2400">
                <a:latin typeface="楷体" panose="02010609060101010101" pitchFamily="49" charset="-122"/>
                <a:ea typeface="楷体" panose="02010609060101010101" pitchFamily="49" charset="-122"/>
              </a:rPr>
              <a:t>2</a:t>
            </a:r>
            <a:r>
              <a:rPr lang="zh-CN" altLang="en-US" sz="2400">
                <a:latin typeface="楷体" panose="02010609060101010101" pitchFamily="49" charset="-122"/>
                <a:ea typeface="楷体" panose="02010609060101010101" pitchFamily="49" charset="-122"/>
              </a:rPr>
              <a:t>）母公司向其多个子公司提供同类项服务，其收取的服务费可以采取分项签订合同或协议收取；也可以采取服务分摊协议的方式。</a:t>
            </a:r>
          </a:p>
          <a:p>
            <a:r>
              <a:rPr lang="zh-CN" altLang="en-US" sz="2400">
                <a:latin typeface="楷体" panose="02010609060101010101" pitchFamily="49" charset="-122"/>
                <a:ea typeface="楷体" panose="02010609060101010101" pitchFamily="49" charset="-122"/>
              </a:rPr>
              <a:t>　　（</a:t>
            </a:r>
            <a:r>
              <a:rPr lang="en-US" altLang="zh-CN" sz="2400">
                <a:latin typeface="楷体" panose="02010609060101010101" pitchFamily="49" charset="-122"/>
                <a:ea typeface="楷体" panose="02010609060101010101" pitchFamily="49" charset="-122"/>
              </a:rPr>
              <a:t>3</a:t>
            </a:r>
            <a:r>
              <a:rPr lang="zh-CN" altLang="en-US" sz="2400">
                <a:latin typeface="楷体" panose="02010609060101010101" pitchFamily="49" charset="-122"/>
                <a:ea typeface="楷体" panose="02010609060101010101" pitchFamily="49" charset="-122"/>
              </a:rPr>
              <a:t>）母公司以</a:t>
            </a:r>
            <a:r>
              <a:rPr lang="zh-CN" altLang="en-US" sz="2400" b="1">
                <a:solidFill>
                  <a:srgbClr val="FF0000"/>
                </a:solidFill>
                <a:latin typeface="楷体" panose="02010609060101010101" pitchFamily="49" charset="-122"/>
                <a:ea typeface="楷体" panose="02010609060101010101" pitchFamily="49" charset="-122"/>
              </a:rPr>
              <a:t>管理费</a:t>
            </a:r>
            <a:r>
              <a:rPr lang="zh-CN" altLang="en-US" sz="2400">
                <a:latin typeface="楷体" panose="02010609060101010101" pitchFamily="49" charset="-122"/>
                <a:ea typeface="楷体" panose="02010609060101010101" pitchFamily="49" charset="-122"/>
              </a:rPr>
              <a:t>形式向子公司</a:t>
            </a:r>
            <a:r>
              <a:rPr lang="zh-CN" altLang="en-US" sz="2400" b="1">
                <a:solidFill>
                  <a:srgbClr val="FF0000"/>
                </a:solidFill>
                <a:latin typeface="楷体" panose="02010609060101010101" pitchFamily="49" charset="-122"/>
                <a:ea typeface="楷体" panose="02010609060101010101" pitchFamily="49" charset="-122"/>
              </a:rPr>
              <a:t>提取费用</a:t>
            </a:r>
            <a:r>
              <a:rPr lang="zh-CN" altLang="en-US" sz="2400">
                <a:latin typeface="楷体" panose="02010609060101010101" pitchFamily="49" charset="-122"/>
                <a:ea typeface="楷体" panose="02010609060101010101" pitchFamily="49" charset="-122"/>
              </a:rPr>
              <a:t>，子公司因此支付给母公司的管理费，</a:t>
            </a:r>
            <a:r>
              <a:rPr lang="zh-CN" altLang="en-US" sz="2400" b="1">
                <a:solidFill>
                  <a:srgbClr val="FF0000"/>
                </a:solidFill>
                <a:latin typeface="楷体" panose="02010609060101010101" pitchFamily="49" charset="-122"/>
                <a:ea typeface="楷体" panose="02010609060101010101" pitchFamily="49" charset="-122"/>
              </a:rPr>
              <a:t>不得在税前扣除</a:t>
            </a:r>
            <a:r>
              <a:rPr lang="zh-CN" altLang="en-US" sz="2400">
                <a:latin typeface="楷体" panose="02010609060101010101" pitchFamily="49" charset="-122"/>
                <a:ea typeface="楷体" panose="02010609060101010101" pitchFamily="49" charset="-122"/>
              </a:rPr>
              <a:t>。</a:t>
            </a:r>
          </a:p>
          <a:p>
            <a:endParaRPr lang="zh-CN" altLang="en-US" sz="2800">
              <a:latin typeface="楷体" panose="02010609060101010101" pitchFamily="49" charset="-122"/>
              <a:ea typeface="楷体" panose="02010609060101010101" pitchFamily="49" charset="-122"/>
            </a:endParaRPr>
          </a:p>
        </p:txBody>
      </p:sp>
      <p:sp>
        <p:nvSpPr>
          <p:cNvPr id="40963" name="页脚占位符 3">
            <a:extLst>
              <a:ext uri="{FF2B5EF4-FFF2-40B4-BE49-F238E27FC236}">
                <a16:creationId xmlns:a16="http://schemas.microsoft.com/office/drawing/2014/main" id="{D32998FE-A3FC-4FBD-9F69-DC44354E90DD}"/>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内容占位符 2">
            <a:extLst>
              <a:ext uri="{FF2B5EF4-FFF2-40B4-BE49-F238E27FC236}">
                <a16:creationId xmlns:a16="http://schemas.microsoft.com/office/drawing/2014/main" id="{1A6FAC32-D704-4C1E-AC8E-18CF0CB4D828}"/>
              </a:ext>
            </a:extLst>
          </p:cNvPr>
          <p:cNvSpPr>
            <a:spLocks noGrp="1"/>
          </p:cNvSpPr>
          <p:nvPr>
            <p:ph idx="1"/>
          </p:nvPr>
        </p:nvSpPr>
        <p:spPr>
          <a:xfrm>
            <a:off x="457200" y="692150"/>
            <a:ext cx="8229600" cy="5556250"/>
          </a:xfrm>
        </p:spPr>
        <p:txBody>
          <a:bodyPr/>
          <a:lstStyle/>
          <a:p>
            <a:r>
              <a:rPr lang="zh-CN" altLang="en-US">
                <a:latin typeface="黑体" panose="02010609060101010101" pitchFamily="49" charset="-122"/>
                <a:ea typeface="黑体" panose="02010609060101010101" pitchFamily="49" charset="-122"/>
              </a:rPr>
              <a:t>（四）特别纳税调整管理的内容</a:t>
            </a:r>
          </a:p>
          <a:p>
            <a:r>
              <a:rPr lang="zh-CN" altLang="en-US">
                <a:ea typeface="宋体" panose="02010600030101010101" pitchFamily="2" charset="-122"/>
              </a:rPr>
              <a:t>　　</a:t>
            </a:r>
            <a:r>
              <a:rPr lang="en-US" altLang="zh-CN">
                <a:latin typeface="楷体" panose="02010609060101010101" pitchFamily="49" charset="-122"/>
                <a:ea typeface="楷体" panose="02010609060101010101" pitchFamily="49" charset="-122"/>
              </a:rPr>
              <a:t>1.</a:t>
            </a:r>
            <a:r>
              <a:rPr lang="zh-CN" altLang="en-US">
                <a:latin typeface="楷体" panose="02010609060101010101" pitchFamily="49" charset="-122"/>
                <a:ea typeface="楷体" panose="02010609060101010101" pitchFamily="49" charset="-122"/>
              </a:rPr>
              <a:t>转让定价管理</a:t>
            </a:r>
          </a:p>
          <a:p>
            <a:r>
              <a:rPr lang="zh-CN" altLang="en-US">
                <a:latin typeface="楷体" panose="02010609060101010101" pitchFamily="49" charset="-122"/>
                <a:ea typeface="楷体" panose="02010609060101010101" pitchFamily="49" charset="-122"/>
              </a:rPr>
              <a:t>　　</a:t>
            </a:r>
            <a:r>
              <a:rPr lang="en-US" altLang="zh-CN">
                <a:latin typeface="楷体" panose="02010609060101010101" pitchFamily="49" charset="-122"/>
                <a:ea typeface="楷体" panose="02010609060101010101" pitchFamily="49" charset="-122"/>
              </a:rPr>
              <a:t>2.</a:t>
            </a:r>
            <a:r>
              <a:rPr lang="zh-CN" altLang="en-US">
                <a:latin typeface="楷体" panose="02010609060101010101" pitchFamily="49" charset="-122"/>
                <a:ea typeface="楷体" panose="02010609060101010101" pitchFamily="49" charset="-122"/>
              </a:rPr>
              <a:t>预约定价安排管理</a:t>
            </a:r>
          </a:p>
          <a:p>
            <a:r>
              <a:rPr lang="zh-CN" altLang="en-US">
                <a:latin typeface="楷体" panose="02010609060101010101" pitchFamily="49" charset="-122"/>
                <a:ea typeface="楷体" panose="02010609060101010101" pitchFamily="49" charset="-122"/>
              </a:rPr>
              <a:t>　　</a:t>
            </a:r>
            <a:r>
              <a:rPr lang="en-US" altLang="zh-CN">
                <a:latin typeface="楷体" panose="02010609060101010101" pitchFamily="49" charset="-122"/>
                <a:ea typeface="楷体" panose="02010609060101010101" pitchFamily="49" charset="-122"/>
              </a:rPr>
              <a:t>3.</a:t>
            </a:r>
            <a:r>
              <a:rPr lang="zh-CN" altLang="en-US">
                <a:latin typeface="楷体" panose="02010609060101010101" pitchFamily="49" charset="-122"/>
                <a:ea typeface="楷体" panose="02010609060101010101" pitchFamily="49" charset="-122"/>
              </a:rPr>
              <a:t>成本分摊协议管理</a:t>
            </a:r>
          </a:p>
          <a:p>
            <a:r>
              <a:rPr lang="zh-CN" altLang="en-US">
                <a:latin typeface="楷体" panose="02010609060101010101" pitchFamily="49" charset="-122"/>
                <a:ea typeface="楷体" panose="02010609060101010101" pitchFamily="49" charset="-122"/>
              </a:rPr>
              <a:t>　　</a:t>
            </a:r>
            <a:r>
              <a:rPr lang="en-US" altLang="zh-CN">
                <a:latin typeface="楷体" panose="02010609060101010101" pitchFamily="49" charset="-122"/>
                <a:ea typeface="楷体" panose="02010609060101010101" pitchFamily="49" charset="-122"/>
              </a:rPr>
              <a:t>4.</a:t>
            </a:r>
            <a:r>
              <a:rPr lang="zh-CN" altLang="en-US">
                <a:latin typeface="楷体" panose="02010609060101010101" pitchFamily="49" charset="-122"/>
                <a:ea typeface="楷体" panose="02010609060101010101" pitchFamily="49" charset="-122"/>
              </a:rPr>
              <a:t>受控外国企业管理</a:t>
            </a:r>
          </a:p>
          <a:p>
            <a:r>
              <a:rPr lang="zh-CN" altLang="en-US">
                <a:latin typeface="楷体" panose="02010609060101010101" pitchFamily="49" charset="-122"/>
                <a:ea typeface="楷体" panose="02010609060101010101" pitchFamily="49" charset="-122"/>
              </a:rPr>
              <a:t>　　</a:t>
            </a:r>
            <a:r>
              <a:rPr lang="en-US" altLang="zh-CN">
                <a:latin typeface="楷体" panose="02010609060101010101" pitchFamily="49" charset="-122"/>
                <a:ea typeface="楷体" panose="02010609060101010101" pitchFamily="49" charset="-122"/>
              </a:rPr>
              <a:t>5.</a:t>
            </a:r>
            <a:r>
              <a:rPr lang="zh-CN" altLang="en-US">
                <a:latin typeface="楷体" panose="02010609060101010101" pitchFamily="49" charset="-122"/>
                <a:ea typeface="楷体" panose="02010609060101010101" pitchFamily="49" charset="-122"/>
              </a:rPr>
              <a:t>资本弱化管理</a:t>
            </a:r>
          </a:p>
          <a:p>
            <a:r>
              <a:rPr lang="zh-CN" altLang="en-US">
                <a:latin typeface="楷体" panose="02010609060101010101" pitchFamily="49" charset="-122"/>
                <a:ea typeface="楷体" panose="02010609060101010101" pitchFamily="49" charset="-122"/>
              </a:rPr>
              <a:t>　　</a:t>
            </a:r>
            <a:r>
              <a:rPr lang="en-US" altLang="zh-CN">
                <a:latin typeface="楷体" panose="02010609060101010101" pitchFamily="49" charset="-122"/>
                <a:ea typeface="楷体" panose="02010609060101010101" pitchFamily="49" charset="-122"/>
              </a:rPr>
              <a:t>6.</a:t>
            </a:r>
            <a:r>
              <a:rPr lang="zh-CN" altLang="en-US">
                <a:latin typeface="楷体" panose="02010609060101010101" pitchFamily="49" charset="-122"/>
                <a:ea typeface="楷体" panose="02010609060101010101" pitchFamily="49" charset="-122"/>
              </a:rPr>
              <a:t>一般反避税管理</a:t>
            </a:r>
          </a:p>
          <a:p>
            <a:endParaRPr lang="zh-CN" altLang="en-US">
              <a:ea typeface="宋体" panose="02010600030101010101" pitchFamily="2" charset="-122"/>
            </a:endParaRPr>
          </a:p>
        </p:txBody>
      </p:sp>
      <p:sp>
        <p:nvSpPr>
          <p:cNvPr id="41987" name="页脚占位符 3">
            <a:extLst>
              <a:ext uri="{FF2B5EF4-FFF2-40B4-BE49-F238E27FC236}">
                <a16:creationId xmlns:a16="http://schemas.microsoft.com/office/drawing/2014/main" id="{B1A3E535-1323-4F19-8710-D6EB636746B4}"/>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内容占位符 2">
            <a:extLst>
              <a:ext uri="{FF2B5EF4-FFF2-40B4-BE49-F238E27FC236}">
                <a16:creationId xmlns:a16="http://schemas.microsoft.com/office/drawing/2014/main" id="{DCE0CB4C-8C8F-46C9-923C-C7574ED35166}"/>
              </a:ext>
            </a:extLst>
          </p:cNvPr>
          <p:cNvSpPr>
            <a:spLocks noGrp="1"/>
          </p:cNvSpPr>
          <p:nvPr>
            <p:ph idx="1"/>
          </p:nvPr>
        </p:nvSpPr>
        <p:spPr>
          <a:xfrm>
            <a:off x="457200" y="260350"/>
            <a:ext cx="8229600" cy="5988050"/>
          </a:xfrm>
        </p:spPr>
        <p:txBody>
          <a:bodyPr/>
          <a:lstStyle/>
          <a:p>
            <a:r>
              <a:rPr lang="zh-CN" altLang="en-US" sz="2800">
                <a:latin typeface="黑体" panose="02010609060101010101" pitchFamily="49" charset="-122"/>
                <a:ea typeface="黑体" panose="02010609060101010101" pitchFamily="49" charset="-122"/>
              </a:rPr>
              <a:t>（五）同期资料管理</a:t>
            </a:r>
          </a:p>
          <a:p>
            <a:r>
              <a:rPr lang="zh-CN" altLang="en-US" sz="2400">
                <a:ea typeface="宋体" panose="02010600030101010101" pitchFamily="2" charset="-122"/>
              </a:rPr>
              <a:t>　　同期资料：</a:t>
            </a:r>
            <a:r>
              <a:rPr lang="zh-CN" altLang="en-US" sz="2400">
                <a:latin typeface="黑体" panose="02010609060101010101" pitchFamily="49" charset="-122"/>
                <a:ea typeface="黑体" panose="02010609060101010101" pitchFamily="49" charset="-122"/>
              </a:rPr>
              <a:t>主体文档、本地文档和特殊事项文档</a:t>
            </a:r>
            <a:r>
              <a:rPr lang="zh-CN" altLang="en-US" sz="2400">
                <a:ea typeface="宋体" panose="02010600030101010101" pitchFamily="2" charset="-122"/>
              </a:rPr>
              <a:t>。</a:t>
            </a:r>
          </a:p>
          <a:p>
            <a:r>
              <a:rPr lang="zh-CN" altLang="en-US" sz="2400">
                <a:solidFill>
                  <a:srgbClr val="FF0000"/>
                </a:solidFill>
                <a:ea typeface="宋体" panose="02010600030101010101" pitchFamily="2" charset="-122"/>
              </a:rPr>
              <a:t>　</a:t>
            </a:r>
            <a:r>
              <a:rPr lang="zh-CN" altLang="en-US" sz="2400">
                <a:solidFill>
                  <a:srgbClr val="FF0000"/>
                </a:solidFill>
                <a:latin typeface="黑体" panose="02010609060101010101" pitchFamily="49" charset="-122"/>
                <a:ea typeface="黑体" panose="02010609060101010101" pitchFamily="49" charset="-122"/>
              </a:rPr>
              <a:t>主体文档：</a:t>
            </a:r>
          </a:p>
          <a:p>
            <a:r>
              <a:rPr lang="zh-CN" altLang="en-US" sz="2400">
                <a:ea typeface="宋体" panose="02010600030101010101" pitchFamily="2" charset="-122"/>
              </a:rPr>
              <a:t>　　</a:t>
            </a:r>
            <a:r>
              <a:rPr lang="en-US" altLang="zh-CN" sz="2400" b="1">
                <a:ea typeface="宋体" panose="02010600030101010101" pitchFamily="2" charset="-122"/>
              </a:rPr>
              <a:t>1.</a:t>
            </a:r>
            <a:r>
              <a:rPr lang="zh-CN" altLang="en-US" sz="2400" b="1">
                <a:ea typeface="宋体" panose="02010600030101010101" pitchFamily="2" charset="-122"/>
              </a:rPr>
              <a:t>符合下列条件之一的企业，准备主体文档：</a:t>
            </a:r>
          </a:p>
          <a:p>
            <a:r>
              <a:rPr lang="zh-CN" altLang="en-US" sz="2400" b="1">
                <a:ea typeface="宋体" panose="02010600030101010101" pitchFamily="2" charset="-122"/>
              </a:rPr>
              <a:t>　　</a:t>
            </a:r>
            <a:r>
              <a:rPr lang="zh-CN" altLang="en-US" sz="2400" b="1">
                <a:latin typeface="楷体" panose="02010609060101010101" pitchFamily="49" charset="-122"/>
                <a:ea typeface="楷体" panose="02010609060101010101" pitchFamily="49" charset="-122"/>
              </a:rPr>
              <a:t>（</a:t>
            </a:r>
            <a:r>
              <a:rPr lang="en-US" altLang="zh-CN" sz="2400" b="1">
                <a:latin typeface="楷体" panose="02010609060101010101" pitchFamily="49" charset="-122"/>
                <a:ea typeface="楷体" panose="02010609060101010101" pitchFamily="49" charset="-122"/>
              </a:rPr>
              <a:t>1</a:t>
            </a:r>
            <a:r>
              <a:rPr lang="zh-CN" altLang="en-US" sz="2400" b="1">
                <a:latin typeface="楷体" panose="02010609060101010101" pitchFamily="49" charset="-122"/>
                <a:ea typeface="楷体" panose="02010609060101010101" pitchFamily="49" charset="-122"/>
              </a:rPr>
              <a:t>）年度发生</a:t>
            </a:r>
            <a:r>
              <a:rPr lang="zh-CN" altLang="en-US" sz="2400" b="1">
                <a:solidFill>
                  <a:srgbClr val="FF0000"/>
                </a:solidFill>
                <a:latin typeface="楷体" panose="02010609060101010101" pitchFamily="49" charset="-122"/>
                <a:ea typeface="楷体" panose="02010609060101010101" pitchFamily="49" charset="-122"/>
              </a:rPr>
              <a:t>跨境</a:t>
            </a:r>
            <a:r>
              <a:rPr lang="zh-CN" altLang="en-US" sz="2400" b="1">
                <a:latin typeface="楷体" panose="02010609060101010101" pitchFamily="49" charset="-122"/>
                <a:ea typeface="楷体" panose="02010609060101010101" pitchFamily="49" charset="-122"/>
              </a:rPr>
              <a:t>关联交易，且合并该企业财务报表的最终控股企业所属企业集团已准备主体文档。</a:t>
            </a:r>
          </a:p>
          <a:p>
            <a:r>
              <a:rPr lang="zh-CN" altLang="en-US" sz="2400" b="1">
                <a:latin typeface="楷体" panose="02010609060101010101" pitchFamily="49" charset="-122"/>
                <a:ea typeface="楷体" panose="02010609060101010101" pitchFamily="49" charset="-122"/>
              </a:rPr>
              <a:t>　　（</a:t>
            </a:r>
            <a:r>
              <a:rPr lang="en-US" altLang="zh-CN" sz="2400" b="1">
                <a:latin typeface="楷体" panose="02010609060101010101" pitchFamily="49" charset="-122"/>
                <a:ea typeface="楷体" panose="02010609060101010101" pitchFamily="49" charset="-122"/>
              </a:rPr>
              <a:t>2</a:t>
            </a:r>
            <a:r>
              <a:rPr lang="zh-CN" altLang="en-US" sz="2400" b="1">
                <a:latin typeface="楷体" panose="02010609060101010101" pitchFamily="49" charset="-122"/>
                <a:ea typeface="楷体" panose="02010609060101010101" pitchFamily="49" charset="-122"/>
              </a:rPr>
              <a:t>）年度关联交易总额超过</a:t>
            </a:r>
            <a:r>
              <a:rPr lang="en-US" altLang="zh-CN" sz="2400" b="1">
                <a:solidFill>
                  <a:srgbClr val="FF0000"/>
                </a:solidFill>
                <a:latin typeface="楷体" panose="02010609060101010101" pitchFamily="49" charset="-122"/>
                <a:ea typeface="楷体" panose="02010609060101010101" pitchFamily="49" charset="-122"/>
              </a:rPr>
              <a:t>10</a:t>
            </a:r>
            <a:r>
              <a:rPr lang="zh-CN" altLang="en-US" sz="2400" b="1">
                <a:solidFill>
                  <a:srgbClr val="FF0000"/>
                </a:solidFill>
                <a:latin typeface="楷体" panose="02010609060101010101" pitchFamily="49" charset="-122"/>
                <a:ea typeface="楷体" panose="02010609060101010101" pitchFamily="49" charset="-122"/>
              </a:rPr>
              <a:t>亿</a:t>
            </a:r>
            <a:r>
              <a:rPr lang="zh-CN" altLang="en-US" sz="2400" b="1">
                <a:latin typeface="楷体" panose="02010609060101010101" pitchFamily="49" charset="-122"/>
                <a:ea typeface="楷体" panose="02010609060101010101" pitchFamily="49" charset="-122"/>
              </a:rPr>
              <a:t>元。</a:t>
            </a:r>
          </a:p>
          <a:p>
            <a:r>
              <a:rPr lang="zh-CN" altLang="en-US" sz="2400" b="1">
                <a:ea typeface="宋体" panose="02010600030101010101" pitchFamily="2" charset="-122"/>
              </a:rPr>
              <a:t>　　</a:t>
            </a:r>
            <a:r>
              <a:rPr lang="en-US" altLang="zh-CN" sz="2400" b="1">
                <a:ea typeface="宋体" panose="02010600030101010101" pitchFamily="2" charset="-122"/>
              </a:rPr>
              <a:t>2.</a:t>
            </a:r>
            <a:r>
              <a:rPr lang="zh-CN" altLang="en-US" sz="2400" b="1">
                <a:ea typeface="宋体" panose="02010600030101010101" pitchFamily="2" charset="-122"/>
              </a:rPr>
              <a:t>主体文档主要披露最终控股企业所属</a:t>
            </a:r>
            <a:r>
              <a:rPr lang="zh-CN" altLang="en-US" sz="2400" b="1">
                <a:solidFill>
                  <a:srgbClr val="FF0000"/>
                </a:solidFill>
                <a:ea typeface="宋体" panose="02010600030101010101" pitchFamily="2" charset="-122"/>
              </a:rPr>
              <a:t>企业集团</a:t>
            </a:r>
            <a:r>
              <a:rPr lang="zh-CN" altLang="en-US" sz="2400" b="1">
                <a:ea typeface="宋体" panose="02010600030101010101" pitchFamily="2" charset="-122"/>
              </a:rPr>
              <a:t>的全球业务整体情况，包括以下内容：</a:t>
            </a:r>
          </a:p>
          <a:p>
            <a:r>
              <a:rPr lang="zh-CN" altLang="en-US" sz="2400" b="1">
                <a:ea typeface="宋体" panose="02010600030101010101" pitchFamily="2" charset="-122"/>
              </a:rPr>
              <a:t>　　</a:t>
            </a:r>
            <a:r>
              <a:rPr lang="zh-CN" altLang="en-US" sz="2400" b="1">
                <a:latin typeface="楷体" panose="02010609060101010101" pitchFamily="49" charset="-122"/>
                <a:ea typeface="楷体" panose="02010609060101010101" pitchFamily="49" charset="-122"/>
              </a:rPr>
              <a:t>（</a:t>
            </a:r>
            <a:r>
              <a:rPr lang="en-US" altLang="zh-CN" sz="2400" b="1">
                <a:latin typeface="楷体" panose="02010609060101010101" pitchFamily="49" charset="-122"/>
                <a:ea typeface="楷体" panose="02010609060101010101" pitchFamily="49" charset="-122"/>
              </a:rPr>
              <a:t>1</a:t>
            </a:r>
            <a:r>
              <a:rPr lang="zh-CN" altLang="en-US" sz="2400" b="1">
                <a:latin typeface="楷体" panose="02010609060101010101" pitchFamily="49" charset="-122"/>
                <a:ea typeface="楷体" panose="02010609060101010101" pitchFamily="49" charset="-122"/>
              </a:rPr>
              <a:t>）组织架构。（</a:t>
            </a:r>
            <a:r>
              <a:rPr lang="en-US" altLang="zh-CN" sz="2400" b="1">
                <a:latin typeface="楷体" panose="02010609060101010101" pitchFamily="49" charset="-122"/>
                <a:ea typeface="楷体" panose="02010609060101010101" pitchFamily="49" charset="-122"/>
              </a:rPr>
              <a:t>2</a:t>
            </a:r>
            <a:r>
              <a:rPr lang="zh-CN" altLang="en-US" sz="2400" b="1">
                <a:latin typeface="楷体" panose="02010609060101010101" pitchFamily="49" charset="-122"/>
                <a:ea typeface="楷体" panose="02010609060101010101" pitchFamily="49" charset="-122"/>
              </a:rPr>
              <a:t>）企业集团业务。（</a:t>
            </a:r>
            <a:r>
              <a:rPr lang="en-US" altLang="zh-CN" sz="2400" b="1">
                <a:latin typeface="楷体" panose="02010609060101010101" pitchFamily="49" charset="-122"/>
                <a:ea typeface="楷体" panose="02010609060101010101" pitchFamily="49" charset="-122"/>
              </a:rPr>
              <a:t>3</a:t>
            </a:r>
            <a:r>
              <a:rPr lang="zh-CN" altLang="en-US" sz="2400" b="1">
                <a:latin typeface="楷体" panose="02010609060101010101" pitchFamily="49" charset="-122"/>
                <a:ea typeface="楷体" panose="02010609060101010101" pitchFamily="49" charset="-122"/>
              </a:rPr>
              <a:t>）无形资产。（</a:t>
            </a:r>
            <a:r>
              <a:rPr lang="en-US" altLang="zh-CN" sz="2400" b="1">
                <a:latin typeface="楷体" panose="02010609060101010101" pitchFamily="49" charset="-122"/>
                <a:ea typeface="楷体" panose="02010609060101010101" pitchFamily="49" charset="-122"/>
              </a:rPr>
              <a:t>4</a:t>
            </a:r>
            <a:r>
              <a:rPr lang="zh-CN" altLang="en-US" sz="2400" b="1">
                <a:latin typeface="楷体" panose="02010609060101010101" pitchFamily="49" charset="-122"/>
                <a:ea typeface="楷体" panose="02010609060101010101" pitchFamily="49" charset="-122"/>
              </a:rPr>
              <a:t>）融资活动。（</a:t>
            </a:r>
            <a:r>
              <a:rPr lang="en-US" altLang="zh-CN" sz="2400" b="1">
                <a:latin typeface="楷体" panose="02010609060101010101" pitchFamily="49" charset="-122"/>
                <a:ea typeface="楷体" panose="02010609060101010101" pitchFamily="49" charset="-122"/>
              </a:rPr>
              <a:t>5</a:t>
            </a:r>
            <a:r>
              <a:rPr lang="zh-CN" altLang="en-US" sz="2400" b="1">
                <a:latin typeface="楷体" panose="02010609060101010101" pitchFamily="49" charset="-122"/>
                <a:ea typeface="楷体" panose="02010609060101010101" pitchFamily="49" charset="-122"/>
              </a:rPr>
              <a:t>）财务与税务状况。</a:t>
            </a:r>
          </a:p>
          <a:p>
            <a:r>
              <a:rPr lang="zh-CN" altLang="en-US" sz="2400" b="1">
                <a:ea typeface="宋体" panose="02010600030101010101" pitchFamily="2" charset="-122"/>
              </a:rPr>
              <a:t>　　</a:t>
            </a:r>
            <a:r>
              <a:rPr lang="en-US" altLang="zh-CN" sz="2400" b="1">
                <a:ea typeface="宋体" panose="02010600030101010101" pitchFamily="2" charset="-122"/>
              </a:rPr>
              <a:t>3.</a:t>
            </a:r>
            <a:r>
              <a:rPr lang="zh-CN" altLang="en-US" sz="2400" b="1">
                <a:ea typeface="宋体" panose="02010600030101010101" pitchFamily="2" charset="-122"/>
              </a:rPr>
              <a:t>在企业集团最终控股企业会计年度终了之日起</a:t>
            </a:r>
            <a:r>
              <a:rPr lang="en-US" altLang="zh-CN" sz="2400" b="1">
                <a:solidFill>
                  <a:srgbClr val="FF0000"/>
                </a:solidFill>
                <a:ea typeface="宋体" panose="02010600030101010101" pitchFamily="2" charset="-122"/>
              </a:rPr>
              <a:t>12</a:t>
            </a:r>
            <a:r>
              <a:rPr lang="zh-CN" altLang="en-US" sz="2400" b="1">
                <a:solidFill>
                  <a:srgbClr val="FF0000"/>
                </a:solidFill>
                <a:ea typeface="宋体" panose="02010600030101010101" pitchFamily="2" charset="-122"/>
              </a:rPr>
              <a:t>个</a:t>
            </a:r>
            <a:r>
              <a:rPr lang="zh-CN" altLang="en-US" sz="2400" b="1">
                <a:ea typeface="宋体" panose="02010600030101010101" pitchFamily="2" charset="-122"/>
              </a:rPr>
              <a:t>月内准备完毕。</a:t>
            </a:r>
          </a:p>
          <a:p>
            <a:endParaRPr lang="zh-CN" altLang="en-US">
              <a:ea typeface="宋体" panose="02010600030101010101" pitchFamily="2" charset="-122"/>
            </a:endParaRPr>
          </a:p>
        </p:txBody>
      </p:sp>
      <p:sp>
        <p:nvSpPr>
          <p:cNvPr id="43011" name="页脚占位符 3">
            <a:extLst>
              <a:ext uri="{FF2B5EF4-FFF2-40B4-BE49-F238E27FC236}">
                <a16:creationId xmlns:a16="http://schemas.microsoft.com/office/drawing/2014/main" id="{B0C16280-540F-4FA2-9E80-CEFC556A6ABB}"/>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内容占位符 2">
            <a:extLst>
              <a:ext uri="{FF2B5EF4-FFF2-40B4-BE49-F238E27FC236}">
                <a16:creationId xmlns:a16="http://schemas.microsoft.com/office/drawing/2014/main" id="{619727E8-A3F5-4848-9C15-4F6D77185980}"/>
              </a:ext>
            </a:extLst>
          </p:cNvPr>
          <p:cNvSpPr>
            <a:spLocks noGrp="1"/>
          </p:cNvSpPr>
          <p:nvPr>
            <p:ph idx="1"/>
          </p:nvPr>
        </p:nvSpPr>
        <p:spPr>
          <a:xfrm>
            <a:off x="395288" y="549275"/>
            <a:ext cx="8229600" cy="5556250"/>
          </a:xfrm>
        </p:spPr>
        <p:txBody>
          <a:bodyPr/>
          <a:lstStyle/>
          <a:p>
            <a:r>
              <a:rPr lang="zh-CN" altLang="en-US" sz="2800">
                <a:solidFill>
                  <a:srgbClr val="FF0000"/>
                </a:solidFill>
                <a:latin typeface="黑体" panose="02010609060101010101" pitchFamily="49" charset="-122"/>
                <a:ea typeface="黑体" panose="02010609060101010101" pitchFamily="49" charset="-122"/>
              </a:rPr>
              <a:t>本地文档：</a:t>
            </a:r>
          </a:p>
          <a:p>
            <a:r>
              <a:rPr lang="zh-CN" altLang="en-US" sz="2400">
                <a:ea typeface="宋体" panose="02010600030101010101" pitchFamily="2" charset="-122"/>
              </a:rPr>
              <a:t>　　</a:t>
            </a:r>
            <a:r>
              <a:rPr lang="en-US" altLang="zh-CN" sz="2400">
                <a:latin typeface="黑体" panose="02010609060101010101" pitchFamily="49" charset="-122"/>
                <a:ea typeface="黑体" panose="02010609060101010101" pitchFamily="49" charset="-122"/>
              </a:rPr>
              <a:t>1.</a:t>
            </a:r>
            <a:r>
              <a:rPr lang="zh-CN" altLang="en-US" sz="2400">
                <a:latin typeface="黑体" panose="02010609060101010101" pitchFamily="49" charset="-122"/>
                <a:ea typeface="黑体" panose="02010609060101010101" pitchFamily="49" charset="-122"/>
              </a:rPr>
              <a:t>年度关联交易金额符合下列条件之一的企业，准备本地文档：</a:t>
            </a:r>
          </a:p>
          <a:p>
            <a:r>
              <a:rPr lang="zh-CN" altLang="en-US" sz="2400">
                <a:ea typeface="宋体" panose="02010600030101010101" pitchFamily="2" charset="-122"/>
              </a:rPr>
              <a:t>　　</a:t>
            </a:r>
            <a:r>
              <a:rPr lang="zh-CN" altLang="en-US" sz="2400" b="1">
                <a:latin typeface="楷体" panose="02010609060101010101" pitchFamily="49" charset="-122"/>
                <a:ea typeface="楷体" panose="02010609060101010101" pitchFamily="49" charset="-122"/>
              </a:rPr>
              <a:t>（</a:t>
            </a:r>
            <a:r>
              <a:rPr lang="en-US" altLang="zh-CN" sz="2400" b="1">
                <a:latin typeface="楷体" panose="02010609060101010101" pitchFamily="49" charset="-122"/>
                <a:ea typeface="楷体" panose="02010609060101010101" pitchFamily="49" charset="-122"/>
              </a:rPr>
              <a:t>1</a:t>
            </a:r>
            <a:r>
              <a:rPr lang="zh-CN" altLang="en-US" sz="2400" b="1">
                <a:latin typeface="楷体" panose="02010609060101010101" pitchFamily="49" charset="-122"/>
                <a:ea typeface="楷体" panose="02010609060101010101" pitchFamily="49" charset="-122"/>
              </a:rPr>
              <a:t>）</a:t>
            </a:r>
            <a:r>
              <a:rPr lang="zh-CN" altLang="en-US" sz="2400" b="1">
                <a:solidFill>
                  <a:srgbClr val="FF0000"/>
                </a:solidFill>
                <a:latin typeface="楷体" panose="02010609060101010101" pitchFamily="49" charset="-122"/>
                <a:ea typeface="楷体" panose="02010609060101010101" pitchFamily="49" charset="-122"/>
              </a:rPr>
              <a:t>有形资产</a:t>
            </a:r>
            <a:r>
              <a:rPr lang="zh-CN" altLang="en-US" sz="2400" b="1">
                <a:latin typeface="楷体" panose="02010609060101010101" pitchFamily="49" charset="-122"/>
                <a:ea typeface="楷体" panose="02010609060101010101" pitchFamily="49" charset="-122"/>
              </a:rPr>
              <a:t>所有权转让金额（来料加工业务按照年度进出口报关价格计算）超过</a:t>
            </a:r>
            <a:r>
              <a:rPr lang="en-US" altLang="zh-CN" sz="2400" b="1">
                <a:solidFill>
                  <a:srgbClr val="FF0000"/>
                </a:solidFill>
                <a:latin typeface="楷体" panose="02010609060101010101" pitchFamily="49" charset="-122"/>
                <a:ea typeface="楷体" panose="02010609060101010101" pitchFamily="49" charset="-122"/>
              </a:rPr>
              <a:t>2</a:t>
            </a:r>
            <a:r>
              <a:rPr lang="zh-CN" altLang="en-US" sz="2400" b="1">
                <a:solidFill>
                  <a:srgbClr val="FF0000"/>
                </a:solidFill>
                <a:latin typeface="楷体" panose="02010609060101010101" pitchFamily="49" charset="-122"/>
                <a:ea typeface="楷体" panose="02010609060101010101" pitchFamily="49" charset="-122"/>
              </a:rPr>
              <a:t>亿元</a:t>
            </a:r>
            <a:r>
              <a:rPr lang="zh-CN" altLang="en-US" sz="2400" b="1">
                <a:latin typeface="楷体" panose="02010609060101010101" pitchFamily="49" charset="-122"/>
                <a:ea typeface="楷体" panose="02010609060101010101" pitchFamily="49" charset="-122"/>
              </a:rPr>
              <a:t>。</a:t>
            </a:r>
          </a:p>
          <a:p>
            <a:r>
              <a:rPr lang="zh-CN" altLang="en-US" sz="2400" b="1">
                <a:latin typeface="楷体" panose="02010609060101010101" pitchFamily="49" charset="-122"/>
                <a:ea typeface="楷体" panose="02010609060101010101" pitchFamily="49" charset="-122"/>
              </a:rPr>
              <a:t>　　（</a:t>
            </a:r>
            <a:r>
              <a:rPr lang="en-US" altLang="zh-CN" sz="2400" b="1">
                <a:latin typeface="楷体" panose="02010609060101010101" pitchFamily="49" charset="-122"/>
                <a:ea typeface="楷体" panose="02010609060101010101" pitchFamily="49" charset="-122"/>
              </a:rPr>
              <a:t>2</a:t>
            </a:r>
            <a:r>
              <a:rPr lang="zh-CN" altLang="en-US" sz="2400" b="1">
                <a:latin typeface="楷体" panose="02010609060101010101" pitchFamily="49" charset="-122"/>
                <a:ea typeface="楷体" panose="02010609060101010101" pitchFamily="49" charset="-122"/>
              </a:rPr>
              <a:t>）</a:t>
            </a:r>
            <a:r>
              <a:rPr lang="zh-CN" altLang="en-US" sz="2400" b="1">
                <a:solidFill>
                  <a:srgbClr val="FF0000"/>
                </a:solidFill>
                <a:latin typeface="楷体" panose="02010609060101010101" pitchFamily="49" charset="-122"/>
                <a:ea typeface="楷体" panose="02010609060101010101" pitchFamily="49" charset="-122"/>
              </a:rPr>
              <a:t>金融资产</a:t>
            </a:r>
            <a:r>
              <a:rPr lang="zh-CN" altLang="en-US" sz="2400" b="1">
                <a:latin typeface="楷体" panose="02010609060101010101" pitchFamily="49" charset="-122"/>
                <a:ea typeface="楷体" panose="02010609060101010101" pitchFamily="49" charset="-122"/>
              </a:rPr>
              <a:t>转让金额超过</a:t>
            </a:r>
            <a:r>
              <a:rPr lang="en-US" altLang="zh-CN" sz="2400" b="1">
                <a:solidFill>
                  <a:srgbClr val="FF0000"/>
                </a:solidFill>
                <a:latin typeface="楷体" panose="02010609060101010101" pitchFamily="49" charset="-122"/>
                <a:ea typeface="楷体" panose="02010609060101010101" pitchFamily="49" charset="-122"/>
              </a:rPr>
              <a:t>1</a:t>
            </a:r>
            <a:r>
              <a:rPr lang="zh-CN" altLang="en-US" sz="2400" b="1">
                <a:solidFill>
                  <a:srgbClr val="FF0000"/>
                </a:solidFill>
                <a:latin typeface="楷体" panose="02010609060101010101" pitchFamily="49" charset="-122"/>
                <a:ea typeface="楷体" panose="02010609060101010101" pitchFamily="49" charset="-122"/>
              </a:rPr>
              <a:t>亿元</a:t>
            </a:r>
            <a:r>
              <a:rPr lang="zh-CN" altLang="en-US" sz="2400" b="1">
                <a:latin typeface="楷体" panose="02010609060101010101" pitchFamily="49" charset="-122"/>
                <a:ea typeface="楷体" panose="02010609060101010101" pitchFamily="49" charset="-122"/>
              </a:rPr>
              <a:t>。</a:t>
            </a:r>
          </a:p>
          <a:p>
            <a:r>
              <a:rPr lang="zh-CN" altLang="en-US" sz="2400" b="1">
                <a:latin typeface="楷体" panose="02010609060101010101" pitchFamily="49" charset="-122"/>
                <a:ea typeface="楷体" panose="02010609060101010101" pitchFamily="49" charset="-122"/>
              </a:rPr>
              <a:t>　　（</a:t>
            </a:r>
            <a:r>
              <a:rPr lang="en-US" altLang="zh-CN" sz="2400" b="1">
                <a:latin typeface="楷体" panose="02010609060101010101" pitchFamily="49" charset="-122"/>
                <a:ea typeface="楷体" panose="02010609060101010101" pitchFamily="49" charset="-122"/>
              </a:rPr>
              <a:t>3</a:t>
            </a:r>
            <a:r>
              <a:rPr lang="zh-CN" altLang="en-US" sz="2400" b="1">
                <a:latin typeface="楷体" panose="02010609060101010101" pitchFamily="49" charset="-122"/>
                <a:ea typeface="楷体" panose="02010609060101010101" pitchFamily="49" charset="-122"/>
              </a:rPr>
              <a:t>）</a:t>
            </a:r>
            <a:r>
              <a:rPr lang="zh-CN" altLang="en-US" sz="2400" b="1">
                <a:solidFill>
                  <a:srgbClr val="FF0000"/>
                </a:solidFill>
                <a:latin typeface="楷体" panose="02010609060101010101" pitchFamily="49" charset="-122"/>
                <a:ea typeface="楷体" panose="02010609060101010101" pitchFamily="49" charset="-122"/>
              </a:rPr>
              <a:t>无形资产</a:t>
            </a:r>
            <a:r>
              <a:rPr lang="zh-CN" altLang="en-US" sz="2400" b="1">
                <a:latin typeface="楷体" panose="02010609060101010101" pitchFamily="49" charset="-122"/>
                <a:ea typeface="楷体" panose="02010609060101010101" pitchFamily="49" charset="-122"/>
              </a:rPr>
              <a:t>所有权转让金额超过</a:t>
            </a:r>
            <a:r>
              <a:rPr lang="en-US" altLang="zh-CN" sz="2400" b="1">
                <a:solidFill>
                  <a:srgbClr val="FF0000"/>
                </a:solidFill>
                <a:latin typeface="楷体" panose="02010609060101010101" pitchFamily="49" charset="-122"/>
                <a:ea typeface="楷体" panose="02010609060101010101" pitchFamily="49" charset="-122"/>
              </a:rPr>
              <a:t>1</a:t>
            </a:r>
            <a:r>
              <a:rPr lang="zh-CN" altLang="en-US" sz="2400" b="1">
                <a:solidFill>
                  <a:srgbClr val="FF0000"/>
                </a:solidFill>
                <a:latin typeface="楷体" panose="02010609060101010101" pitchFamily="49" charset="-122"/>
                <a:ea typeface="楷体" panose="02010609060101010101" pitchFamily="49" charset="-122"/>
              </a:rPr>
              <a:t>亿元</a:t>
            </a:r>
            <a:r>
              <a:rPr lang="zh-CN" altLang="en-US" sz="2400" b="1">
                <a:latin typeface="楷体" panose="02010609060101010101" pitchFamily="49" charset="-122"/>
                <a:ea typeface="楷体" panose="02010609060101010101" pitchFamily="49" charset="-122"/>
              </a:rPr>
              <a:t>。</a:t>
            </a:r>
          </a:p>
          <a:p>
            <a:r>
              <a:rPr lang="zh-CN" altLang="en-US" sz="2400" b="1">
                <a:latin typeface="楷体" panose="02010609060101010101" pitchFamily="49" charset="-122"/>
                <a:ea typeface="楷体" panose="02010609060101010101" pitchFamily="49" charset="-122"/>
              </a:rPr>
              <a:t>　　（</a:t>
            </a:r>
            <a:r>
              <a:rPr lang="en-US" altLang="zh-CN" sz="2400" b="1">
                <a:latin typeface="楷体" panose="02010609060101010101" pitchFamily="49" charset="-122"/>
                <a:ea typeface="楷体" panose="02010609060101010101" pitchFamily="49" charset="-122"/>
              </a:rPr>
              <a:t>4</a:t>
            </a:r>
            <a:r>
              <a:rPr lang="zh-CN" altLang="en-US" sz="2400" b="1">
                <a:latin typeface="楷体" panose="02010609060101010101" pitchFamily="49" charset="-122"/>
                <a:ea typeface="楷体" panose="02010609060101010101" pitchFamily="49" charset="-122"/>
              </a:rPr>
              <a:t>）</a:t>
            </a:r>
            <a:r>
              <a:rPr lang="zh-CN" altLang="en-US" sz="2400" b="1">
                <a:solidFill>
                  <a:srgbClr val="FF0000"/>
                </a:solidFill>
                <a:latin typeface="楷体" panose="02010609060101010101" pitchFamily="49" charset="-122"/>
                <a:ea typeface="楷体" panose="02010609060101010101" pitchFamily="49" charset="-122"/>
              </a:rPr>
              <a:t>其他</a:t>
            </a:r>
            <a:r>
              <a:rPr lang="zh-CN" altLang="en-US" sz="2400" b="1">
                <a:latin typeface="楷体" panose="02010609060101010101" pitchFamily="49" charset="-122"/>
                <a:ea typeface="楷体" panose="02010609060101010101" pitchFamily="49" charset="-122"/>
              </a:rPr>
              <a:t>关联交易金额合计超过</a:t>
            </a:r>
            <a:r>
              <a:rPr lang="en-US" altLang="zh-CN" sz="2400" b="1">
                <a:solidFill>
                  <a:srgbClr val="FF0000"/>
                </a:solidFill>
                <a:latin typeface="楷体" panose="02010609060101010101" pitchFamily="49" charset="-122"/>
                <a:ea typeface="楷体" panose="02010609060101010101" pitchFamily="49" charset="-122"/>
              </a:rPr>
              <a:t>4 000</a:t>
            </a:r>
            <a:r>
              <a:rPr lang="zh-CN" altLang="en-US" sz="2400" b="1">
                <a:solidFill>
                  <a:srgbClr val="FF0000"/>
                </a:solidFill>
                <a:latin typeface="楷体" panose="02010609060101010101" pitchFamily="49" charset="-122"/>
                <a:ea typeface="楷体" panose="02010609060101010101" pitchFamily="49" charset="-122"/>
              </a:rPr>
              <a:t>万元</a:t>
            </a:r>
            <a:r>
              <a:rPr lang="zh-CN" altLang="en-US" sz="2400" b="1">
                <a:latin typeface="楷体" panose="02010609060101010101" pitchFamily="49" charset="-122"/>
                <a:ea typeface="楷体" panose="02010609060101010101" pitchFamily="49" charset="-122"/>
              </a:rPr>
              <a:t>。</a:t>
            </a:r>
          </a:p>
          <a:p>
            <a:r>
              <a:rPr lang="en-US" altLang="zh-CN" sz="2400">
                <a:latin typeface="黑体" panose="02010609060101010101" pitchFamily="49" charset="-122"/>
                <a:ea typeface="黑体" panose="02010609060101010101" pitchFamily="49" charset="-122"/>
              </a:rPr>
              <a:t>2.</a:t>
            </a:r>
            <a:r>
              <a:rPr lang="zh-CN" altLang="en-US" sz="2400">
                <a:latin typeface="黑体" panose="02010609060101010101" pitchFamily="49" charset="-122"/>
                <a:ea typeface="黑体" panose="02010609060101010101" pitchFamily="49" charset="-122"/>
              </a:rPr>
              <a:t>本地文档主要披露企业</a:t>
            </a:r>
            <a:r>
              <a:rPr lang="zh-CN" altLang="en-US" sz="2400" b="1">
                <a:solidFill>
                  <a:srgbClr val="FF0000"/>
                </a:solidFill>
                <a:latin typeface="黑体" panose="02010609060101010101" pitchFamily="49" charset="-122"/>
                <a:ea typeface="黑体" panose="02010609060101010101" pitchFamily="49" charset="-122"/>
              </a:rPr>
              <a:t>关联交易</a:t>
            </a:r>
            <a:r>
              <a:rPr lang="zh-CN" altLang="en-US" sz="2400">
                <a:latin typeface="黑体" panose="02010609060101010101" pitchFamily="49" charset="-122"/>
                <a:ea typeface="黑体" panose="02010609060101010101" pitchFamily="49" charset="-122"/>
              </a:rPr>
              <a:t>的详细信息，包括以下内容：</a:t>
            </a:r>
            <a:endParaRPr lang="en-US" altLang="zh-CN" sz="2400">
              <a:latin typeface="黑体" panose="02010609060101010101" pitchFamily="49" charset="-122"/>
              <a:ea typeface="黑体" panose="02010609060101010101" pitchFamily="49" charset="-122"/>
            </a:endParaRPr>
          </a:p>
          <a:p>
            <a:r>
              <a:rPr lang="en-US" altLang="zh-CN" sz="2400">
                <a:latin typeface="黑体" panose="02010609060101010101" pitchFamily="49" charset="-122"/>
                <a:ea typeface="黑体" panose="02010609060101010101" pitchFamily="49" charset="-122"/>
              </a:rPr>
              <a:t>   </a:t>
            </a:r>
            <a:r>
              <a:rPr lang="zh-CN" altLang="en-US" sz="2400" b="1">
                <a:latin typeface="楷体" panose="02010609060101010101" pitchFamily="49" charset="-122"/>
                <a:ea typeface="楷体" panose="02010609060101010101" pitchFamily="49" charset="-122"/>
              </a:rPr>
              <a:t>（</a:t>
            </a:r>
            <a:r>
              <a:rPr lang="en-US" altLang="zh-CN" sz="2400" b="1">
                <a:latin typeface="楷体" panose="02010609060101010101" pitchFamily="49" charset="-122"/>
                <a:ea typeface="楷体" panose="02010609060101010101" pitchFamily="49" charset="-122"/>
              </a:rPr>
              <a:t>1</a:t>
            </a:r>
            <a:r>
              <a:rPr lang="zh-CN" altLang="en-US" sz="2400" b="1">
                <a:latin typeface="楷体" panose="02010609060101010101" pitchFamily="49" charset="-122"/>
                <a:ea typeface="楷体" panose="02010609060101010101" pitchFamily="49" charset="-122"/>
              </a:rPr>
              <a:t>）企业概况。（</a:t>
            </a:r>
            <a:r>
              <a:rPr lang="en-US" altLang="zh-CN" sz="2400" b="1">
                <a:latin typeface="楷体" panose="02010609060101010101" pitchFamily="49" charset="-122"/>
                <a:ea typeface="楷体" panose="02010609060101010101" pitchFamily="49" charset="-122"/>
              </a:rPr>
              <a:t>2</a:t>
            </a:r>
            <a:r>
              <a:rPr lang="zh-CN" altLang="en-US" sz="2400" b="1">
                <a:latin typeface="楷体" panose="02010609060101010101" pitchFamily="49" charset="-122"/>
                <a:ea typeface="楷体" panose="02010609060101010101" pitchFamily="49" charset="-122"/>
              </a:rPr>
              <a:t>）关联关系。（</a:t>
            </a:r>
            <a:r>
              <a:rPr lang="en-US" altLang="zh-CN" sz="2400" b="1">
                <a:latin typeface="楷体" panose="02010609060101010101" pitchFamily="49" charset="-122"/>
                <a:ea typeface="楷体" panose="02010609060101010101" pitchFamily="49" charset="-122"/>
              </a:rPr>
              <a:t>3</a:t>
            </a:r>
            <a:r>
              <a:rPr lang="zh-CN" altLang="en-US" sz="2400" b="1">
                <a:latin typeface="楷体" panose="02010609060101010101" pitchFamily="49" charset="-122"/>
                <a:ea typeface="楷体" panose="02010609060101010101" pitchFamily="49" charset="-122"/>
              </a:rPr>
              <a:t>）关联交易。</a:t>
            </a:r>
            <a:endParaRPr lang="en-US" altLang="zh-CN" sz="2400" b="1">
              <a:latin typeface="楷体" panose="02010609060101010101" pitchFamily="49" charset="-122"/>
              <a:ea typeface="楷体" panose="02010609060101010101" pitchFamily="49" charset="-122"/>
            </a:endParaRPr>
          </a:p>
          <a:p>
            <a:r>
              <a:rPr lang="en-US" altLang="zh-CN" sz="2400" b="1">
                <a:latin typeface="楷体" panose="02010609060101010101" pitchFamily="49" charset="-122"/>
                <a:ea typeface="楷体" panose="02010609060101010101" pitchFamily="49" charset="-122"/>
              </a:rPr>
              <a:t>     </a:t>
            </a:r>
            <a:r>
              <a:rPr lang="zh-CN" altLang="en-US" sz="2400" b="1">
                <a:latin typeface="楷体" panose="02010609060101010101" pitchFamily="49" charset="-122"/>
                <a:ea typeface="楷体" panose="02010609060101010101" pitchFamily="49" charset="-122"/>
              </a:rPr>
              <a:t>（</a:t>
            </a:r>
            <a:r>
              <a:rPr lang="en-US" altLang="zh-CN" sz="2400" b="1">
                <a:latin typeface="楷体" panose="02010609060101010101" pitchFamily="49" charset="-122"/>
                <a:ea typeface="楷体" panose="02010609060101010101" pitchFamily="49" charset="-122"/>
              </a:rPr>
              <a:t>4</a:t>
            </a:r>
            <a:r>
              <a:rPr lang="zh-CN" altLang="en-US" sz="2400" b="1">
                <a:latin typeface="楷体" panose="02010609060101010101" pitchFamily="49" charset="-122"/>
                <a:ea typeface="楷体" panose="02010609060101010101" pitchFamily="49" charset="-122"/>
              </a:rPr>
              <a:t>）可比性分析。（</a:t>
            </a:r>
            <a:r>
              <a:rPr lang="en-US" altLang="zh-CN" sz="2400" b="1">
                <a:latin typeface="楷体" panose="02010609060101010101" pitchFamily="49" charset="-122"/>
                <a:ea typeface="楷体" panose="02010609060101010101" pitchFamily="49" charset="-122"/>
              </a:rPr>
              <a:t>5</a:t>
            </a:r>
            <a:r>
              <a:rPr lang="zh-CN" altLang="en-US" sz="2400" b="1">
                <a:latin typeface="楷体" panose="02010609060101010101" pitchFamily="49" charset="-122"/>
                <a:ea typeface="楷体" panose="02010609060101010101" pitchFamily="49" charset="-122"/>
              </a:rPr>
              <a:t>）转让定价方法的选择和使用</a:t>
            </a:r>
            <a:r>
              <a:rPr lang="zh-CN" altLang="en-US" sz="2400">
                <a:ea typeface="宋体" panose="02010600030101010101" pitchFamily="2" charset="-122"/>
              </a:rPr>
              <a:t>。</a:t>
            </a:r>
          </a:p>
        </p:txBody>
      </p:sp>
      <p:sp>
        <p:nvSpPr>
          <p:cNvPr id="44035" name="页脚占位符 3">
            <a:extLst>
              <a:ext uri="{FF2B5EF4-FFF2-40B4-BE49-F238E27FC236}">
                <a16:creationId xmlns:a16="http://schemas.microsoft.com/office/drawing/2014/main" id="{9A26263C-D4C9-46BC-B4D4-CB0F19A7EF94}"/>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内容占位符 2">
            <a:extLst>
              <a:ext uri="{FF2B5EF4-FFF2-40B4-BE49-F238E27FC236}">
                <a16:creationId xmlns:a16="http://schemas.microsoft.com/office/drawing/2014/main" id="{971BAA64-A372-4B2A-996E-47A3F1688523}"/>
              </a:ext>
            </a:extLst>
          </p:cNvPr>
          <p:cNvSpPr>
            <a:spLocks noGrp="1"/>
          </p:cNvSpPr>
          <p:nvPr>
            <p:ph idx="1"/>
          </p:nvPr>
        </p:nvSpPr>
        <p:spPr>
          <a:xfrm>
            <a:off x="457200" y="692150"/>
            <a:ext cx="8229600" cy="5556250"/>
          </a:xfrm>
        </p:spPr>
        <p:txBody>
          <a:bodyPr/>
          <a:lstStyle/>
          <a:p>
            <a:r>
              <a:rPr lang="zh-CN" altLang="en-US" sz="2800">
                <a:solidFill>
                  <a:srgbClr val="FF0000"/>
                </a:solidFill>
                <a:latin typeface="黑体" panose="02010609060101010101" pitchFamily="49" charset="-122"/>
                <a:ea typeface="黑体" panose="02010609060101010101" pitchFamily="49" charset="-122"/>
              </a:rPr>
              <a:t>特殊事项文档：</a:t>
            </a:r>
          </a:p>
          <a:p>
            <a:r>
              <a:rPr lang="zh-CN" altLang="en-US" sz="2800">
                <a:ea typeface="宋体" panose="02010600030101010101" pitchFamily="2" charset="-122"/>
              </a:rPr>
              <a:t>　　</a:t>
            </a:r>
            <a:r>
              <a:rPr lang="en-US" altLang="zh-CN" sz="2800">
                <a:latin typeface="楷体" panose="02010609060101010101" pitchFamily="49" charset="-122"/>
                <a:ea typeface="楷体" panose="02010609060101010101" pitchFamily="49" charset="-122"/>
              </a:rPr>
              <a:t>1.</a:t>
            </a:r>
            <a:r>
              <a:rPr lang="zh-CN" altLang="en-US" sz="2800">
                <a:latin typeface="楷体" panose="02010609060101010101" pitchFamily="49" charset="-122"/>
                <a:ea typeface="楷体" panose="02010609060101010101" pitchFamily="49" charset="-122"/>
              </a:rPr>
              <a:t>特殊事项文档包括</a:t>
            </a:r>
            <a:r>
              <a:rPr lang="zh-CN" altLang="en-US" sz="2800" b="1">
                <a:solidFill>
                  <a:srgbClr val="FF0000"/>
                </a:solidFill>
                <a:latin typeface="楷体" panose="02010609060101010101" pitchFamily="49" charset="-122"/>
                <a:ea typeface="楷体" panose="02010609060101010101" pitchFamily="49" charset="-122"/>
              </a:rPr>
              <a:t>成本分摊协议</a:t>
            </a:r>
            <a:r>
              <a:rPr lang="zh-CN" altLang="en-US" sz="2800">
                <a:latin typeface="楷体" panose="02010609060101010101" pitchFamily="49" charset="-122"/>
                <a:ea typeface="楷体" panose="02010609060101010101" pitchFamily="49" charset="-122"/>
              </a:rPr>
              <a:t>特殊事项文档和</a:t>
            </a:r>
            <a:r>
              <a:rPr lang="zh-CN" altLang="en-US" sz="2800" b="1">
                <a:solidFill>
                  <a:srgbClr val="FF0000"/>
                </a:solidFill>
                <a:latin typeface="楷体" panose="02010609060101010101" pitchFamily="49" charset="-122"/>
                <a:ea typeface="楷体" panose="02010609060101010101" pitchFamily="49" charset="-122"/>
              </a:rPr>
              <a:t>资本弱化</a:t>
            </a:r>
            <a:r>
              <a:rPr lang="zh-CN" altLang="en-US" sz="2800">
                <a:latin typeface="楷体" panose="02010609060101010101" pitchFamily="49" charset="-122"/>
                <a:ea typeface="楷体" panose="02010609060101010101" pitchFamily="49" charset="-122"/>
              </a:rPr>
              <a:t>特殊事项文档。</a:t>
            </a:r>
          </a:p>
          <a:p>
            <a:r>
              <a:rPr lang="zh-CN" altLang="en-US" sz="2800">
                <a:latin typeface="楷体" panose="02010609060101010101" pitchFamily="49" charset="-122"/>
                <a:ea typeface="楷体" panose="02010609060101010101" pitchFamily="49" charset="-122"/>
              </a:rPr>
              <a:t>　　</a:t>
            </a:r>
            <a:r>
              <a:rPr lang="en-US" altLang="zh-CN" sz="2800">
                <a:latin typeface="楷体" panose="02010609060101010101" pitchFamily="49" charset="-122"/>
                <a:ea typeface="楷体" panose="02010609060101010101" pitchFamily="49" charset="-122"/>
              </a:rPr>
              <a:t>2.</a:t>
            </a:r>
            <a:r>
              <a:rPr lang="zh-CN" altLang="en-US" sz="2800">
                <a:latin typeface="楷体" panose="02010609060101010101" pitchFamily="49" charset="-122"/>
                <a:ea typeface="楷体" panose="02010609060101010101" pitchFamily="49" charset="-122"/>
              </a:rPr>
              <a:t>应当在关联交易发生年度</a:t>
            </a:r>
            <a:r>
              <a:rPr lang="zh-CN" altLang="en-US" sz="2800" b="1">
                <a:solidFill>
                  <a:srgbClr val="FF0000"/>
                </a:solidFill>
                <a:latin typeface="楷体" panose="02010609060101010101" pitchFamily="49" charset="-122"/>
                <a:ea typeface="楷体" panose="02010609060101010101" pitchFamily="49" charset="-122"/>
              </a:rPr>
              <a:t>次年</a:t>
            </a:r>
            <a:r>
              <a:rPr lang="en-US" altLang="zh-CN" sz="2800" b="1">
                <a:solidFill>
                  <a:srgbClr val="FF0000"/>
                </a:solidFill>
                <a:latin typeface="楷体" panose="02010609060101010101" pitchFamily="49" charset="-122"/>
                <a:ea typeface="楷体" panose="02010609060101010101" pitchFamily="49" charset="-122"/>
              </a:rPr>
              <a:t>6</a:t>
            </a:r>
            <a:r>
              <a:rPr lang="zh-CN" altLang="en-US" sz="2800" b="1">
                <a:solidFill>
                  <a:srgbClr val="FF0000"/>
                </a:solidFill>
                <a:latin typeface="楷体" panose="02010609060101010101" pitchFamily="49" charset="-122"/>
                <a:ea typeface="楷体" panose="02010609060101010101" pitchFamily="49" charset="-122"/>
              </a:rPr>
              <a:t>月</a:t>
            </a:r>
            <a:r>
              <a:rPr lang="en-US" altLang="zh-CN" sz="2800" b="1">
                <a:solidFill>
                  <a:srgbClr val="FF0000"/>
                </a:solidFill>
                <a:latin typeface="楷体" panose="02010609060101010101" pitchFamily="49" charset="-122"/>
                <a:ea typeface="楷体" panose="02010609060101010101" pitchFamily="49" charset="-122"/>
              </a:rPr>
              <a:t>30</a:t>
            </a:r>
            <a:r>
              <a:rPr lang="zh-CN" altLang="en-US" sz="2800" b="1">
                <a:solidFill>
                  <a:srgbClr val="FF0000"/>
                </a:solidFill>
                <a:latin typeface="楷体" panose="02010609060101010101" pitchFamily="49" charset="-122"/>
                <a:ea typeface="楷体" panose="02010609060101010101" pitchFamily="49" charset="-122"/>
              </a:rPr>
              <a:t>日</a:t>
            </a:r>
            <a:r>
              <a:rPr lang="zh-CN" altLang="en-US" sz="2800">
                <a:latin typeface="楷体" panose="02010609060101010101" pitchFamily="49" charset="-122"/>
                <a:ea typeface="楷体" panose="02010609060101010101" pitchFamily="49" charset="-122"/>
              </a:rPr>
              <a:t>之前准备完毕。</a:t>
            </a:r>
          </a:p>
          <a:p>
            <a:r>
              <a:rPr lang="zh-CN" altLang="en-US" sz="2800">
                <a:solidFill>
                  <a:srgbClr val="FF0000"/>
                </a:solidFill>
                <a:latin typeface="黑体" panose="02010609060101010101" pitchFamily="49" charset="-122"/>
                <a:ea typeface="黑体" panose="02010609060101010101" pitchFamily="49" charset="-122"/>
              </a:rPr>
              <a:t>豁免情形：</a:t>
            </a:r>
          </a:p>
          <a:p>
            <a:r>
              <a:rPr lang="zh-CN" altLang="en-US" sz="2800">
                <a:ea typeface="宋体" panose="02010600030101010101" pitchFamily="2" charset="-122"/>
              </a:rPr>
              <a:t>　　</a:t>
            </a:r>
            <a:r>
              <a:rPr lang="en-US" altLang="zh-CN" sz="2800">
                <a:latin typeface="楷体" panose="02010609060101010101" pitchFamily="49" charset="-122"/>
                <a:ea typeface="楷体" panose="02010609060101010101" pitchFamily="49" charset="-122"/>
              </a:rPr>
              <a:t>1.</a:t>
            </a:r>
            <a:r>
              <a:rPr lang="zh-CN" altLang="en-US" sz="2800">
                <a:latin typeface="楷体" panose="02010609060101010101" pitchFamily="49" charset="-122"/>
                <a:ea typeface="楷体" panose="02010609060101010101" pitchFamily="49" charset="-122"/>
              </a:rPr>
              <a:t>企业仅与</a:t>
            </a:r>
            <a:r>
              <a:rPr lang="zh-CN" altLang="en-US" sz="2800" b="1">
                <a:solidFill>
                  <a:srgbClr val="FF0000"/>
                </a:solidFill>
                <a:latin typeface="楷体" panose="02010609060101010101" pitchFamily="49" charset="-122"/>
                <a:ea typeface="楷体" panose="02010609060101010101" pitchFamily="49" charset="-122"/>
              </a:rPr>
              <a:t>境内</a:t>
            </a:r>
            <a:r>
              <a:rPr lang="zh-CN" altLang="en-US" sz="2800">
                <a:latin typeface="楷体" panose="02010609060101010101" pitchFamily="49" charset="-122"/>
                <a:ea typeface="楷体" panose="02010609060101010101" pitchFamily="49" charset="-122"/>
              </a:rPr>
              <a:t>关联方发生关联交易的，可以不准备主体文档、本地文档和特殊事项文档。</a:t>
            </a:r>
          </a:p>
          <a:p>
            <a:r>
              <a:rPr lang="zh-CN" altLang="en-US" sz="2800">
                <a:latin typeface="楷体" panose="02010609060101010101" pitchFamily="49" charset="-122"/>
                <a:ea typeface="楷体" panose="02010609060101010101" pitchFamily="49" charset="-122"/>
              </a:rPr>
              <a:t>　　</a:t>
            </a:r>
            <a:r>
              <a:rPr lang="en-US" altLang="zh-CN" sz="2800">
                <a:latin typeface="楷体" panose="02010609060101010101" pitchFamily="49" charset="-122"/>
                <a:ea typeface="楷体" panose="02010609060101010101" pitchFamily="49" charset="-122"/>
              </a:rPr>
              <a:t>2.</a:t>
            </a:r>
            <a:r>
              <a:rPr lang="zh-CN" altLang="en-US" sz="2800">
                <a:latin typeface="楷体" panose="02010609060101010101" pitchFamily="49" charset="-122"/>
                <a:ea typeface="楷体" panose="02010609060101010101" pitchFamily="49" charset="-122"/>
              </a:rPr>
              <a:t>企业执行</a:t>
            </a:r>
            <a:r>
              <a:rPr lang="zh-CN" altLang="en-US" sz="2800" b="1">
                <a:solidFill>
                  <a:srgbClr val="FF0000"/>
                </a:solidFill>
                <a:latin typeface="楷体" panose="02010609060101010101" pitchFamily="49" charset="-122"/>
                <a:ea typeface="楷体" panose="02010609060101010101" pitchFamily="49" charset="-122"/>
              </a:rPr>
              <a:t>预约定价安排</a:t>
            </a:r>
            <a:r>
              <a:rPr lang="zh-CN" altLang="en-US" sz="2800">
                <a:latin typeface="楷体" panose="02010609060101010101" pitchFamily="49" charset="-122"/>
                <a:ea typeface="楷体" panose="02010609060101010101" pitchFamily="49" charset="-122"/>
              </a:rPr>
              <a:t>的，可以不准备预约定价安排涉及关联交易的本地文档和特殊事项文档。</a:t>
            </a:r>
          </a:p>
          <a:p>
            <a:endParaRPr lang="zh-CN" altLang="en-US" sz="2800">
              <a:ea typeface="宋体" panose="02010600030101010101" pitchFamily="2" charset="-122"/>
            </a:endParaRPr>
          </a:p>
        </p:txBody>
      </p:sp>
      <p:sp>
        <p:nvSpPr>
          <p:cNvPr id="45059" name="页脚占位符 3">
            <a:extLst>
              <a:ext uri="{FF2B5EF4-FFF2-40B4-BE49-F238E27FC236}">
                <a16:creationId xmlns:a16="http://schemas.microsoft.com/office/drawing/2014/main" id="{0B94213B-99CC-4018-8F66-B960099161CF}"/>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内容占位符 2">
            <a:extLst>
              <a:ext uri="{FF2B5EF4-FFF2-40B4-BE49-F238E27FC236}">
                <a16:creationId xmlns:a16="http://schemas.microsoft.com/office/drawing/2014/main" id="{48F2A34D-FE85-4890-AD94-A6D608612FFB}"/>
              </a:ext>
            </a:extLst>
          </p:cNvPr>
          <p:cNvSpPr>
            <a:spLocks noGrp="1"/>
          </p:cNvSpPr>
          <p:nvPr>
            <p:ph idx="1"/>
          </p:nvPr>
        </p:nvSpPr>
        <p:spPr>
          <a:xfrm>
            <a:off x="1258888" y="1196975"/>
            <a:ext cx="7366000" cy="4979988"/>
          </a:xfrm>
        </p:spPr>
        <p:txBody>
          <a:bodyPr/>
          <a:lstStyle/>
          <a:p>
            <a:r>
              <a:rPr lang="zh-CN" altLang="en-US" sz="3600" b="1">
                <a:ea typeface="宋体" panose="02010600030101010101" pitchFamily="2" charset="-122"/>
              </a:rPr>
              <a:t>二、特别纳税调整的方法</a:t>
            </a:r>
            <a:endParaRPr lang="en-US" altLang="zh-CN" sz="3600" b="1">
              <a:ea typeface="宋体" panose="02010600030101010101" pitchFamily="2" charset="-122"/>
            </a:endParaRPr>
          </a:p>
          <a:p>
            <a:r>
              <a:rPr lang="zh-CN" altLang="en-US" b="1">
                <a:ea typeface="宋体" panose="02010600030101010101" pitchFamily="2" charset="-122"/>
              </a:rPr>
              <a:t>转让定价方法</a:t>
            </a:r>
            <a:endParaRPr lang="en-US" altLang="zh-CN" b="1">
              <a:ea typeface="宋体" panose="02010600030101010101" pitchFamily="2" charset="-122"/>
            </a:endParaRPr>
          </a:p>
          <a:p>
            <a:r>
              <a:rPr lang="zh-CN" altLang="en-US" b="1">
                <a:ea typeface="宋体" panose="02010600030101010101" pitchFamily="2" charset="-122"/>
              </a:rPr>
              <a:t>预约定价安排</a:t>
            </a:r>
            <a:endParaRPr lang="en-US" altLang="zh-CN" b="1">
              <a:ea typeface="宋体" panose="02010600030101010101" pitchFamily="2" charset="-122"/>
            </a:endParaRPr>
          </a:p>
          <a:p>
            <a:r>
              <a:rPr lang="zh-CN" altLang="en-US" b="1">
                <a:ea typeface="宋体" panose="02010600030101010101" pitchFamily="2" charset="-122"/>
              </a:rPr>
              <a:t>成本分摊方法</a:t>
            </a:r>
            <a:endParaRPr lang="en-US" altLang="zh-CN" b="1">
              <a:ea typeface="宋体" panose="02010600030101010101" pitchFamily="2" charset="-122"/>
            </a:endParaRPr>
          </a:p>
          <a:p>
            <a:r>
              <a:rPr lang="zh-CN" altLang="en-US" b="1">
                <a:ea typeface="宋体" panose="02010600030101010101" pitchFamily="2" charset="-122"/>
              </a:rPr>
              <a:t>关联交易调整</a:t>
            </a:r>
            <a:endParaRPr lang="en-US" altLang="zh-CN" b="1">
              <a:ea typeface="宋体" panose="02010600030101010101" pitchFamily="2" charset="-122"/>
            </a:endParaRPr>
          </a:p>
          <a:p>
            <a:r>
              <a:rPr lang="zh-CN" altLang="en-US" b="1">
                <a:ea typeface="宋体" panose="02010600030101010101" pitchFamily="2" charset="-122"/>
              </a:rPr>
              <a:t>受控外国企业管理</a:t>
            </a:r>
            <a:endParaRPr lang="en-US" altLang="zh-CN" b="1">
              <a:ea typeface="宋体" panose="02010600030101010101" pitchFamily="2" charset="-122"/>
            </a:endParaRPr>
          </a:p>
          <a:p>
            <a:r>
              <a:rPr lang="zh-CN" altLang="en-US" b="1">
                <a:ea typeface="宋体" panose="02010600030101010101" pitchFamily="2" charset="-122"/>
              </a:rPr>
              <a:t>资本弱化管理</a:t>
            </a:r>
            <a:endParaRPr lang="en-US" altLang="zh-CN" b="1">
              <a:ea typeface="宋体" panose="02010600030101010101" pitchFamily="2" charset="-122"/>
            </a:endParaRPr>
          </a:p>
          <a:p>
            <a:r>
              <a:rPr lang="zh-CN" altLang="en-US" b="1">
                <a:ea typeface="宋体" panose="02010600030101010101" pitchFamily="2" charset="-122"/>
              </a:rPr>
              <a:t>一般反避税管理</a:t>
            </a:r>
          </a:p>
        </p:txBody>
      </p:sp>
      <p:sp>
        <p:nvSpPr>
          <p:cNvPr id="46083" name="页脚占位符 3">
            <a:extLst>
              <a:ext uri="{FF2B5EF4-FFF2-40B4-BE49-F238E27FC236}">
                <a16:creationId xmlns:a16="http://schemas.microsoft.com/office/drawing/2014/main" id="{802B3B9E-1106-4184-AA11-0A945D93C5BA}"/>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2AC0C6E-FE22-4B0D-9B5B-6F27648DFBA4}"/>
              </a:ext>
            </a:extLst>
          </p:cNvPr>
          <p:cNvSpPr>
            <a:spLocks noGrp="1"/>
          </p:cNvSpPr>
          <p:nvPr>
            <p:ph type="title"/>
          </p:nvPr>
        </p:nvSpPr>
        <p:spPr/>
        <p:txBody>
          <a:bodyPr/>
          <a:lstStyle/>
          <a:p>
            <a:pPr algn="ctr">
              <a:defRPr/>
            </a:pPr>
            <a:r>
              <a:rPr lang="zh-CN" altLang="en-US" dirty="0">
                <a:solidFill>
                  <a:srgbClr val="FF0000"/>
                </a:solidFill>
                <a:effectLst>
                  <a:outerShdw blurRad="38100" dist="38100" dir="2700000" algn="tl">
                    <a:srgbClr val="C0C0C0"/>
                  </a:outerShdw>
                </a:effectLst>
                <a:ea typeface="宋体" pitchFamily="2" charset="-122"/>
              </a:rPr>
              <a:t>第七节    特别纳税调整</a:t>
            </a:r>
          </a:p>
        </p:txBody>
      </p:sp>
      <p:sp>
        <p:nvSpPr>
          <p:cNvPr id="28675" name="内容占位符 2">
            <a:extLst>
              <a:ext uri="{FF2B5EF4-FFF2-40B4-BE49-F238E27FC236}">
                <a16:creationId xmlns:a16="http://schemas.microsoft.com/office/drawing/2014/main" id="{9CF077A3-D10D-42B6-BA2D-5A9464769BCF}"/>
              </a:ext>
            </a:extLst>
          </p:cNvPr>
          <p:cNvSpPr>
            <a:spLocks noGrp="1"/>
          </p:cNvSpPr>
          <p:nvPr>
            <p:ph idx="1"/>
          </p:nvPr>
        </p:nvSpPr>
        <p:spPr>
          <a:xfrm>
            <a:off x="457200" y="1341438"/>
            <a:ext cx="8229600" cy="4906962"/>
          </a:xfrm>
        </p:spPr>
        <p:txBody>
          <a:bodyPr/>
          <a:lstStyle/>
          <a:p>
            <a:r>
              <a:rPr lang="zh-CN" altLang="en-US" b="1">
                <a:ea typeface="宋体" panose="02010600030101010101" pitchFamily="2" charset="-122"/>
              </a:rPr>
              <a:t>一、特别纳税调整的概念及关联申报管理</a:t>
            </a:r>
          </a:p>
          <a:p>
            <a:r>
              <a:rPr lang="zh-CN" altLang="en-US" b="1">
                <a:solidFill>
                  <a:srgbClr val="0070C0"/>
                </a:solidFill>
                <a:ea typeface="宋体" panose="02010600030101010101" pitchFamily="2" charset="-122"/>
              </a:rPr>
              <a:t>　  </a:t>
            </a:r>
            <a:r>
              <a:rPr lang="zh-CN" altLang="en-US" sz="2400" b="1">
                <a:latin typeface="楷体" panose="02010609060101010101" pitchFamily="49" charset="-122"/>
                <a:ea typeface="楷体" panose="02010609060101010101" pitchFamily="49" charset="-122"/>
              </a:rPr>
              <a:t>特别纳税调整是指企业与其关联方之间的业务往来，不符合</a:t>
            </a:r>
            <a:r>
              <a:rPr lang="zh-CN" altLang="en-US" sz="2400" b="1">
                <a:solidFill>
                  <a:srgbClr val="FF0000"/>
                </a:solidFill>
                <a:latin typeface="楷体" panose="02010609060101010101" pitchFamily="49" charset="-122"/>
                <a:ea typeface="楷体" panose="02010609060101010101" pitchFamily="49" charset="-122"/>
              </a:rPr>
              <a:t>独立交易</a:t>
            </a:r>
            <a:r>
              <a:rPr lang="zh-CN" altLang="en-US" sz="2400" b="1">
                <a:latin typeface="楷体" panose="02010609060101010101" pitchFamily="49" charset="-122"/>
                <a:ea typeface="楷体" panose="02010609060101010101" pitchFamily="49" charset="-122"/>
              </a:rPr>
              <a:t>原则而减少企业或者其关联方应纳税收入或者所得额的，税务机关有权按照合理方法调整。</a:t>
            </a:r>
          </a:p>
          <a:p>
            <a:r>
              <a:rPr lang="zh-CN" altLang="en-US" sz="2400" b="1">
                <a:ea typeface="宋体" panose="02010600030101010101" pitchFamily="2" charset="-122"/>
              </a:rPr>
              <a:t>　　（一）关联方</a:t>
            </a:r>
          </a:p>
          <a:p>
            <a:r>
              <a:rPr lang="zh-CN" altLang="en-US" sz="2400" b="1">
                <a:ea typeface="宋体" panose="02010600030101010101" pitchFamily="2" charset="-122"/>
              </a:rPr>
              <a:t>　　关联方是指与企业有下列</a:t>
            </a:r>
            <a:r>
              <a:rPr lang="zh-CN" altLang="en-US" sz="2400" b="1">
                <a:solidFill>
                  <a:srgbClr val="FF0000"/>
                </a:solidFill>
                <a:ea typeface="宋体" panose="02010600030101010101" pitchFamily="2" charset="-122"/>
              </a:rPr>
              <a:t>关联关系</a:t>
            </a:r>
            <a:r>
              <a:rPr lang="zh-CN" altLang="en-US" sz="2400" b="1">
                <a:ea typeface="宋体" panose="02010600030101010101" pitchFamily="2" charset="-122"/>
              </a:rPr>
              <a:t>之一的企业、其他组织或者个人，具体指：</a:t>
            </a:r>
          </a:p>
          <a:p>
            <a:r>
              <a:rPr lang="zh-CN" altLang="en-US" sz="2400" b="1">
                <a:ea typeface="宋体" panose="02010600030101010101" pitchFamily="2" charset="-122"/>
              </a:rPr>
              <a:t>　　</a:t>
            </a:r>
            <a:r>
              <a:rPr lang="en-US" altLang="zh-CN" sz="2400" b="1">
                <a:ea typeface="宋体" panose="02010600030101010101" pitchFamily="2" charset="-122"/>
              </a:rPr>
              <a:t>1.</a:t>
            </a:r>
            <a:r>
              <a:rPr lang="zh-CN" altLang="en-US" sz="2400" b="1">
                <a:ea typeface="宋体" panose="02010600030101010101" pitchFamily="2" charset="-122"/>
              </a:rPr>
              <a:t>在资金、经营、购销等方面存在直接或者间接的控制关系；</a:t>
            </a:r>
          </a:p>
          <a:p>
            <a:r>
              <a:rPr lang="zh-CN" altLang="en-US" sz="2400" b="1">
                <a:ea typeface="宋体" panose="02010600030101010101" pitchFamily="2" charset="-122"/>
              </a:rPr>
              <a:t>　　</a:t>
            </a:r>
            <a:r>
              <a:rPr lang="en-US" altLang="zh-CN" sz="2400" b="1">
                <a:ea typeface="宋体" panose="02010600030101010101" pitchFamily="2" charset="-122"/>
              </a:rPr>
              <a:t>2.</a:t>
            </a:r>
            <a:r>
              <a:rPr lang="zh-CN" altLang="en-US" sz="2400" b="1">
                <a:ea typeface="宋体" panose="02010600030101010101" pitchFamily="2" charset="-122"/>
              </a:rPr>
              <a:t>直接或者间接地同为第三者控制；</a:t>
            </a:r>
          </a:p>
          <a:p>
            <a:r>
              <a:rPr lang="zh-CN" altLang="en-US" sz="2400" b="1">
                <a:ea typeface="宋体" panose="02010600030101010101" pitchFamily="2" charset="-122"/>
              </a:rPr>
              <a:t>　　</a:t>
            </a:r>
            <a:r>
              <a:rPr lang="en-US" altLang="zh-CN" sz="2400" b="1">
                <a:ea typeface="宋体" panose="02010600030101010101" pitchFamily="2" charset="-122"/>
              </a:rPr>
              <a:t>3.</a:t>
            </a:r>
            <a:r>
              <a:rPr lang="zh-CN" altLang="en-US" sz="2400" b="1">
                <a:ea typeface="宋体" panose="02010600030101010101" pitchFamily="2" charset="-122"/>
              </a:rPr>
              <a:t>在利益上具有相关联的其他关系。</a:t>
            </a:r>
          </a:p>
        </p:txBody>
      </p:sp>
      <p:sp>
        <p:nvSpPr>
          <p:cNvPr id="28676" name="页脚占位符 3">
            <a:extLst>
              <a:ext uri="{FF2B5EF4-FFF2-40B4-BE49-F238E27FC236}">
                <a16:creationId xmlns:a16="http://schemas.microsoft.com/office/drawing/2014/main" id="{5D353BD1-8ECF-4BE3-8C13-19A5AA837A4E}"/>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内容占位符 2">
            <a:extLst>
              <a:ext uri="{FF2B5EF4-FFF2-40B4-BE49-F238E27FC236}">
                <a16:creationId xmlns:a16="http://schemas.microsoft.com/office/drawing/2014/main" id="{92063D3A-B54C-4044-A495-60F2BE327294}"/>
              </a:ext>
            </a:extLst>
          </p:cNvPr>
          <p:cNvSpPr>
            <a:spLocks noGrp="1"/>
          </p:cNvSpPr>
          <p:nvPr>
            <p:ph idx="1"/>
          </p:nvPr>
        </p:nvSpPr>
        <p:spPr>
          <a:xfrm>
            <a:off x="250825" y="404813"/>
            <a:ext cx="8435975" cy="5843587"/>
          </a:xfrm>
        </p:spPr>
        <p:txBody>
          <a:bodyPr/>
          <a:lstStyle/>
          <a:p>
            <a:pPr>
              <a:defRPr/>
            </a:pPr>
            <a:r>
              <a:rPr lang="zh-CN" altLang="en-US" b="1" dirty="0">
                <a:solidFill>
                  <a:srgbClr val="FF0000"/>
                </a:solidFill>
                <a:latin typeface="黑体" pitchFamily="49" charset="-122"/>
                <a:ea typeface="黑体" pitchFamily="49" charset="-122"/>
              </a:rPr>
              <a:t>（六）转让定价方法管理</a:t>
            </a:r>
            <a:endParaRPr lang="en-US" altLang="zh-CN" b="1" dirty="0">
              <a:solidFill>
                <a:srgbClr val="FF0000"/>
              </a:solidFill>
              <a:latin typeface="黑体" pitchFamily="49" charset="-122"/>
              <a:ea typeface="黑体" pitchFamily="49" charset="-122"/>
            </a:endParaRPr>
          </a:p>
          <a:p>
            <a:pPr>
              <a:defRPr/>
            </a:pPr>
            <a:r>
              <a:rPr lang="en-US" altLang="zh-CN" sz="2800" b="1" dirty="0">
                <a:latin typeface="黑体" pitchFamily="49" charset="-122"/>
                <a:ea typeface="黑体" pitchFamily="49" charset="-122"/>
              </a:rPr>
              <a:t>1.</a:t>
            </a:r>
            <a:r>
              <a:rPr lang="zh-CN" altLang="en-US" sz="2800" b="1" dirty="0">
                <a:latin typeface="黑体" pitchFamily="49" charset="-122"/>
                <a:ea typeface="黑体" pitchFamily="49" charset="-122"/>
              </a:rPr>
              <a:t>可比非受控价格法</a:t>
            </a:r>
            <a:endParaRPr lang="en-US" altLang="zh-CN" sz="2800" b="1" dirty="0">
              <a:latin typeface="黑体" pitchFamily="49" charset="-122"/>
              <a:ea typeface="黑体" pitchFamily="49" charset="-122"/>
            </a:endParaRPr>
          </a:p>
          <a:p>
            <a:pPr>
              <a:defRPr/>
            </a:pPr>
            <a:r>
              <a:rPr lang="zh-CN" altLang="en-US" sz="2400" b="1" dirty="0">
                <a:latin typeface="仿宋" pitchFamily="49" charset="-122"/>
                <a:ea typeface="仿宋" pitchFamily="49" charset="-122"/>
              </a:rPr>
              <a:t>以</a:t>
            </a:r>
            <a:r>
              <a:rPr lang="zh-CN" altLang="en-US" sz="2400" b="1" dirty="0">
                <a:solidFill>
                  <a:srgbClr val="FF0000"/>
                </a:solidFill>
                <a:latin typeface="仿宋" pitchFamily="49" charset="-122"/>
                <a:ea typeface="仿宋" pitchFamily="49" charset="-122"/>
              </a:rPr>
              <a:t>非关联方之间</a:t>
            </a:r>
            <a:r>
              <a:rPr lang="zh-CN" altLang="en-US" sz="2400" b="1" dirty="0">
                <a:latin typeface="仿宋" pitchFamily="49" charset="-122"/>
                <a:ea typeface="仿宋" pitchFamily="49" charset="-122"/>
              </a:rPr>
              <a:t>进行的与关联交易</a:t>
            </a:r>
            <a:r>
              <a:rPr lang="zh-CN" altLang="en-US" sz="2400" b="1" dirty="0">
                <a:solidFill>
                  <a:srgbClr val="FF0000"/>
                </a:solidFill>
                <a:latin typeface="仿宋" pitchFamily="49" charset="-122"/>
                <a:ea typeface="仿宋" pitchFamily="49" charset="-122"/>
              </a:rPr>
              <a:t>相同或类似</a:t>
            </a:r>
            <a:r>
              <a:rPr lang="zh-CN" altLang="en-US" sz="2400" b="1" dirty="0">
                <a:latin typeface="仿宋" pitchFamily="49" charset="-122"/>
                <a:ea typeface="仿宋" pitchFamily="49" charset="-122"/>
              </a:rPr>
              <a:t>业务活动所收取的价格作为</a:t>
            </a:r>
            <a:r>
              <a:rPr lang="zh-CN" altLang="en-US" sz="2400" b="1" dirty="0">
                <a:solidFill>
                  <a:srgbClr val="FF0000"/>
                </a:solidFill>
                <a:latin typeface="仿宋" pitchFamily="49" charset="-122"/>
                <a:ea typeface="仿宋" pitchFamily="49" charset="-122"/>
              </a:rPr>
              <a:t>公平</a:t>
            </a:r>
            <a:r>
              <a:rPr lang="zh-CN" altLang="en-US" sz="2400" b="1" dirty="0">
                <a:latin typeface="仿宋" pitchFamily="49" charset="-122"/>
                <a:ea typeface="仿宋" pitchFamily="49" charset="-122"/>
              </a:rPr>
              <a:t>成交价格。</a:t>
            </a:r>
            <a:endParaRPr lang="en-US" altLang="zh-CN" sz="2400" b="1" dirty="0">
              <a:latin typeface="仿宋" pitchFamily="49" charset="-122"/>
              <a:ea typeface="仿宋" pitchFamily="49" charset="-122"/>
            </a:endParaRPr>
          </a:p>
          <a:p>
            <a:pPr>
              <a:defRPr/>
            </a:pPr>
            <a:r>
              <a:rPr lang="zh-CN" altLang="en-US" sz="2400" b="1" dirty="0">
                <a:latin typeface="仿宋" pitchFamily="49" charset="-122"/>
                <a:ea typeface="仿宋" pitchFamily="49" charset="-122"/>
              </a:rPr>
              <a:t>适用范围：一般适用于所有类型的关联交易。</a:t>
            </a:r>
            <a:endParaRPr lang="en-US" altLang="zh-CN" sz="2400" b="1" dirty="0">
              <a:latin typeface="仿宋" pitchFamily="49" charset="-122"/>
              <a:ea typeface="仿宋" pitchFamily="49" charset="-122"/>
            </a:endParaRPr>
          </a:p>
          <a:p>
            <a:pPr marL="0" indent="0">
              <a:buFont typeface="Arial" panose="020B0604020202020204" pitchFamily="34" charset="0"/>
              <a:buNone/>
              <a:defRPr/>
            </a:pPr>
            <a:endParaRPr lang="en-US" altLang="zh-CN" sz="2400" dirty="0">
              <a:latin typeface="仿宋" pitchFamily="49" charset="-122"/>
              <a:ea typeface="仿宋" pitchFamily="49" charset="-122"/>
            </a:endParaRPr>
          </a:p>
          <a:p>
            <a:pPr>
              <a:defRPr/>
            </a:pPr>
            <a:r>
              <a:rPr lang="zh-CN" altLang="en-US" sz="2800" b="1" dirty="0">
                <a:latin typeface="楷体" pitchFamily="49" charset="-122"/>
                <a:ea typeface="楷体" pitchFamily="49" charset="-122"/>
              </a:rPr>
              <a:t>如：有形资产的购销或转让</a:t>
            </a:r>
            <a:endParaRPr lang="en-US" altLang="zh-CN" sz="2800" b="1" dirty="0">
              <a:latin typeface="楷体" pitchFamily="49" charset="-122"/>
              <a:ea typeface="楷体" pitchFamily="49" charset="-122"/>
            </a:endParaRPr>
          </a:p>
          <a:p>
            <a:pPr>
              <a:defRPr/>
            </a:pPr>
            <a:r>
              <a:rPr lang="zh-CN" altLang="en-US" sz="2800" dirty="0">
                <a:latin typeface="楷体" pitchFamily="49" charset="-122"/>
                <a:ea typeface="楷体" pitchFamily="49" charset="-122"/>
              </a:rPr>
              <a:t>（</a:t>
            </a:r>
            <a:r>
              <a:rPr lang="en-US" altLang="zh-CN" sz="2800" dirty="0">
                <a:latin typeface="楷体" pitchFamily="49" charset="-122"/>
                <a:ea typeface="楷体" pitchFamily="49" charset="-122"/>
              </a:rPr>
              <a:t>1</a:t>
            </a:r>
            <a:r>
              <a:rPr lang="zh-CN" altLang="en-US" sz="2800" dirty="0">
                <a:latin typeface="楷体" pitchFamily="49" charset="-122"/>
                <a:ea typeface="楷体" pitchFamily="49" charset="-122"/>
              </a:rPr>
              <a:t>）购销或转让过程，</a:t>
            </a:r>
            <a:r>
              <a:rPr lang="zh-CN" altLang="en-US" sz="2400" dirty="0">
                <a:latin typeface="楷体" pitchFamily="49" charset="-122"/>
                <a:ea typeface="楷体" pitchFamily="49" charset="-122"/>
              </a:rPr>
              <a:t>包括交易的时间与地点、交货条件、交货手续、支付条件、交易数量、售后服务的时间和地点等；</a:t>
            </a:r>
            <a:endParaRPr lang="en-US" altLang="zh-CN" sz="2400" dirty="0">
              <a:latin typeface="楷体" pitchFamily="49" charset="-122"/>
              <a:ea typeface="楷体" pitchFamily="49" charset="-122"/>
            </a:endParaRPr>
          </a:p>
          <a:p>
            <a:pPr>
              <a:defRPr/>
            </a:pPr>
            <a:r>
              <a:rPr lang="en-US" altLang="zh-CN" sz="2800" dirty="0">
                <a:latin typeface="楷体" pitchFamily="49" charset="-122"/>
                <a:ea typeface="楷体" pitchFamily="49" charset="-122"/>
              </a:rPr>
              <a:t> </a:t>
            </a:r>
            <a:r>
              <a:rPr lang="zh-CN" altLang="en-US" sz="2800" dirty="0">
                <a:latin typeface="楷体" pitchFamily="49" charset="-122"/>
                <a:ea typeface="楷体" pitchFamily="49" charset="-122"/>
              </a:rPr>
              <a:t>（</a:t>
            </a:r>
            <a:r>
              <a:rPr lang="en-US" altLang="zh-CN" sz="2800" dirty="0">
                <a:latin typeface="楷体" pitchFamily="49" charset="-122"/>
                <a:ea typeface="楷体" pitchFamily="49" charset="-122"/>
              </a:rPr>
              <a:t>2</a:t>
            </a:r>
            <a:r>
              <a:rPr lang="zh-CN" altLang="en-US" sz="2800" dirty="0">
                <a:latin typeface="楷体" pitchFamily="49" charset="-122"/>
                <a:ea typeface="楷体" pitchFamily="49" charset="-122"/>
              </a:rPr>
              <a:t>）购销或转让环节；</a:t>
            </a:r>
            <a:endParaRPr lang="en-US" altLang="zh-CN" sz="2800" dirty="0">
              <a:latin typeface="楷体" pitchFamily="49" charset="-122"/>
              <a:ea typeface="楷体" pitchFamily="49" charset="-122"/>
            </a:endParaRPr>
          </a:p>
          <a:p>
            <a:pPr>
              <a:defRPr/>
            </a:pPr>
            <a:r>
              <a:rPr lang="zh-CN" altLang="en-US" sz="2800" dirty="0">
                <a:latin typeface="楷体" pitchFamily="49" charset="-122"/>
                <a:ea typeface="楷体" pitchFamily="49" charset="-122"/>
              </a:rPr>
              <a:t> （</a:t>
            </a:r>
            <a:r>
              <a:rPr lang="en-US" altLang="zh-CN" sz="2800" dirty="0">
                <a:latin typeface="楷体" pitchFamily="49" charset="-122"/>
                <a:ea typeface="楷体" pitchFamily="49" charset="-122"/>
              </a:rPr>
              <a:t>3</a:t>
            </a:r>
            <a:r>
              <a:rPr lang="zh-CN" altLang="en-US" sz="2800" dirty="0">
                <a:latin typeface="楷体" pitchFamily="49" charset="-122"/>
                <a:ea typeface="楷体" pitchFamily="49" charset="-122"/>
              </a:rPr>
              <a:t>）购销或转让货物；</a:t>
            </a:r>
            <a:r>
              <a:rPr lang="zh-CN" altLang="en-US" sz="2400" dirty="0">
                <a:latin typeface="楷体" pitchFamily="49" charset="-122"/>
                <a:ea typeface="楷体" pitchFamily="49" charset="-122"/>
              </a:rPr>
              <a:t>品牌、规格、型号、性能</a:t>
            </a:r>
            <a:endParaRPr lang="en-US" altLang="zh-CN" sz="2400" dirty="0">
              <a:latin typeface="楷体" pitchFamily="49" charset="-122"/>
              <a:ea typeface="楷体" pitchFamily="49" charset="-122"/>
            </a:endParaRPr>
          </a:p>
          <a:p>
            <a:pPr>
              <a:defRPr/>
            </a:pPr>
            <a:r>
              <a:rPr lang="en-US" altLang="zh-CN" sz="2800" dirty="0">
                <a:latin typeface="楷体" pitchFamily="49" charset="-122"/>
                <a:ea typeface="楷体" pitchFamily="49" charset="-122"/>
              </a:rPr>
              <a:t>   </a:t>
            </a:r>
            <a:r>
              <a:rPr lang="zh-CN" altLang="en-US" sz="2800" dirty="0">
                <a:latin typeface="楷体" pitchFamily="49" charset="-122"/>
                <a:ea typeface="楷体" pitchFamily="49" charset="-122"/>
              </a:rPr>
              <a:t>（</a:t>
            </a:r>
            <a:r>
              <a:rPr lang="en-US" altLang="zh-CN" sz="2800" dirty="0">
                <a:latin typeface="楷体" pitchFamily="49" charset="-122"/>
                <a:ea typeface="楷体" pitchFamily="49" charset="-122"/>
              </a:rPr>
              <a:t>4</a:t>
            </a:r>
            <a:r>
              <a:rPr lang="zh-CN" altLang="en-US" sz="2800" dirty="0">
                <a:latin typeface="楷体" pitchFamily="49" charset="-122"/>
                <a:ea typeface="楷体" pitchFamily="49" charset="-122"/>
              </a:rPr>
              <a:t>）购销或转让环境</a:t>
            </a:r>
          </a:p>
        </p:txBody>
      </p:sp>
      <p:sp>
        <p:nvSpPr>
          <p:cNvPr id="47107" name="页脚占位符 3">
            <a:extLst>
              <a:ext uri="{FF2B5EF4-FFF2-40B4-BE49-F238E27FC236}">
                <a16:creationId xmlns:a16="http://schemas.microsoft.com/office/drawing/2014/main" id="{5D3F4BE6-02B2-4922-B1BE-E1D2C1FAAF2B}"/>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内容占位符 2">
            <a:extLst>
              <a:ext uri="{FF2B5EF4-FFF2-40B4-BE49-F238E27FC236}">
                <a16:creationId xmlns:a16="http://schemas.microsoft.com/office/drawing/2014/main" id="{ECD10B7A-CC82-4FC0-A9BF-6A3AFDDEFE80}"/>
              </a:ext>
            </a:extLst>
          </p:cNvPr>
          <p:cNvSpPr>
            <a:spLocks noGrp="1"/>
          </p:cNvSpPr>
          <p:nvPr>
            <p:ph idx="1"/>
          </p:nvPr>
        </p:nvSpPr>
        <p:spPr>
          <a:xfrm>
            <a:off x="457200" y="620713"/>
            <a:ext cx="8362950" cy="5627687"/>
          </a:xfrm>
        </p:spPr>
        <p:txBody>
          <a:bodyPr/>
          <a:lstStyle/>
          <a:p>
            <a:r>
              <a:rPr lang="en-US" altLang="zh-CN" b="1">
                <a:solidFill>
                  <a:srgbClr val="FF0000"/>
                </a:solidFill>
                <a:ea typeface="宋体" panose="02010600030101010101" pitchFamily="2" charset="-122"/>
              </a:rPr>
              <a:t>2.</a:t>
            </a:r>
            <a:r>
              <a:rPr lang="zh-CN" altLang="en-US" b="1">
                <a:solidFill>
                  <a:srgbClr val="FF0000"/>
                </a:solidFill>
                <a:ea typeface="宋体" panose="02010600030101010101" pitchFamily="2" charset="-122"/>
              </a:rPr>
              <a:t>再销售价格法</a:t>
            </a:r>
            <a:endParaRPr lang="en-US" altLang="zh-CN" b="1">
              <a:solidFill>
                <a:srgbClr val="FF0000"/>
              </a:solidFill>
              <a:ea typeface="宋体" panose="02010600030101010101" pitchFamily="2" charset="-122"/>
            </a:endParaRPr>
          </a:p>
          <a:p>
            <a:r>
              <a:rPr lang="zh-CN" altLang="en-US" sz="2800" b="1">
                <a:latin typeface="仿宋" panose="02010609060101010101" pitchFamily="49" charset="-122"/>
                <a:ea typeface="仿宋" panose="02010609060101010101" pitchFamily="49" charset="-122"/>
              </a:rPr>
              <a:t>以</a:t>
            </a:r>
            <a:r>
              <a:rPr lang="zh-CN" altLang="en-US" sz="2800" b="1">
                <a:solidFill>
                  <a:srgbClr val="0070C0"/>
                </a:solidFill>
                <a:latin typeface="仿宋" panose="02010609060101010101" pitchFamily="49" charset="-122"/>
                <a:ea typeface="仿宋" panose="02010609060101010101" pitchFamily="49" charset="-122"/>
              </a:rPr>
              <a:t>关联方购进</a:t>
            </a:r>
            <a:r>
              <a:rPr lang="zh-CN" altLang="en-US" sz="2800" b="1">
                <a:latin typeface="仿宋" panose="02010609060101010101" pitchFamily="49" charset="-122"/>
                <a:ea typeface="仿宋" panose="02010609060101010101" pitchFamily="49" charset="-122"/>
              </a:rPr>
              <a:t>商品再销售给</a:t>
            </a:r>
            <a:r>
              <a:rPr lang="zh-CN" altLang="en-US" sz="2800" b="1">
                <a:solidFill>
                  <a:srgbClr val="0070C0"/>
                </a:solidFill>
                <a:latin typeface="仿宋" panose="02010609060101010101" pitchFamily="49" charset="-122"/>
                <a:ea typeface="仿宋" panose="02010609060101010101" pitchFamily="49" charset="-122"/>
              </a:rPr>
              <a:t>非关联方</a:t>
            </a:r>
            <a:r>
              <a:rPr lang="zh-CN" altLang="en-US" sz="2800" b="1">
                <a:latin typeface="仿宋" panose="02010609060101010101" pitchFamily="49" charset="-122"/>
                <a:ea typeface="仿宋" panose="02010609060101010101" pitchFamily="49" charset="-122"/>
              </a:rPr>
              <a:t>的价格减去可比</a:t>
            </a:r>
            <a:r>
              <a:rPr lang="zh-CN" altLang="en-US" sz="2800" b="1">
                <a:solidFill>
                  <a:srgbClr val="0070C0"/>
                </a:solidFill>
                <a:latin typeface="仿宋" panose="02010609060101010101" pitchFamily="49" charset="-122"/>
                <a:ea typeface="仿宋" panose="02010609060101010101" pitchFamily="49" charset="-122"/>
              </a:rPr>
              <a:t>非关联交易毛利</a:t>
            </a:r>
            <a:r>
              <a:rPr lang="zh-CN" altLang="en-US" sz="2800" b="1">
                <a:latin typeface="仿宋" panose="02010609060101010101" pitchFamily="49" charset="-122"/>
                <a:ea typeface="仿宋" panose="02010609060101010101" pitchFamily="49" charset="-122"/>
              </a:rPr>
              <a:t>后的金额作为公平成交价格。</a:t>
            </a:r>
            <a:endParaRPr lang="en-US" altLang="zh-CN" sz="2800" b="1">
              <a:latin typeface="仿宋" panose="02010609060101010101" pitchFamily="49" charset="-122"/>
              <a:ea typeface="仿宋" panose="02010609060101010101" pitchFamily="49" charset="-122"/>
            </a:endParaRPr>
          </a:p>
          <a:p>
            <a:r>
              <a:rPr lang="zh-CN" altLang="en-US" sz="2800" b="1">
                <a:solidFill>
                  <a:srgbClr val="FF0000"/>
                </a:solidFill>
                <a:latin typeface="楷体" panose="02010609060101010101" pitchFamily="49" charset="-122"/>
                <a:ea typeface="楷体" panose="02010609060101010101" pitchFamily="49" charset="-122"/>
              </a:rPr>
              <a:t>适用范围：</a:t>
            </a:r>
            <a:r>
              <a:rPr lang="zh-CN" altLang="en-US" sz="2800">
                <a:latin typeface="楷体" panose="02010609060101010101" pitchFamily="49" charset="-122"/>
                <a:ea typeface="楷体" panose="02010609060101010101" pitchFamily="49" charset="-122"/>
              </a:rPr>
              <a:t>再销售者未对商品进行外形、性能、结构或更换商标等实质性增值加工的简单加工或单纯购销业务。</a:t>
            </a:r>
            <a:endParaRPr lang="en-US" altLang="zh-CN" sz="2800">
              <a:latin typeface="楷体" panose="02010609060101010101" pitchFamily="49" charset="-122"/>
              <a:ea typeface="楷体" panose="02010609060101010101" pitchFamily="49" charset="-122"/>
            </a:endParaRPr>
          </a:p>
          <a:p>
            <a:r>
              <a:rPr lang="en-US" altLang="zh-CN" sz="2800">
                <a:latin typeface="楷体" panose="02010609060101010101" pitchFamily="49" charset="-122"/>
                <a:ea typeface="楷体" panose="02010609060101010101" pitchFamily="49" charset="-122"/>
              </a:rPr>
              <a:t>【</a:t>
            </a:r>
            <a:r>
              <a:rPr lang="zh-CN" altLang="en-US" sz="2800">
                <a:latin typeface="楷体" panose="02010609060101010101" pitchFamily="49" charset="-122"/>
                <a:ea typeface="楷体" panose="02010609060101010101" pitchFamily="49" charset="-122"/>
              </a:rPr>
              <a:t>例题</a:t>
            </a:r>
            <a:r>
              <a:rPr lang="en-US" altLang="zh-CN" sz="2800">
                <a:latin typeface="楷体" panose="02010609060101010101" pitchFamily="49" charset="-122"/>
                <a:ea typeface="楷体" panose="02010609060101010101" pitchFamily="49" charset="-122"/>
              </a:rPr>
              <a:t>】A</a:t>
            </a:r>
            <a:r>
              <a:rPr lang="zh-CN" altLang="en-US" sz="2800">
                <a:latin typeface="楷体" panose="02010609060101010101" pitchFamily="49" charset="-122"/>
                <a:ea typeface="楷体" panose="02010609060101010101" pitchFamily="49" charset="-122"/>
              </a:rPr>
              <a:t>公司从国外关联</a:t>
            </a:r>
            <a:r>
              <a:rPr lang="en-US" altLang="zh-CN" sz="2800">
                <a:latin typeface="楷体" panose="02010609060101010101" pitchFamily="49" charset="-122"/>
                <a:ea typeface="楷体" panose="02010609060101010101" pitchFamily="49" charset="-122"/>
              </a:rPr>
              <a:t>B</a:t>
            </a:r>
            <a:r>
              <a:rPr lang="zh-CN" altLang="en-US" sz="2800">
                <a:latin typeface="楷体" panose="02010609060101010101" pitchFamily="49" charset="-122"/>
                <a:ea typeface="楷体" panose="02010609060101010101" pitchFamily="49" charset="-122"/>
              </a:rPr>
              <a:t>公司以</a:t>
            </a:r>
            <a:r>
              <a:rPr lang="en-US" altLang="zh-CN" sz="2800">
                <a:latin typeface="楷体" panose="02010609060101010101" pitchFamily="49" charset="-122"/>
                <a:ea typeface="楷体" panose="02010609060101010101" pitchFamily="49" charset="-122"/>
              </a:rPr>
              <a:t>50</a:t>
            </a:r>
            <a:r>
              <a:rPr lang="zh-CN" altLang="en-US" sz="2800">
                <a:latin typeface="楷体" panose="02010609060101010101" pitchFamily="49" charset="-122"/>
                <a:ea typeface="楷体" panose="02010609060101010101" pitchFamily="49" charset="-122"/>
              </a:rPr>
              <a:t>万价格购进货物后销售给</a:t>
            </a:r>
            <a:r>
              <a:rPr lang="en-US" altLang="zh-CN" sz="2800">
                <a:latin typeface="楷体" panose="02010609060101010101" pitchFamily="49" charset="-122"/>
                <a:ea typeface="楷体" panose="02010609060101010101" pitchFamily="49" charset="-122"/>
              </a:rPr>
              <a:t>C</a:t>
            </a:r>
            <a:r>
              <a:rPr lang="zh-CN" altLang="en-US" sz="2800">
                <a:latin typeface="楷体" panose="02010609060101010101" pitchFamily="49" charset="-122"/>
                <a:ea typeface="楷体" panose="02010609060101010101" pitchFamily="49" charset="-122"/>
              </a:rPr>
              <a:t>公司的价格为</a:t>
            </a:r>
            <a:r>
              <a:rPr lang="en-US" altLang="zh-CN" sz="2800">
                <a:latin typeface="楷体" panose="02010609060101010101" pitchFamily="49" charset="-122"/>
                <a:ea typeface="楷体" panose="02010609060101010101" pitchFamily="49" charset="-122"/>
              </a:rPr>
              <a:t>45</a:t>
            </a:r>
            <a:r>
              <a:rPr lang="zh-CN" altLang="en-US" sz="2800">
                <a:latin typeface="楷体" panose="02010609060101010101" pitchFamily="49" charset="-122"/>
                <a:ea typeface="楷体" panose="02010609060101010101" pitchFamily="49" charset="-122"/>
              </a:rPr>
              <a:t>万。假设毛利率合理的数额为</a:t>
            </a:r>
            <a:r>
              <a:rPr lang="en-US" altLang="zh-CN" sz="2800">
                <a:latin typeface="楷体" panose="02010609060101010101" pitchFamily="49" charset="-122"/>
                <a:ea typeface="楷体" panose="02010609060101010101" pitchFamily="49" charset="-122"/>
              </a:rPr>
              <a:t>20%</a:t>
            </a:r>
            <a:r>
              <a:rPr lang="zh-CN" altLang="en-US" sz="2800">
                <a:latin typeface="楷体" panose="02010609060101010101" pitchFamily="49" charset="-122"/>
                <a:ea typeface="楷体" panose="02010609060101010101" pitchFamily="49" charset="-122"/>
              </a:rPr>
              <a:t>，则税务机关可以调整的</a:t>
            </a:r>
            <a:r>
              <a:rPr lang="en-US" altLang="zh-CN" sz="2800">
                <a:latin typeface="楷体" panose="02010609060101010101" pitchFamily="49" charset="-122"/>
                <a:ea typeface="楷体" panose="02010609060101010101" pitchFamily="49" charset="-122"/>
              </a:rPr>
              <a:t>A</a:t>
            </a:r>
            <a:r>
              <a:rPr lang="zh-CN" altLang="en-US" sz="2800">
                <a:latin typeface="楷体" panose="02010609060101010101" pitchFamily="49" charset="-122"/>
                <a:ea typeface="楷体" panose="02010609060101010101" pitchFamily="49" charset="-122"/>
              </a:rPr>
              <a:t>公司的进货价格为</a:t>
            </a:r>
            <a:r>
              <a:rPr lang="en-US" altLang="zh-CN" sz="2800">
                <a:latin typeface="楷体" panose="02010609060101010101" pitchFamily="49" charset="-122"/>
                <a:ea typeface="楷体" panose="02010609060101010101" pitchFamily="49" charset="-122"/>
              </a:rPr>
              <a:t>45×</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1-20%</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=36</a:t>
            </a:r>
            <a:r>
              <a:rPr lang="zh-CN" altLang="en-US" sz="2800">
                <a:latin typeface="楷体" panose="02010609060101010101" pitchFamily="49" charset="-122"/>
                <a:ea typeface="楷体" panose="02010609060101010101" pitchFamily="49" charset="-122"/>
              </a:rPr>
              <a:t>万元</a:t>
            </a:r>
            <a:endParaRPr lang="en-US" altLang="zh-CN" sz="2800">
              <a:latin typeface="楷体" panose="02010609060101010101" pitchFamily="49" charset="-122"/>
              <a:ea typeface="楷体" panose="02010609060101010101" pitchFamily="49" charset="-122"/>
            </a:endParaRPr>
          </a:p>
        </p:txBody>
      </p:sp>
      <p:sp>
        <p:nvSpPr>
          <p:cNvPr id="48131" name="页脚占位符 3">
            <a:extLst>
              <a:ext uri="{FF2B5EF4-FFF2-40B4-BE49-F238E27FC236}">
                <a16:creationId xmlns:a16="http://schemas.microsoft.com/office/drawing/2014/main" id="{69F592B8-1491-4459-B352-E07BB3D7F2CD}"/>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内容占位符 2">
            <a:extLst>
              <a:ext uri="{FF2B5EF4-FFF2-40B4-BE49-F238E27FC236}">
                <a16:creationId xmlns:a16="http://schemas.microsoft.com/office/drawing/2014/main" id="{0DA74C5C-C250-4337-B263-BF0A0E8EBD26}"/>
              </a:ext>
            </a:extLst>
          </p:cNvPr>
          <p:cNvSpPr>
            <a:spLocks noGrp="1"/>
          </p:cNvSpPr>
          <p:nvPr>
            <p:ph idx="1"/>
          </p:nvPr>
        </p:nvSpPr>
        <p:spPr>
          <a:xfrm>
            <a:off x="457200" y="692150"/>
            <a:ext cx="8229600" cy="5556250"/>
          </a:xfrm>
        </p:spPr>
        <p:txBody>
          <a:bodyPr/>
          <a:lstStyle/>
          <a:p>
            <a:r>
              <a:rPr lang="en-US" altLang="zh-CN" b="1">
                <a:solidFill>
                  <a:srgbClr val="FF0000"/>
                </a:solidFill>
                <a:latin typeface="黑体" panose="02010609060101010101" pitchFamily="49" charset="-122"/>
                <a:ea typeface="黑体" panose="02010609060101010101" pitchFamily="49" charset="-122"/>
              </a:rPr>
              <a:t>3.</a:t>
            </a:r>
            <a:r>
              <a:rPr lang="zh-CN" altLang="en-US" b="1">
                <a:solidFill>
                  <a:srgbClr val="FF0000"/>
                </a:solidFill>
                <a:latin typeface="黑体" panose="02010609060101010101" pitchFamily="49" charset="-122"/>
                <a:ea typeface="黑体" panose="02010609060101010101" pitchFamily="49" charset="-122"/>
              </a:rPr>
              <a:t>成本加成法</a:t>
            </a:r>
            <a:endParaRPr lang="en-US" altLang="zh-CN" b="1">
              <a:solidFill>
                <a:srgbClr val="FF0000"/>
              </a:solidFill>
              <a:latin typeface="黑体" panose="02010609060101010101" pitchFamily="49" charset="-122"/>
              <a:ea typeface="黑体" panose="02010609060101010101" pitchFamily="49" charset="-122"/>
            </a:endParaRPr>
          </a:p>
          <a:p>
            <a:r>
              <a:rPr lang="zh-CN" altLang="en-US" sz="2800" b="1">
                <a:latin typeface="仿宋" panose="02010609060101010101" pitchFamily="49" charset="-122"/>
                <a:ea typeface="仿宋" panose="02010609060101010101" pitchFamily="49" charset="-122"/>
              </a:rPr>
              <a:t>以关联交易发生的</a:t>
            </a:r>
            <a:r>
              <a:rPr lang="zh-CN" altLang="en-US" sz="2800" b="1">
                <a:solidFill>
                  <a:srgbClr val="0070C0"/>
                </a:solidFill>
                <a:latin typeface="仿宋" panose="02010609060101010101" pitchFamily="49" charset="-122"/>
                <a:ea typeface="仿宋" panose="02010609060101010101" pitchFamily="49" charset="-122"/>
              </a:rPr>
              <a:t>合理成本</a:t>
            </a:r>
            <a:r>
              <a:rPr lang="zh-CN" altLang="en-US" sz="2800" b="1">
                <a:latin typeface="仿宋" panose="02010609060101010101" pitchFamily="49" charset="-122"/>
                <a:ea typeface="仿宋" panose="02010609060101010101" pitchFamily="49" charset="-122"/>
              </a:rPr>
              <a:t>加上</a:t>
            </a:r>
            <a:r>
              <a:rPr lang="zh-CN" altLang="en-US" sz="2800" b="1">
                <a:solidFill>
                  <a:srgbClr val="0070C0"/>
                </a:solidFill>
                <a:latin typeface="仿宋" panose="02010609060101010101" pitchFamily="49" charset="-122"/>
                <a:ea typeface="仿宋" panose="02010609060101010101" pitchFamily="49" charset="-122"/>
              </a:rPr>
              <a:t>可比非关联交易毛利</a:t>
            </a:r>
            <a:r>
              <a:rPr lang="zh-CN" altLang="en-US" sz="2800" b="1">
                <a:latin typeface="仿宋" panose="02010609060101010101" pitchFamily="49" charset="-122"/>
                <a:ea typeface="仿宋" panose="02010609060101010101" pitchFamily="49" charset="-122"/>
              </a:rPr>
              <a:t>作为公平成交价格。</a:t>
            </a:r>
            <a:endParaRPr lang="en-US" altLang="zh-CN" sz="2800" b="1">
              <a:latin typeface="仿宋" panose="02010609060101010101" pitchFamily="49" charset="-122"/>
              <a:ea typeface="仿宋" panose="02010609060101010101" pitchFamily="49" charset="-122"/>
            </a:endParaRPr>
          </a:p>
          <a:p>
            <a:r>
              <a:rPr lang="zh-CN" altLang="en-US" sz="2800" b="1">
                <a:solidFill>
                  <a:srgbClr val="FF0000"/>
                </a:solidFill>
                <a:latin typeface="楷体" panose="02010609060101010101" pitchFamily="49" charset="-122"/>
                <a:ea typeface="楷体" panose="02010609060101010101" pitchFamily="49" charset="-122"/>
              </a:rPr>
              <a:t>公平交易价格</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关联交易的合理成本</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1+</a:t>
            </a:r>
            <a:r>
              <a:rPr lang="zh-CN" altLang="en-US" sz="2800" b="1">
                <a:latin typeface="楷体" panose="02010609060101010101" pitchFamily="49" charset="-122"/>
                <a:ea typeface="楷体" panose="02010609060101010101" pitchFamily="49" charset="-122"/>
              </a:rPr>
              <a:t>可比非关联交易成本加成率）</a:t>
            </a:r>
            <a:endParaRPr lang="en-US" altLang="zh-CN" sz="2800" b="1">
              <a:latin typeface="楷体" panose="02010609060101010101" pitchFamily="49" charset="-122"/>
              <a:ea typeface="楷体" panose="02010609060101010101" pitchFamily="49" charset="-122"/>
            </a:endParaRPr>
          </a:p>
          <a:p>
            <a:r>
              <a:rPr lang="zh-CN" altLang="en-US" sz="2800" b="1">
                <a:solidFill>
                  <a:srgbClr val="FF0000"/>
                </a:solidFill>
                <a:latin typeface="楷体" panose="02010609060101010101" pitchFamily="49" charset="-122"/>
                <a:ea typeface="楷体" panose="02010609060101010101" pitchFamily="49" charset="-122"/>
              </a:rPr>
              <a:t>可比非关联交易成本加成率</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可比非关联交易毛利</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可比非关联交易成本</a:t>
            </a:r>
            <a:r>
              <a:rPr lang="en-US" altLang="zh-CN" sz="2800" b="1">
                <a:latin typeface="楷体" panose="02010609060101010101" pitchFamily="49" charset="-122"/>
                <a:ea typeface="楷体" panose="02010609060101010101" pitchFamily="49" charset="-122"/>
                <a:cs typeface="Arial" panose="020B0604020202020204" pitchFamily="34" charset="0"/>
              </a:rPr>
              <a:t>×100%</a:t>
            </a:r>
          </a:p>
          <a:p>
            <a:r>
              <a:rPr lang="zh-CN" altLang="en-US" sz="2800" b="1">
                <a:solidFill>
                  <a:srgbClr val="FF0000"/>
                </a:solidFill>
                <a:latin typeface="黑体" panose="02010609060101010101" pitchFamily="49" charset="-122"/>
                <a:ea typeface="黑体" panose="02010609060101010101" pitchFamily="49" charset="-122"/>
                <a:cs typeface="Arial" panose="020B0604020202020204" pitchFamily="34" charset="0"/>
              </a:rPr>
              <a:t>适用范围：</a:t>
            </a:r>
            <a:r>
              <a:rPr lang="zh-CN" altLang="en-US" sz="2800" b="1">
                <a:latin typeface="楷体" panose="02010609060101010101" pitchFamily="49" charset="-122"/>
                <a:ea typeface="楷体" panose="02010609060101010101" pitchFamily="49" charset="-122"/>
                <a:cs typeface="Arial" panose="020B0604020202020204" pitchFamily="34" charset="0"/>
              </a:rPr>
              <a:t>通常适用于有形资产的购销、转让和使用，劳务提供或资金融通的关联交易。</a:t>
            </a:r>
            <a:endParaRPr lang="en-US" altLang="zh-CN" sz="2800" b="1">
              <a:latin typeface="楷体" panose="02010609060101010101" pitchFamily="49" charset="-122"/>
              <a:ea typeface="楷体" panose="02010609060101010101" pitchFamily="49" charset="-122"/>
            </a:endParaRPr>
          </a:p>
          <a:p>
            <a:endParaRPr lang="zh-CN" altLang="en-US" sz="2800" b="1">
              <a:latin typeface="宋体" panose="02010600030101010101" pitchFamily="2" charset="-122"/>
              <a:ea typeface="宋体" panose="02010600030101010101" pitchFamily="2" charset="-122"/>
            </a:endParaRPr>
          </a:p>
        </p:txBody>
      </p:sp>
      <p:sp>
        <p:nvSpPr>
          <p:cNvPr id="49155" name="页脚占位符 3">
            <a:extLst>
              <a:ext uri="{FF2B5EF4-FFF2-40B4-BE49-F238E27FC236}">
                <a16:creationId xmlns:a16="http://schemas.microsoft.com/office/drawing/2014/main" id="{8A194748-2CD6-41D4-8F70-A67DBC255BBE}"/>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内容占位符 2">
            <a:extLst>
              <a:ext uri="{FF2B5EF4-FFF2-40B4-BE49-F238E27FC236}">
                <a16:creationId xmlns:a16="http://schemas.microsoft.com/office/drawing/2014/main" id="{8DE5F599-50D4-46DD-9DE9-4E0555175505}"/>
              </a:ext>
            </a:extLst>
          </p:cNvPr>
          <p:cNvSpPr>
            <a:spLocks noGrp="1"/>
          </p:cNvSpPr>
          <p:nvPr>
            <p:ph idx="1"/>
          </p:nvPr>
        </p:nvSpPr>
        <p:spPr>
          <a:xfrm>
            <a:off x="827088" y="765175"/>
            <a:ext cx="7354887" cy="5483225"/>
          </a:xfrm>
        </p:spPr>
        <p:txBody>
          <a:bodyPr/>
          <a:lstStyle/>
          <a:p>
            <a:r>
              <a:rPr lang="en-US" altLang="zh-CN" b="1">
                <a:solidFill>
                  <a:srgbClr val="FF0000"/>
                </a:solidFill>
                <a:latin typeface="黑体" panose="02010609060101010101" pitchFamily="49" charset="-122"/>
                <a:ea typeface="黑体" panose="02010609060101010101" pitchFamily="49" charset="-122"/>
              </a:rPr>
              <a:t>4.</a:t>
            </a:r>
            <a:r>
              <a:rPr lang="zh-CN" altLang="en-US" b="1">
                <a:solidFill>
                  <a:srgbClr val="FF0000"/>
                </a:solidFill>
                <a:latin typeface="黑体" panose="02010609060101010101" pitchFamily="49" charset="-122"/>
                <a:ea typeface="黑体" panose="02010609060101010101" pitchFamily="49" charset="-122"/>
              </a:rPr>
              <a:t>交易净利润法</a:t>
            </a:r>
            <a:endParaRPr lang="en-US" altLang="zh-CN" b="1">
              <a:solidFill>
                <a:srgbClr val="FF0000"/>
              </a:solidFill>
              <a:latin typeface="黑体" panose="02010609060101010101" pitchFamily="49" charset="-122"/>
              <a:ea typeface="黑体" panose="02010609060101010101" pitchFamily="49" charset="-122"/>
            </a:endParaRPr>
          </a:p>
          <a:p>
            <a:r>
              <a:rPr lang="zh-CN" altLang="en-US" sz="2800" b="1">
                <a:latin typeface="仿宋" panose="02010609060101010101" pitchFamily="49" charset="-122"/>
                <a:ea typeface="仿宋" panose="02010609060101010101" pitchFamily="49" charset="-122"/>
              </a:rPr>
              <a:t>以可比非关联交易的</a:t>
            </a:r>
            <a:r>
              <a:rPr lang="zh-CN" altLang="en-US" sz="2800" b="1">
                <a:solidFill>
                  <a:srgbClr val="0070C0"/>
                </a:solidFill>
                <a:latin typeface="仿宋" panose="02010609060101010101" pitchFamily="49" charset="-122"/>
                <a:ea typeface="仿宋" panose="02010609060101010101" pitchFamily="49" charset="-122"/>
              </a:rPr>
              <a:t>利润率指标</a:t>
            </a:r>
            <a:r>
              <a:rPr lang="zh-CN" altLang="en-US" sz="2800" b="1">
                <a:latin typeface="仿宋" panose="02010609060101010101" pitchFamily="49" charset="-122"/>
                <a:ea typeface="仿宋" panose="02010609060101010101" pitchFamily="49" charset="-122"/>
              </a:rPr>
              <a:t>确定关联交易的净利润。指标包括资产收益率、销售利润率、完全成本加成率、贝里比率等。</a:t>
            </a:r>
            <a:endParaRPr lang="en-US" altLang="zh-CN" sz="2800" b="1">
              <a:latin typeface="仿宋" panose="02010609060101010101" pitchFamily="49" charset="-122"/>
              <a:ea typeface="仿宋" panose="02010609060101010101" pitchFamily="49" charset="-122"/>
            </a:endParaRPr>
          </a:p>
          <a:p>
            <a:r>
              <a:rPr lang="zh-CN" altLang="en-US" sz="2800" b="1">
                <a:solidFill>
                  <a:srgbClr val="FF0000"/>
                </a:solidFill>
                <a:latin typeface="黑体" panose="02010609060101010101" pitchFamily="49" charset="-122"/>
                <a:ea typeface="黑体" panose="02010609060101010101" pitchFamily="49" charset="-122"/>
                <a:cs typeface="Arial" panose="020B0604020202020204" pitchFamily="34" charset="0"/>
              </a:rPr>
              <a:t>适用范围：</a:t>
            </a:r>
            <a:r>
              <a:rPr lang="zh-CN" altLang="en-US" sz="2800" b="1">
                <a:latin typeface="楷体" panose="02010609060101010101" pitchFamily="49" charset="-122"/>
                <a:ea typeface="楷体" panose="02010609060101010101" pitchFamily="49" charset="-122"/>
                <a:cs typeface="Arial" panose="020B0604020202020204" pitchFamily="34" charset="0"/>
              </a:rPr>
              <a:t>通常适用于有形资产的购销、转让和使用，无形资产的转让和使用以及劳务提供等关联交易。</a:t>
            </a:r>
            <a:endParaRPr lang="en-US" altLang="zh-CN" sz="2800" b="1">
              <a:latin typeface="楷体" panose="02010609060101010101" pitchFamily="49" charset="-122"/>
              <a:ea typeface="楷体" panose="02010609060101010101" pitchFamily="49" charset="-122"/>
              <a:cs typeface="Arial" panose="020B0604020202020204" pitchFamily="34" charset="0"/>
            </a:endParaRPr>
          </a:p>
          <a:p>
            <a:endParaRPr lang="en-US" altLang="zh-CN" sz="2800" b="1">
              <a:latin typeface="楷体" panose="02010609060101010101" pitchFamily="49" charset="-122"/>
              <a:ea typeface="楷体" panose="02010609060101010101" pitchFamily="49" charset="-122"/>
              <a:cs typeface="Arial" panose="020B0604020202020204" pitchFamily="34" charset="0"/>
            </a:endParaRPr>
          </a:p>
          <a:p>
            <a:r>
              <a:rPr lang="zh-CN" altLang="en-US" sz="2400">
                <a:latin typeface="楷体" panose="02010609060101010101" pitchFamily="49" charset="-122"/>
                <a:ea typeface="楷体" panose="02010609060101010101" pitchFamily="49" charset="-122"/>
              </a:rPr>
              <a:t>小知识：贝里比率</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边际毛利</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营运开支</a:t>
            </a:r>
            <a:endParaRPr lang="en-US" altLang="zh-CN" sz="2400">
              <a:latin typeface="楷体" panose="02010609060101010101" pitchFamily="49" charset="-122"/>
              <a:ea typeface="楷体" panose="02010609060101010101" pitchFamily="49" charset="-122"/>
            </a:endParaRPr>
          </a:p>
          <a:p>
            <a:r>
              <a:rPr lang="zh-CN" altLang="en-US" sz="2400">
                <a:latin typeface="楷体" panose="02010609060101010101" pitchFamily="49" charset="-122"/>
                <a:ea typeface="楷体" panose="02010609060101010101" pitchFamily="49" charset="-122"/>
              </a:rPr>
              <a:t>用于量度公司的利润，看清公司的收支是否平衡。如果比率大于</a:t>
            </a:r>
            <a:r>
              <a:rPr lang="en-US" altLang="zh-CN" sz="2400">
                <a:latin typeface="楷体" panose="02010609060101010101" pitchFamily="49" charset="-122"/>
                <a:ea typeface="楷体" panose="02010609060101010101" pitchFamily="49" charset="-122"/>
              </a:rPr>
              <a:t>1</a:t>
            </a:r>
            <a:r>
              <a:rPr lang="zh-CN" altLang="en-US" sz="2400">
                <a:latin typeface="楷体" panose="02010609060101010101" pitchFamily="49" charset="-122"/>
                <a:ea typeface="楷体" panose="02010609060101010101" pitchFamily="49" charset="-122"/>
              </a:rPr>
              <a:t>，这表示在扣除日常开支后，公司仍会有利润的出现，若比率小于</a:t>
            </a:r>
            <a:r>
              <a:rPr lang="en-US" altLang="zh-CN" sz="2400">
                <a:latin typeface="楷体" panose="02010609060101010101" pitchFamily="49" charset="-122"/>
                <a:ea typeface="楷体" panose="02010609060101010101" pitchFamily="49" charset="-122"/>
              </a:rPr>
              <a:t>1</a:t>
            </a:r>
            <a:r>
              <a:rPr lang="zh-CN" altLang="en-US" sz="2400">
                <a:latin typeface="楷体" panose="02010609060101010101" pitchFamily="49" charset="-122"/>
                <a:ea typeface="楷体" panose="02010609060101010101" pitchFamily="49" charset="-122"/>
              </a:rPr>
              <a:t>，这表示公司的开支太大，入不敷出。</a:t>
            </a:r>
            <a:endParaRPr lang="en-US" altLang="zh-CN" sz="2400">
              <a:latin typeface="楷体" panose="02010609060101010101" pitchFamily="49" charset="-122"/>
              <a:ea typeface="楷体" panose="02010609060101010101" pitchFamily="49" charset="-122"/>
            </a:endParaRPr>
          </a:p>
          <a:p>
            <a:endParaRPr lang="zh-CN" altLang="en-US" sz="2800" b="1">
              <a:ea typeface="宋体" panose="02010600030101010101" pitchFamily="2" charset="-122"/>
            </a:endParaRPr>
          </a:p>
        </p:txBody>
      </p:sp>
      <p:sp>
        <p:nvSpPr>
          <p:cNvPr id="50179" name="页脚占位符 3">
            <a:extLst>
              <a:ext uri="{FF2B5EF4-FFF2-40B4-BE49-F238E27FC236}">
                <a16:creationId xmlns:a16="http://schemas.microsoft.com/office/drawing/2014/main" id="{3D848950-3A27-4FF2-8F42-77BAF5F4D2F7}"/>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内容占位符 2">
            <a:extLst>
              <a:ext uri="{FF2B5EF4-FFF2-40B4-BE49-F238E27FC236}">
                <a16:creationId xmlns:a16="http://schemas.microsoft.com/office/drawing/2014/main" id="{527283F4-55B5-4F0A-926F-A6C14E8CEB4A}"/>
              </a:ext>
            </a:extLst>
          </p:cNvPr>
          <p:cNvSpPr>
            <a:spLocks noGrp="1"/>
          </p:cNvSpPr>
          <p:nvPr>
            <p:ph idx="1"/>
          </p:nvPr>
        </p:nvSpPr>
        <p:spPr>
          <a:xfrm>
            <a:off x="457200" y="692150"/>
            <a:ext cx="8229600" cy="5556250"/>
          </a:xfrm>
        </p:spPr>
        <p:txBody>
          <a:bodyPr/>
          <a:lstStyle/>
          <a:p>
            <a:r>
              <a:rPr lang="zh-CN" altLang="en-US" sz="2800" b="1">
                <a:solidFill>
                  <a:srgbClr val="FF0000"/>
                </a:solidFill>
                <a:latin typeface="黑体" panose="02010609060101010101" pitchFamily="49" charset="-122"/>
                <a:ea typeface="黑体" panose="02010609060101010101" pitchFamily="49" charset="-122"/>
              </a:rPr>
              <a:t>（五）利润分割法</a:t>
            </a:r>
            <a:endParaRPr lang="en-US" altLang="zh-CN" sz="2800" b="1">
              <a:solidFill>
                <a:srgbClr val="FF0000"/>
              </a:solidFill>
              <a:latin typeface="黑体" panose="02010609060101010101" pitchFamily="49" charset="-122"/>
              <a:ea typeface="黑体" panose="02010609060101010101" pitchFamily="49" charset="-122"/>
            </a:endParaRPr>
          </a:p>
          <a:p>
            <a:r>
              <a:rPr lang="zh-CN" altLang="en-US" sz="2800" b="1">
                <a:latin typeface="仿宋" panose="02010609060101010101" pitchFamily="49" charset="-122"/>
                <a:ea typeface="仿宋" panose="02010609060101010101" pitchFamily="49" charset="-122"/>
              </a:rPr>
              <a:t>根据企业与其关联方对关联交易合并利润的贡献计算各自应该分配的利润。</a:t>
            </a:r>
            <a:endParaRPr lang="en-US" altLang="zh-CN" sz="2800" b="1">
              <a:latin typeface="仿宋" panose="02010609060101010101" pitchFamily="49" charset="-122"/>
              <a:ea typeface="仿宋" panose="02010609060101010101" pitchFamily="49" charset="-122"/>
            </a:endParaRPr>
          </a:p>
          <a:p>
            <a:r>
              <a:rPr lang="zh-CN" altLang="en-US" sz="2800" b="1">
                <a:latin typeface="仿宋" panose="02010609060101010101" pitchFamily="49" charset="-122"/>
                <a:ea typeface="仿宋" panose="02010609060101010101" pitchFamily="49" charset="-122"/>
              </a:rPr>
              <a:t>分为</a:t>
            </a:r>
            <a:r>
              <a:rPr lang="zh-CN" altLang="en-US" sz="2800" b="1">
                <a:solidFill>
                  <a:srgbClr val="FF0000"/>
                </a:solidFill>
                <a:latin typeface="仿宋" panose="02010609060101010101" pitchFamily="49" charset="-122"/>
                <a:ea typeface="仿宋" panose="02010609060101010101" pitchFamily="49" charset="-122"/>
              </a:rPr>
              <a:t>一般利润分割法</a:t>
            </a:r>
            <a:r>
              <a:rPr lang="zh-CN" altLang="en-US" sz="2800" b="1">
                <a:latin typeface="仿宋" panose="02010609060101010101" pitchFamily="49" charset="-122"/>
                <a:ea typeface="仿宋" panose="02010609060101010101" pitchFamily="49" charset="-122"/>
              </a:rPr>
              <a:t>和</a:t>
            </a:r>
            <a:r>
              <a:rPr lang="zh-CN" altLang="en-US" sz="2800" b="1">
                <a:solidFill>
                  <a:srgbClr val="FF0000"/>
                </a:solidFill>
                <a:latin typeface="仿宋" panose="02010609060101010101" pitchFamily="49" charset="-122"/>
                <a:ea typeface="仿宋" panose="02010609060101010101" pitchFamily="49" charset="-122"/>
              </a:rPr>
              <a:t>剩余利润分割法</a:t>
            </a:r>
            <a:r>
              <a:rPr lang="zh-CN" altLang="en-US" sz="2800" b="1">
                <a:latin typeface="仿宋" panose="02010609060101010101" pitchFamily="49" charset="-122"/>
                <a:ea typeface="仿宋" panose="02010609060101010101" pitchFamily="49" charset="-122"/>
              </a:rPr>
              <a:t>。</a:t>
            </a:r>
            <a:endParaRPr lang="en-US" altLang="zh-CN" sz="2800" b="1">
              <a:latin typeface="仿宋" panose="02010609060101010101" pitchFamily="49" charset="-122"/>
              <a:ea typeface="仿宋" panose="02010609060101010101" pitchFamily="49" charset="-122"/>
            </a:endParaRPr>
          </a:p>
          <a:p>
            <a:r>
              <a:rPr lang="zh-CN" altLang="en-US" sz="2400" b="1">
                <a:solidFill>
                  <a:srgbClr val="FF0000"/>
                </a:solidFill>
                <a:ea typeface="宋体" panose="02010600030101010101" pitchFamily="2" charset="-122"/>
              </a:rPr>
              <a:t>适用范围：</a:t>
            </a:r>
            <a:r>
              <a:rPr lang="zh-CN" altLang="en-US" sz="2400" b="1">
                <a:ea typeface="宋体" panose="02010600030101010101" pitchFamily="2" charset="-122"/>
              </a:rPr>
              <a:t>通常适用于各参与方关联交易高度整合且难以单独评估各方交易结果的情况。</a:t>
            </a:r>
            <a:endParaRPr lang="en-US" altLang="zh-CN" sz="2400" b="1">
              <a:ea typeface="宋体" panose="02010600030101010101" pitchFamily="2" charset="-122"/>
            </a:endParaRPr>
          </a:p>
          <a:p>
            <a:endParaRPr lang="en-US" altLang="zh-CN" sz="2400" b="1">
              <a:ea typeface="宋体" panose="02010600030101010101" pitchFamily="2" charset="-122"/>
            </a:endParaRPr>
          </a:p>
          <a:p>
            <a:r>
              <a:rPr lang="zh-CN" altLang="en-US" sz="2000" b="1">
                <a:latin typeface="楷体" panose="02010609060101010101" pitchFamily="49" charset="-122"/>
                <a:ea typeface="楷体" panose="02010609060101010101" pitchFamily="49" charset="-122"/>
              </a:rPr>
              <a:t>甲企业销售一批货物给乙企业，该销售行为取得利润</a:t>
            </a:r>
            <a:r>
              <a:rPr lang="en-US" altLang="zh-CN" sz="2000" b="1">
                <a:latin typeface="楷体" panose="02010609060101010101" pitchFamily="49" charset="-122"/>
                <a:ea typeface="楷体" panose="02010609060101010101" pitchFamily="49" charset="-122"/>
              </a:rPr>
              <a:t>20</a:t>
            </a:r>
            <a:r>
              <a:rPr lang="zh-CN" altLang="en-US" sz="2000" b="1">
                <a:latin typeface="楷体" panose="02010609060101010101" pitchFamily="49" charset="-122"/>
                <a:ea typeface="楷体" panose="02010609060101010101" pitchFamily="49" charset="-122"/>
              </a:rPr>
              <a:t>万元；乙企业将该批货物销售给丙企业，取得利润</a:t>
            </a:r>
            <a:r>
              <a:rPr lang="en-US" altLang="zh-CN" sz="2000" b="1">
                <a:latin typeface="楷体" panose="02010609060101010101" pitchFamily="49" charset="-122"/>
                <a:ea typeface="楷体" panose="02010609060101010101" pitchFamily="49" charset="-122"/>
              </a:rPr>
              <a:t>200</a:t>
            </a:r>
            <a:r>
              <a:rPr lang="zh-CN" altLang="en-US" sz="2000" b="1">
                <a:latin typeface="楷体" panose="02010609060101010101" pitchFamily="49" charset="-122"/>
                <a:ea typeface="楷体" panose="02010609060101010101" pitchFamily="49" charset="-122"/>
              </a:rPr>
              <a:t>万元。税务机关经过调查后认定甲企业和乙企业之间存在关联交易，将</a:t>
            </a:r>
            <a:r>
              <a:rPr lang="en-US" altLang="zh-CN" sz="2000" b="1">
                <a:latin typeface="楷体" panose="02010609060101010101" pitchFamily="49" charset="-122"/>
                <a:ea typeface="楷体" panose="02010609060101010101" pitchFamily="49" charset="-122"/>
              </a:rPr>
              <a:t>200</a:t>
            </a:r>
            <a:r>
              <a:rPr lang="zh-CN" altLang="en-US" sz="2000" b="1">
                <a:latin typeface="楷体" panose="02010609060101010101" pitchFamily="49" charset="-122"/>
                <a:ea typeface="楷体" panose="02010609060101010101" pitchFamily="49" charset="-122"/>
              </a:rPr>
              <a:t>万元的利润按照</a:t>
            </a:r>
            <a:r>
              <a:rPr lang="en-US" altLang="zh-CN" sz="2000" b="1">
                <a:latin typeface="楷体" panose="02010609060101010101" pitchFamily="49" charset="-122"/>
                <a:ea typeface="楷体" panose="02010609060101010101" pitchFamily="49" charset="-122"/>
              </a:rPr>
              <a:t>6</a:t>
            </a:r>
            <a:r>
              <a:rPr lang="zh-CN" altLang="en-US" sz="2000" b="1">
                <a:latin typeface="楷体" panose="02010609060101010101" pitchFamily="49" charset="-122"/>
                <a:ea typeface="楷体" panose="02010609060101010101" pitchFamily="49" charset="-122"/>
              </a:rPr>
              <a:t>：</a:t>
            </a:r>
            <a:r>
              <a:rPr lang="en-US" altLang="zh-CN" sz="2000" b="1">
                <a:latin typeface="楷体" panose="02010609060101010101" pitchFamily="49" charset="-122"/>
                <a:ea typeface="楷体" panose="02010609060101010101" pitchFamily="49" charset="-122"/>
              </a:rPr>
              <a:t>4</a:t>
            </a:r>
            <a:r>
              <a:rPr lang="zh-CN" altLang="en-US" sz="2000" b="1">
                <a:latin typeface="楷体" panose="02010609060101010101" pitchFamily="49" charset="-122"/>
                <a:ea typeface="楷体" panose="02010609060101010101" pitchFamily="49" charset="-122"/>
              </a:rPr>
              <a:t>的比例在甲和乙之间分配。该调整方法是（　）。</a:t>
            </a:r>
          </a:p>
          <a:p>
            <a:r>
              <a:rPr lang="zh-CN" altLang="en-US" sz="2000" b="1">
                <a:latin typeface="楷体" panose="02010609060101010101" pitchFamily="49" charset="-122"/>
                <a:ea typeface="楷体" panose="02010609060101010101" pitchFamily="49" charset="-122"/>
              </a:rPr>
              <a:t>　　</a:t>
            </a:r>
            <a:r>
              <a:rPr lang="en-US" altLang="zh-CN" sz="2000" b="1">
                <a:latin typeface="楷体" panose="02010609060101010101" pitchFamily="49" charset="-122"/>
                <a:ea typeface="楷体" panose="02010609060101010101" pitchFamily="49" charset="-122"/>
              </a:rPr>
              <a:t>A.</a:t>
            </a:r>
            <a:r>
              <a:rPr lang="zh-CN" altLang="en-US" sz="2000" b="1">
                <a:latin typeface="楷体" panose="02010609060101010101" pitchFamily="49" charset="-122"/>
                <a:ea typeface="楷体" panose="02010609060101010101" pitchFamily="49" charset="-122"/>
              </a:rPr>
              <a:t>利润分割法　　　</a:t>
            </a:r>
            <a:r>
              <a:rPr lang="en-US" altLang="zh-CN" sz="2000" b="1">
                <a:latin typeface="楷体" panose="02010609060101010101" pitchFamily="49" charset="-122"/>
                <a:ea typeface="楷体" panose="02010609060101010101" pitchFamily="49" charset="-122"/>
              </a:rPr>
              <a:t>B.</a:t>
            </a:r>
            <a:r>
              <a:rPr lang="zh-CN" altLang="en-US" sz="2000" b="1">
                <a:latin typeface="楷体" panose="02010609060101010101" pitchFamily="49" charset="-122"/>
                <a:ea typeface="楷体" panose="02010609060101010101" pitchFamily="49" charset="-122"/>
              </a:rPr>
              <a:t>再销售价格法 </a:t>
            </a:r>
          </a:p>
          <a:p>
            <a:r>
              <a:rPr lang="zh-CN" altLang="en-US" sz="2000" b="1">
                <a:latin typeface="楷体" panose="02010609060101010101" pitchFamily="49" charset="-122"/>
                <a:ea typeface="楷体" panose="02010609060101010101" pitchFamily="49" charset="-122"/>
              </a:rPr>
              <a:t>　　</a:t>
            </a:r>
            <a:r>
              <a:rPr lang="en-US" altLang="zh-CN" sz="2000" b="1">
                <a:latin typeface="楷体" panose="02010609060101010101" pitchFamily="49" charset="-122"/>
                <a:ea typeface="楷体" panose="02010609060101010101" pitchFamily="49" charset="-122"/>
              </a:rPr>
              <a:t>C.</a:t>
            </a:r>
            <a:r>
              <a:rPr lang="zh-CN" altLang="en-US" sz="2000" b="1">
                <a:latin typeface="楷体" panose="02010609060101010101" pitchFamily="49" charset="-122"/>
                <a:ea typeface="楷体" panose="02010609060101010101" pitchFamily="49" charset="-122"/>
              </a:rPr>
              <a:t>交易净利润法　　</a:t>
            </a:r>
            <a:r>
              <a:rPr lang="en-US" altLang="zh-CN" sz="2000" b="1">
                <a:latin typeface="楷体" panose="02010609060101010101" pitchFamily="49" charset="-122"/>
                <a:ea typeface="楷体" panose="02010609060101010101" pitchFamily="49" charset="-122"/>
              </a:rPr>
              <a:t>D.</a:t>
            </a:r>
            <a:r>
              <a:rPr lang="zh-CN" altLang="en-US" sz="2000" b="1">
                <a:latin typeface="楷体" panose="02010609060101010101" pitchFamily="49" charset="-122"/>
                <a:ea typeface="楷体" panose="02010609060101010101" pitchFamily="49" charset="-122"/>
              </a:rPr>
              <a:t>可比非受控价格法</a:t>
            </a:r>
          </a:p>
          <a:p>
            <a:endParaRPr lang="zh-CN" altLang="en-US" sz="2000" b="1">
              <a:latin typeface="楷体" panose="02010609060101010101" pitchFamily="49" charset="-122"/>
              <a:ea typeface="楷体" panose="02010609060101010101" pitchFamily="49" charset="-122"/>
            </a:endParaRPr>
          </a:p>
        </p:txBody>
      </p:sp>
      <p:sp>
        <p:nvSpPr>
          <p:cNvPr id="51203" name="页脚占位符 3">
            <a:extLst>
              <a:ext uri="{FF2B5EF4-FFF2-40B4-BE49-F238E27FC236}">
                <a16:creationId xmlns:a16="http://schemas.microsoft.com/office/drawing/2014/main" id="{1B9E0668-AE01-4E50-A22F-D2E689DB463C}"/>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内容占位符 2">
            <a:extLst>
              <a:ext uri="{FF2B5EF4-FFF2-40B4-BE49-F238E27FC236}">
                <a16:creationId xmlns:a16="http://schemas.microsoft.com/office/drawing/2014/main" id="{4B7EBF01-C5DB-495E-AE41-119277D75932}"/>
              </a:ext>
            </a:extLst>
          </p:cNvPr>
          <p:cNvSpPr>
            <a:spLocks noGrp="1"/>
          </p:cNvSpPr>
          <p:nvPr>
            <p:ph idx="1"/>
          </p:nvPr>
        </p:nvSpPr>
        <p:spPr>
          <a:xfrm>
            <a:off x="457200" y="476250"/>
            <a:ext cx="8229600" cy="5772150"/>
          </a:xfrm>
        </p:spPr>
        <p:txBody>
          <a:bodyPr/>
          <a:lstStyle/>
          <a:p>
            <a:r>
              <a:rPr lang="zh-CN" altLang="en-US" sz="2800">
                <a:ea typeface="宋体" panose="02010600030101010101" pitchFamily="2" charset="-122"/>
              </a:rPr>
              <a:t>　</a:t>
            </a:r>
            <a:r>
              <a:rPr lang="zh-CN" altLang="en-US" sz="2800">
                <a:latin typeface="黑体" panose="02010609060101010101" pitchFamily="49" charset="-122"/>
                <a:ea typeface="黑体" panose="02010609060101010101" pitchFamily="49" charset="-122"/>
              </a:rPr>
              <a:t>二、转让定价调查及调整：</a:t>
            </a:r>
          </a:p>
          <a:p>
            <a:r>
              <a:rPr lang="zh-CN" altLang="en-US" sz="2800">
                <a:ea typeface="宋体" panose="02010600030101010101" pitchFamily="2" charset="-122"/>
              </a:rPr>
              <a:t>（一）转让定价</a:t>
            </a:r>
            <a:r>
              <a:rPr lang="zh-CN" altLang="en-US" sz="2800">
                <a:solidFill>
                  <a:srgbClr val="FF0000"/>
                </a:solidFill>
                <a:ea typeface="宋体" panose="02010600030101010101" pitchFamily="2" charset="-122"/>
              </a:rPr>
              <a:t>调查</a:t>
            </a:r>
            <a:r>
              <a:rPr lang="zh-CN" altLang="en-US" sz="2800">
                <a:ea typeface="宋体" panose="02010600030101010101" pitchFamily="2" charset="-122"/>
              </a:rPr>
              <a:t>应重点选择以下企业：</a:t>
            </a:r>
          </a:p>
          <a:p>
            <a:r>
              <a:rPr lang="zh-CN" altLang="en-US" sz="2800">
                <a:ea typeface="宋体" panose="02010600030101010101" pitchFamily="2" charset="-122"/>
              </a:rPr>
              <a:t>　  </a:t>
            </a:r>
            <a:r>
              <a:rPr lang="zh-CN" altLang="en-US" sz="2400" b="1">
                <a:latin typeface="楷体" panose="02010609060101010101" pitchFamily="49" charset="-122"/>
                <a:ea typeface="楷体" panose="02010609060101010101" pitchFamily="49" charset="-122"/>
              </a:rPr>
              <a:t>（</a:t>
            </a:r>
            <a:r>
              <a:rPr lang="en-US" altLang="zh-CN" sz="2400" b="1">
                <a:latin typeface="楷体" panose="02010609060101010101" pitchFamily="49" charset="-122"/>
                <a:ea typeface="楷体" panose="02010609060101010101" pitchFamily="49" charset="-122"/>
              </a:rPr>
              <a:t>1</a:t>
            </a:r>
            <a:r>
              <a:rPr lang="zh-CN" altLang="en-US" sz="2400" b="1">
                <a:latin typeface="楷体" panose="02010609060101010101" pitchFamily="49" charset="-122"/>
                <a:ea typeface="楷体" panose="02010609060101010101" pitchFamily="49" charset="-122"/>
              </a:rPr>
              <a:t>）关联交易</a:t>
            </a:r>
            <a:r>
              <a:rPr lang="zh-CN" altLang="en-US" sz="2400" b="1">
                <a:solidFill>
                  <a:srgbClr val="FF0000"/>
                </a:solidFill>
                <a:latin typeface="楷体" panose="02010609060101010101" pitchFamily="49" charset="-122"/>
                <a:ea typeface="楷体" panose="02010609060101010101" pitchFamily="49" charset="-122"/>
              </a:rPr>
              <a:t>数额较大或类型较多</a:t>
            </a:r>
            <a:r>
              <a:rPr lang="zh-CN" altLang="en-US" sz="2400" b="1">
                <a:latin typeface="楷体" panose="02010609060101010101" pitchFamily="49" charset="-122"/>
                <a:ea typeface="楷体" panose="02010609060101010101" pitchFamily="49" charset="-122"/>
              </a:rPr>
              <a:t>的企业；</a:t>
            </a:r>
          </a:p>
          <a:p>
            <a:r>
              <a:rPr lang="zh-CN" altLang="en-US" sz="2400" b="1">
                <a:latin typeface="楷体" panose="02010609060101010101" pitchFamily="49" charset="-122"/>
                <a:ea typeface="楷体" panose="02010609060101010101" pitchFamily="49" charset="-122"/>
              </a:rPr>
              <a:t>　　（</a:t>
            </a:r>
            <a:r>
              <a:rPr lang="en-US" altLang="zh-CN" sz="2400" b="1">
                <a:latin typeface="楷体" panose="02010609060101010101" pitchFamily="49" charset="-122"/>
                <a:ea typeface="楷体" panose="02010609060101010101" pitchFamily="49" charset="-122"/>
              </a:rPr>
              <a:t>2</a:t>
            </a:r>
            <a:r>
              <a:rPr lang="zh-CN" altLang="en-US" sz="2400" b="1">
                <a:latin typeface="楷体" panose="02010609060101010101" pitchFamily="49" charset="-122"/>
                <a:ea typeface="楷体" panose="02010609060101010101" pitchFamily="49" charset="-122"/>
              </a:rPr>
              <a:t>）长期</a:t>
            </a:r>
            <a:r>
              <a:rPr lang="zh-CN" altLang="en-US" sz="2400" b="1">
                <a:solidFill>
                  <a:srgbClr val="FF0000"/>
                </a:solidFill>
                <a:latin typeface="楷体" panose="02010609060101010101" pitchFamily="49" charset="-122"/>
                <a:ea typeface="楷体" panose="02010609060101010101" pitchFamily="49" charset="-122"/>
              </a:rPr>
              <a:t>亏损</a:t>
            </a:r>
            <a:r>
              <a:rPr lang="zh-CN" altLang="en-US" sz="2400" b="1">
                <a:latin typeface="楷体" panose="02010609060101010101" pitchFamily="49" charset="-122"/>
                <a:ea typeface="楷体" panose="02010609060101010101" pitchFamily="49" charset="-122"/>
              </a:rPr>
              <a:t>、微利或跳跃性盈利的企业；</a:t>
            </a:r>
          </a:p>
          <a:p>
            <a:r>
              <a:rPr lang="zh-CN" altLang="en-US" sz="2400" b="1">
                <a:latin typeface="楷体" panose="02010609060101010101" pitchFamily="49" charset="-122"/>
                <a:ea typeface="楷体" panose="02010609060101010101" pitchFamily="49" charset="-122"/>
              </a:rPr>
              <a:t>　　（</a:t>
            </a:r>
            <a:r>
              <a:rPr lang="en-US" altLang="zh-CN" sz="2400" b="1">
                <a:latin typeface="楷体" panose="02010609060101010101" pitchFamily="49" charset="-122"/>
                <a:ea typeface="楷体" panose="02010609060101010101" pitchFamily="49" charset="-122"/>
              </a:rPr>
              <a:t>3</a:t>
            </a:r>
            <a:r>
              <a:rPr lang="zh-CN" altLang="en-US" sz="2400" b="1">
                <a:latin typeface="楷体" panose="02010609060101010101" pitchFamily="49" charset="-122"/>
                <a:ea typeface="楷体" panose="02010609060101010101" pitchFamily="49" charset="-122"/>
              </a:rPr>
              <a:t>）低于同行业利润水平的企业；</a:t>
            </a:r>
          </a:p>
          <a:p>
            <a:r>
              <a:rPr lang="zh-CN" altLang="en-US" sz="2400" b="1">
                <a:latin typeface="楷体" panose="02010609060101010101" pitchFamily="49" charset="-122"/>
                <a:ea typeface="楷体" panose="02010609060101010101" pitchFamily="49" charset="-122"/>
              </a:rPr>
              <a:t>　　（</a:t>
            </a:r>
            <a:r>
              <a:rPr lang="en-US" altLang="zh-CN" sz="2400" b="1">
                <a:latin typeface="楷体" panose="02010609060101010101" pitchFamily="49" charset="-122"/>
                <a:ea typeface="楷体" panose="02010609060101010101" pitchFamily="49" charset="-122"/>
              </a:rPr>
              <a:t>4</a:t>
            </a:r>
            <a:r>
              <a:rPr lang="zh-CN" altLang="en-US" sz="2400" b="1">
                <a:latin typeface="楷体" panose="02010609060101010101" pitchFamily="49" charset="-122"/>
                <a:ea typeface="楷体" panose="02010609060101010101" pitchFamily="49" charset="-122"/>
              </a:rPr>
              <a:t>）利润水平与其所承担的功能风险明显不相匹配的企业；</a:t>
            </a:r>
          </a:p>
          <a:p>
            <a:r>
              <a:rPr lang="zh-CN" altLang="en-US" sz="2400" b="1">
                <a:latin typeface="楷体" panose="02010609060101010101" pitchFamily="49" charset="-122"/>
                <a:ea typeface="楷体" panose="02010609060101010101" pitchFamily="49" charset="-122"/>
              </a:rPr>
              <a:t>　　（</a:t>
            </a:r>
            <a:r>
              <a:rPr lang="en-US" altLang="zh-CN" sz="2400" b="1">
                <a:latin typeface="楷体" panose="02010609060101010101" pitchFamily="49" charset="-122"/>
                <a:ea typeface="楷体" panose="02010609060101010101" pitchFamily="49" charset="-122"/>
              </a:rPr>
              <a:t>5</a:t>
            </a:r>
            <a:r>
              <a:rPr lang="zh-CN" altLang="en-US" sz="2400" b="1">
                <a:latin typeface="楷体" panose="02010609060101010101" pitchFamily="49" charset="-122"/>
                <a:ea typeface="楷体" panose="02010609060101010101" pitchFamily="49" charset="-122"/>
              </a:rPr>
              <a:t>）与避税港关联方发生业务往来的企业；</a:t>
            </a:r>
          </a:p>
          <a:p>
            <a:r>
              <a:rPr lang="zh-CN" altLang="en-US" sz="2400" b="1">
                <a:latin typeface="楷体" panose="02010609060101010101" pitchFamily="49" charset="-122"/>
                <a:ea typeface="楷体" panose="02010609060101010101" pitchFamily="49" charset="-122"/>
              </a:rPr>
              <a:t>　　（</a:t>
            </a:r>
            <a:r>
              <a:rPr lang="en-US" altLang="zh-CN" sz="2400" b="1">
                <a:latin typeface="楷体" panose="02010609060101010101" pitchFamily="49" charset="-122"/>
                <a:ea typeface="楷体" panose="02010609060101010101" pitchFamily="49" charset="-122"/>
              </a:rPr>
              <a:t>6</a:t>
            </a:r>
            <a:r>
              <a:rPr lang="zh-CN" altLang="en-US" sz="2400" b="1">
                <a:latin typeface="楷体" panose="02010609060101010101" pitchFamily="49" charset="-122"/>
                <a:ea typeface="楷体" panose="02010609060101010101" pitchFamily="49" charset="-122"/>
              </a:rPr>
              <a:t>）未按规定进行关联申报或准备同期资料的企业；</a:t>
            </a:r>
          </a:p>
          <a:p>
            <a:r>
              <a:rPr lang="zh-CN" altLang="en-US" sz="2400" b="1">
                <a:latin typeface="楷体" panose="02010609060101010101" pitchFamily="49" charset="-122"/>
                <a:ea typeface="楷体" panose="02010609060101010101" pitchFamily="49" charset="-122"/>
              </a:rPr>
              <a:t>　　（</a:t>
            </a:r>
            <a:r>
              <a:rPr lang="en-US" altLang="zh-CN" sz="2400" b="1">
                <a:latin typeface="楷体" panose="02010609060101010101" pitchFamily="49" charset="-122"/>
                <a:ea typeface="楷体" panose="02010609060101010101" pitchFamily="49" charset="-122"/>
              </a:rPr>
              <a:t>7</a:t>
            </a:r>
            <a:r>
              <a:rPr lang="zh-CN" altLang="en-US" sz="2400" b="1">
                <a:latin typeface="楷体" panose="02010609060101010101" pitchFamily="49" charset="-122"/>
                <a:ea typeface="楷体" panose="02010609060101010101" pitchFamily="49" charset="-122"/>
              </a:rPr>
              <a:t>）其他明显违背独立交易原则的企业。</a:t>
            </a:r>
          </a:p>
          <a:p>
            <a:endParaRPr lang="zh-CN" altLang="en-US">
              <a:ea typeface="宋体" panose="02010600030101010101" pitchFamily="2" charset="-122"/>
            </a:endParaRPr>
          </a:p>
        </p:txBody>
      </p:sp>
      <p:sp>
        <p:nvSpPr>
          <p:cNvPr id="52227" name="页脚占位符 3">
            <a:extLst>
              <a:ext uri="{FF2B5EF4-FFF2-40B4-BE49-F238E27FC236}">
                <a16:creationId xmlns:a16="http://schemas.microsoft.com/office/drawing/2014/main" id="{29662DB9-DAF3-4B42-BF90-B56A796063CF}"/>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内容占位符 2">
            <a:extLst>
              <a:ext uri="{FF2B5EF4-FFF2-40B4-BE49-F238E27FC236}">
                <a16:creationId xmlns:a16="http://schemas.microsoft.com/office/drawing/2014/main" id="{653310E9-D03E-407D-ADB1-3D62CF2829F1}"/>
              </a:ext>
            </a:extLst>
          </p:cNvPr>
          <p:cNvSpPr>
            <a:spLocks noGrp="1"/>
          </p:cNvSpPr>
          <p:nvPr>
            <p:ph idx="1"/>
          </p:nvPr>
        </p:nvSpPr>
        <p:spPr>
          <a:xfrm>
            <a:off x="457200" y="620713"/>
            <a:ext cx="8229600" cy="5627687"/>
          </a:xfrm>
        </p:spPr>
        <p:txBody>
          <a:bodyPr/>
          <a:lstStyle/>
          <a:p>
            <a:r>
              <a:rPr lang="zh-CN" altLang="en-US" sz="2800" b="1">
                <a:latin typeface="黑体" panose="02010609060101010101" pitchFamily="49" charset="-122"/>
                <a:ea typeface="黑体" panose="02010609060101010101" pitchFamily="49" charset="-122"/>
              </a:rPr>
              <a:t>（二）相关规定</a:t>
            </a:r>
          </a:p>
          <a:p>
            <a:r>
              <a:rPr lang="zh-CN" altLang="en-US" sz="2800" b="1">
                <a:latin typeface="仿宋" panose="02010609060101010101" pitchFamily="49" charset="-122"/>
                <a:ea typeface="仿宋" panose="02010609060101010101" pitchFamily="49" charset="-122"/>
              </a:rPr>
              <a:t>　　</a:t>
            </a:r>
            <a:r>
              <a:rPr lang="en-US" altLang="zh-CN" sz="2800" b="1">
                <a:latin typeface="仿宋" panose="02010609060101010101" pitchFamily="49" charset="-122"/>
                <a:ea typeface="仿宋" panose="02010609060101010101" pitchFamily="49" charset="-122"/>
              </a:rPr>
              <a:t>1.</a:t>
            </a:r>
            <a:r>
              <a:rPr lang="zh-CN" altLang="en-US" sz="2800" b="1">
                <a:solidFill>
                  <a:srgbClr val="FF0000"/>
                </a:solidFill>
                <a:latin typeface="仿宋" panose="02010609060101010101" pitchFamily="49" charset="-122"/>
                <a:ea typeface="仿宋" panose="02010609060101010101" pitchFamily="49" charset="-122"/>
              </a:rPr>
              <a:t>实际税负相同</a:t>
            </a:r>
            <a:r>
              <a:rPr lang="zh-CN" altLang="en-US" sz="2800" b="1">
                <a:latin typeface="仿宋" panose="02010609060101010101" pitchFamily="49" charset="-122"/>
                <a:ea typeface="仿宋" panose="02010609060101010101" pitchFamily="49" charset="-122"/>
              </a:rPr>
              <a:t>的境内关联方之间的交易，只要该交易没有直接或间接导致国家总体</a:t>
            </a:r>
            <a:r>
              <a:rPr lang="zh-CN" altLang="en-US" sz="2800" b="1">
                <a:solidFill>
                  <a:srgbClr val="FF0000"/>
                </a:solidFill>
                <a:latin typeface="仿宋" panose="02010609060101010101" pitchFamily="49" charset="-122"/>
                <a:ea typeface="仿宋" panose="02010609060101010101" pitchFamily="49" charset="-122"/>
              </a:rPr>
              <a:t>税收收入的减少</a:t>
            </a:r>
            <a:r>
              <a:rPr lang="zh-CN" altLang="en-US" sz="2800" b="1">
                <a:latin typeface="仿宋" panose="02010609060101010101" pitchFamily="49" charset="-122"/>
                <a:ea typeface="仿宋" panose="02010609060101010101" pitchFamily="49" charset="-122"/>
              </a:rPr>
              <a:t>，原则上不作转让定价调查、调整。</a:t>
            </a:r>
          </a:p>
          <a:p>
            <a:r>
              <a:rPr lang="en-US" altLang="zh-CN" sz="2800" b="1">
                <a:latin typeface="仿宋" panose="02010609060101010101" pitchFamily="49" charset="-122"/>
                <a:ea typeface="仿宋" panose="02010609060101010101" pitchFamily="49" charset="-122"/>
              </a:rPr>
              <a:t>    2.</a:t>
            </a:r>
            <a:r>
              <a:rPr lang="zh-CN" altLang="en-US" sz="2800" b="1">
                <a:latin typeface="仿宋" panose="02010609060101010101" pitchFamily="49" charset="-122"/>
                <a:ea typeface="仿宋" panose="02010609060101010101" pitchFamily="49" charset="-122"/>
              </a:rPr>
              <a:t>税务机关应选用规定的转让定价方法分析、评估企业关联交易是否符合独立交易原则，分析评估时可以使用公开信息资料，也可以使用非公开信息资料。</a:t>
            </a:r>
          </a:p>
          <a:p>
            <a:r>
              <a:rPr lang="en-US" altLang="zh-CN" sz="2800" b="1">
                <a:latin typeface="仿宋" panose="02010609060101010101" pitchFamily="49" charset="-122"/>
                <a:ea typeface="仿宋" panose="02010609060101010101" pitchFamily="49" charset="-122"/>
              </a:rPr>
              <a:t>    3.</a:t>
            </a:r>
            <a:r>
              <a:rPr lang="zh-CN" altLang="en-US" sz="2800" b="1">
                <a:latin typeface="仿宋" panose="02010609060101010101" pitchFamily="49" charset="-122"/>
                <a:ea typeface="仿宋" panose="02010609060101010101" pitchFamily="49" charset="-122"/>
              </a:rPr>
              <a:t>税务机关采用</a:t>
            </a:r>
            <a:r>
              <a:rPr lang="zh-CN" altLang="en-US" sz="2800" b="1">
                <a:solidFill>
                  <a:srgbClr val="FF0000"/>
                </a:solidFill>
                <a:latin typeface="仿宋" panose="02010609060101010101" pitchFamily="49" charset="-122"/>
                <a:ea typeface="仿宋" panose="02010609060101010101" pitchFamily="49" charset="-122"/>
              </a:rPr>
              <a:t>四分位法</a:t>
            </a:r>
            <a:r>
              <a:rPr lang="zh-CN" altLang="en-US" sz="2800" b="1">
                <a:latin typeface="仿宋" panose="02010609060101010101" pitchFamily="49" charset="-122"/>
                <a:ea typeface="仿宋" panose="02010609060101010101" pitchFamily="49" charset="-122"/>
              </a:rPr>
              <a:t>分析、评估企业利润水平时</a:t>
            </a:r>
            <a:r>
              <a:rPr lang="en-US" altLang="zh-CN" sz="2800" b="1">
                <a:latin typeface="仿宋" panose="02010609060101010101" pitchFamily="49" charset="-122"/>
                <a:ea typeface="仿宋" panose="02010609060101010101" pitchFamily="49" charset="-122"/>
              </a:rPr>
              <a:t>,</a:t>
            </a:r>
            <a:r>
              <a:rPr lang="zh-CN" altLang="en-US" sz="2800" b="1">
                <a:latin typeface="仿宋" panose="02010609060101010101" pitchFamily="49" charset="-122"/>
                <a:ea typeface="仿宋" panose="02010609060101010101" pitchFamily="49" charset="-122"/>
              </a:rPr>
              <a:t>企业利润水平低于可比企业利润率区间</a:t>
            </a:r>
            <a:r>
              <a:rPr lang="zh-CN" altLang="en-US" sz="2800" b="1">
                <a:solidFill>
                  <a:srgbClr val="FF0000"/>
                </a:solidFill>
                <a:latin typeface="仿宋" panose="02010609060101010101" pitchFamily="49" charset="-122"/>
                <a:ea typeface="仿宋" panose="02010609060101010101" pitchFamily="49" charset="-122"/>
              </a:rPr>
              <a:t>中位值</a:t>
            </a:r>
            <a:r>
              <a:rPr lang="zh-CN" altLang="en-US" sz="2800" b="1">
                <a:latin typeface="仿宋" panose="02010609060101010101" pitchFamily="49" charset="-122"/>
                <a:ea typeface="仿宋" panose="02010609060101010101" pitchFamily="49" charset="-122"/>
              </a:rPr>
              <a:t>的，原则上应按照不低于</a:t>
            </a:r>
            <a:r>
              <a:rPr lang="zh-CN" altLang="en-US" sz="2800" b="1">
                <a:solidFill>
                  <a:srgbClr val="FF0000"/>
                </a:solidFill>
                <a:latin typeface="仿宋" panose="02010609060101010101" pitchFamily="49" charset="-122"/>
                <a:ea typeface="仿宋" panose="02010609060101010101" pitchFamily="49" charset="-122"/>
              </a:rPr>
              <a:t>中位值</a:t>
            </a:r>
            <a:r>
              <a:rPr lang="zh-CN" altLang="en-US" sz="2800" b="1">
                <a:latin typeface="仿宋" panose="02010609060101010101" pitchFamily="49" charset="-122"/>
                <a:ea typeface="仿宋" panose="02010609060101010101" pitchFamily="49" charset="-122"/>
              </a:rPr>
              <a:t>进行调整。</a:t>
            </a:r>
            <a:endParaRPr lang="en-US" altLang="zh-CN" sz="2800" b="1">
              <a:latin typeface="仿宋" panose="02010609060101010101" pitchFamily="49" charset="-122"/>
              <a:ea typeface="仿宋" panose="02010609060101010101" pitchFamily="49" charset="-122"/>
            </a:endParaRPr>
          </a:p>
          <a:p>
            <a:endParaRPr lang="en-US" altLang="zh-CN" sz="2400" b="1">
              <a:latin typeface="仿宋" panose="02010609060101010101" pitchFamily="49" charset="-122"/>
              <a:ea typeface="仿宋" panose="02010609060101010101" pitchFamily="49" charset="-122"/>
            </a:endParaRPr>
          </a:p>
          <a:p>
            <a:endParaRPr lang="en-US" altLang="zh-CN" sz="2800" b="1">
              <a:latin typeface="仿宋" panose="02010609060101010101" pitchFamily="49" charset="-122"/>
              <a:ea typeface="仿宋" panose="02010609060101010101" pitchFamily="49" charset="-122"/>
            </a:endParaRPr>
          </a:p>
          <a:p>
            <a:endParaRPr lang="zh-CN" altLang="en-US" sz="2800" b="1">
              <a:latin typeface="仿宋" panose="02010609060101010101" pitchFamily="49" charset="-122"/>
              <a:ea typeface="仿宋" panose="02010609060101010101" pitchFamily="49" charset="-122"/>
            </a:endParaRPr>
          </a:p>
        </p:txBody>
      </p:sp>
      <p:sp>
        <p:nvSpPr>
          <p:cNvPr id="53251" name="页脚占位符 3">
            <a:extLst>
              <a:ext uri="{FF2B5EF4-FFF2-40B4-BE49-F238E27FC236}">
                <a16:creationId xmlns:a16="http://schemas.microsoft.com/office/drawing/2014/main" id="{6ABBE9F0-CEC8-4CD9-9D5D-B1DDDE785D27}"/>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内容占位符 2">
            <a:extLst>
              <a:ext uri="{FF2B5EF4-FFF2-40B4-BE49-F238E27FC236}">
                <a16:creationId xmlns:a16="http://schemas.microsoft.com/office/drawing/2014/main" id="{FAC890F5-D86B-4987-A3C5-DA2A4A2C7AC6}"/>
              </a:ext>
            </a:extLst>
          </p:cNvPr>
          <p:cNvSpPr>
            <a:spLocks noGrp="1"/>
          </p:cNvSpPr>
          <p:nvPr>
            <p:ph idx="1"/>
          </p:nvPr>
        </p:nvSpPr>
        <p:spPr>
          <a:xfrm>
            <a:off x="457200" y="620713"/>
            <a:ext cx="8229600" cy="5627687"/>
          </a:xfrm>
        </p:spPr>
        <p:txBody>
          <a:bodyPr/>
          <a:lstStyle/>
          <a:p>
            <a:r>
              <a:rPr lang="en-US" altLang="zh-CN" sz="2800" b="1">
                <a:latin typeface="楷体" panose="02010609060101010101" pitchFamily="49" charset="-122"/>
                <a:ea typeface="楷体" panose="02010609060101010101" pitchFamily="49" charset="-122"/>
              </a:rPr>
              <a:t>4.</a:t>
            </a:r>
            <a:r>
              <a:rPr lang="zh-CN" altLang="en-US" sz="2800" b="1">
                <a:latin typeface="楷体" panose="02010609060101010101" pitchFamily="49" charset="-122"/>
                <a:ea typeface="楷体" panose="02010609060101010101" pitchFamily="49" charset="-122"/>
              </a:rPr>
              <a:t>税务机关分析、评估企业关联交易时，因企业与可比企业营运资本占用不同而对</a:t>
            </a:r>
            <a:r>
              <a:rPr lang="zh-CN" altLang="en-US" sz="2800" b="1">
                <a:solidFill>
                  <a:srgbClr val="FF0000"/>
                </a:solidFill>
                <a:latin typeface="楷体" panose="02010609060101010101" pitchFamily="49" charset="-122"/>
                <a:ea typeface="楷体" panose="02010609060101010101" pitchFamily="49" charset="-122"/>
              </a:rPr>
              <a:t>营业利润</a:t>
            </a:r>
            <a:r>
              <a:rPr lang="zh-CN" altLang="en-US" sz="2800" b="1">
                <a:latin typeface="楷体" panose="02010609060101010101" pitchFamily="49" charset="-122"/>
                <a:ea typeface="楷体" panose="02010609060101010101" pitchFamily="49" charset="-122"/>
              </a:rPr>
              <a:t>产生的差异原则上不作调整。确需调整的，须层报国家税务总局批准。</a:t>
            </a:r>
          </a:p>
          <a:p>
            <a:r>
              <a:rPr lang="en-US" altLang="zh-CN" sz="2800" b="1">
                <a:latin typeface="楷体" panose="02010609060101010101" pitchFamily="49" charset="-122"/>
                <a:ea typeface="楷体" panose="02010609060101010101" pitchFamily="49" charset="-122"/>
              </a:rPr>
              <a:t>5.</a:t>
            </a:r>
            <a:r>
              <a:rPr lang="zh-CN" altLang="en-US" sz="2800" b="1">
                <a:latin typeface="楷体" panose="02010609060101010101" pitchFamily="49" charset="-122"/>
                <a:ea typeface="楷体" panose="02010609060101010101" pitchFamily="49" charset="-122"/>
              </a:rPr>
              <a:t>企业与关联方之间收取价款与支付价款的交易相互抵消的，税务机关在可比性分析和纳税调整时，原则上应</a:t>
            </a:r>
            <a:r>
              <a:rPr lang="zh-CN" altLang="en-US" sz="2800" b="1">
                <a:solidFill>
                  <a:srgbClr val="FF0000"/>
                </a:solidFill>
                <a:latin typeface="楷体" panose="02010609060101010101" pitchFamily="49" charset="-122"/>
                <a:ea typeface="楷体" panose="02010609060101010101" pitchFamily="49" charset="-122"/>
              </a:rPr>
              <a:t>还原</a:t>
            </a:r>
            <a:r>
              <a:rPr lang="zh-CN" altLang="en-US" sz="2800" b="1">
                <a:latin typeface="楷体" panose="02010609060101010101" pitchFamily="49" charset="-122"/>
                <a:ea typeface="楷体" panose="02010609060101010101" pitchFamily="49" charset="-122"/>
              </a:rPr>
              <a:t>抵消交易。</a:t>
            </a:r>
          </a:p>
          <a:p>
            <a:r>
              <a:rPr lang="en-US" altLang="zh-CN" sz="2800" b="1">
                <a:latin typeface="楷体" panose="02010609060101010101" pitchFamily="49" charset="-122"/>
                <a:ea typeface="楷体" panose="02010609060101010101" pitchFamily="49" charset="-122"/>
              </a:rPr>
              <a:t>6.</a:t>
            </a:r>
            <a:r>
              <a:rPr lang="zh-CN" altLang="en-US" sz="2800" b="1">
                <a:latin typeface="楷体" panose="02010609060101010101" pitchFamily="49" charset="-122"/>
                <a:ea typeface="楷体" panose="02010609060101010101" pitchFamily="49" charset="-122"/>
              </a:rPr>
              <a:t>税务机关对企业实施转让定价纳税调整后，应自企业被调整的最后年度的下一年度起</a:t>
            </a:r>
            <a:r>
              <a:rPr lang="en-US" altLang="zh-CN" sz="2800" b="1">
                <a:solidFill>
                  <a:srgbClr val="FF0000"/>
                </a:solidFill>
                <a:latin typeface="楷体" panose="02010609060101010101" pitchFamily="49" charset="-122"/>
                <a:ea typeface="楷体" panose="02010609060101010101" pitchFamily="49" charset="-122"/>
              </a:rPr>
              <a:t>5</a:t>
            </a:r>
            <a:r>
              <a:rPr lang="zh-CN" altLang="en-US" sz="2800" b="1">
                <a:solidFill>
                  <a:srgbClr val="FF0000"/>
                </a:solidFill>
                <a:latin typeface="楷体" panose="02010609060101010101" pitchFamily="49" charset="-122"/>
                <a:ea typeface="楷体" panose="02010609060101010101" pitchFamily="49" charset="-122"/>
              </a:rPr>
              <a:t>年内</a:t>
            </a:r>
            <a:r>
              <a:rPr lang="zh-CN" altLang="en-US" sz="2800" b="1">
                <a:latin typeface="楷体" panose="02010609060101010101" pitchFamily="49" charset="-122"/>
                <a:ea typeface="楷体" panose="02010609060101010101" pitchFamily="49" charset="-122"/>
              </a:rPr>
              <a:t>实施</a:t>
            </a:r>
            <a:r>
              <a:rPr lang="zh-CN" altLang="en-US" sz="2800" b="1">
                <a:solidFill>
                  <a:srgbClr val="FF0000"/>
                </a:solidFill>
                <a:latin typeface="楷体" panose="02010609060101010101" pitchFamily="49" charset="-122"/>
                <a:ea typeface="楷体" panose="02010609060101010101" pitchFamily="49" charset="-122"/>
              </a:rPr>
              <a:t>跟踪管理</a:t>
            </a:r>
            <a:r>
              <a:rPr lang="zh-CN" altLang="en-US" sz="2800" b="1">
                <a:latin typeface="楷体" panose="02010609060101010101" pitchFamily="49" charset="-122"/>
                <a:ea typeface="楷体" panose="02010609060101010101" pitchFamily="49" charset="-122"/>
              </a:rPr>
              <a:t>。在跟踪管理期内，企业应在跟踪年度的次年</a:t>
            </a:r>
            <a:r>
              <a:rPr lang="en-US" altLang="zh-CN" sz="2800" b="1">
                <a:latin typeface="楷体" panose="02010609060101010101" pitchFamily="49" charset="-122"/>
                <a:ea typeface="楷体" panose="02010609060101010101" pitchFamily="49" charset="-122"/>
              </a:rPr>
              <a:t>6</a:t>
            </a:r>
            <a:r>
              <a:rPr lang="zh-CN" altLang="en-US" sz="2800" b="1">
                <a:latin typeface="楷体" panose="02010609060101010101" pitchFamily="49" charset="-122"/>
                <a:ea typeface="楷体" panose="02010609060101010101" pitchFamily="49" charset="-122"/>
              </a:rPr>
              <a:t>月</a:t>
            </a:r>
            <a:r>
              <a:rPr lang="en-US" altLang="zh-CN" sz="2800" b="1">
                <a:latin typeface="楷体" panose="02010609060101010101" pitchFamily="49" charset="-122"/>
                <a:ea typeface="楷体" panose="02010609060101010101" pitchFamily="49" charset="-122"/>
              </a:rPr>
              <a:t>20</a:t>
            </a:r>
            <a:r>
              <a:rPr lang="zh-CN" altLang="en-US" sz="2800" b="1">
                <a:latin typeface="楷体" panose="02010609060101010101" pitchFamily="49" charset="-122"/>
                <a:ea typeface="楷体" panose="02010609060101010101" pitchFamily="49" charset="-122"/>
              </a:rPr>
              <a:t>日之前向税务机关提供跟踪年度的同期资料。</a:t>
            </a:r>
          </a:p>
          <a:p>
            <a:endParaRPr lang="zh-CN" altLang="en-US">
              <a:ea typeface="宋体" panose="02010600030101010101" pitchFamily="2" charset="-122"/>
            </a:endParaRPr>
          </a:p>
        </p:txBody>
      </p:sp>
      <p:sp>
        <p:nvSpPr>
          <p:cNvPr id="54275" name="页脚占位符 3">
            <a:extLst>
              <a:ext uri="{FF2B5EF4-FFF2-40B4-BE49-F238E27FC236}">
                <a16:creationId xmlns:a16="http://schemas.microsoft.com/office/drawing/2014/main" id="{FC939617-BE05-4110-A649-1FD629937353}"/>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内容占位符 2">
            <a:extLst>
              <a:ext uri="{FF2B5EF4-FFF2-40B4-BE49-F238E27FC236}">
                <a16:creationId xmlns:a16="http://schemas.microsoft.com/office/drawing/2014/main" id="{5C8977A7-A978-48E5-94FB-AA613C2FDAB2}"/>
              </a:ext>
            </a:extLst>
          </p:cNvPr>
          <p:cNvSpPr>
            <a:spLocks noGrp="1"/>
          </p:cNvSpPr>
          <p:nvPr>
            <p:ph idx="1"/>
          </p:nvPr>
        </p:nvSpPr>
        <p:spPr>
          <a:xfrm>
            <a:off x="457200" y="333375"/>
            <a:ext cx="8229600" cy="5915025"/>
          </a:xfrm>
        </p:spPr>
        <p:txBody>
          <a:bodyPr/>
          <a:lstStyle/>
          <a:p>
            <a:r>
              <a:rPr lang="zh-CN" altLang="en-US">
                <a:ea typeface="宋体" panose="02010600030101010101" pitchFamily="2" charset="-122"/>
              </a:rPr>
              <a:t>　</a:t>
            </a:r>
            <a:r>
              <a:rPr lang="zh-CN" altLang="en-US">
                <a:latin typeface="黑体" panose="02010609060101010101" pitchFamily="49" charset="-122"/>
                <a:ea typeface="黑体" panose="02010609060101010101" pitchFamily="49" charset="-122"/>
              </a:rPr>
              <a:t>三、预约定价安排管理（新政策）</a:t>
            </a:r>
          </a:p>
          <a:p>
            <a:r>
              <a:rPr lang="zh-CN" altLang="en-US" sz="2800">
                <a:latin typeface="楷体" panose="02010609060101010101" pitchFamily="49" charset="-122"/>
                <a:ea typeface="楷体" panose="02010609060101010101" pitchFamily="49" charset="-122"/>
              </a:rPr>
              <a:t>　</a:t>
            </a:r>
            <a:r>
              <a:rPr lang="zh-CN" altLang="en-US" sz="2800">
                <a:solidFill>
                  <a:srgbClr val="FF0000"/>
                </a:solidFill>
                <a:latin typeface="黑体" panose="02010609060101010101" pitchFamily="49" charset="-122"/>
                <a:ea typeface="黑体" panose="02010609060101010101" pitchFamily="49" charset="-122"/>
              </a:rPr>
              <a:t>　</a:t>
            </a:r>
            <a:r>
              <a:rPr lang="zh-CN" altLang="en-US" sz="2400" b="1">
                <a:solidFill>
                  <a:srgbClr val="FF0000"/>
                </a:solidFill>
                <a:latin typeface="黑体" panose="02010609060101010101" pitchFamily="49" charset="-122"/>
                <a:ea typeface="黑体" panose="02010609060101010101" pitchFamily="49" charset="-122"/>
              </a:rPr>
              <a:t>预约定价安排概念：</a:t>
            </a:r>
            <a:r>
              <a:rPr lang="zh-CN" altLang="en-US" sz="2400" b="1">
                <a:latin typeface="楷体" panose="02010609060101010101" pitchFamily="49" charset="-122"/>
                <a:ea typeface="楷体" panose="02010609060101010101" pitchFamily="49" charset="-122"/>
              </a:rPr>
              <a:t>企业可以与税务机关就其未来年度关联交易的定价原则和计算方法达成定价的一种事先安排。</a:t>
            </a:r>
          </a:p>
          <a:p>
            <a:r>
              <a:rPr lang="zh-CN" altLang="en-US" sz="2400" b="1">
                <a:solidFill>
                  <a:srgbClr val="FF0000"/>
                </a:solidFill>
                <a:latin typeface="黑体" panose="02010609060101010101" pitchFamily="49" charset="-122"/>
                <a:ea typeface="黑体" panose="02010609060101010101" pitchFamily="49" charset="-122"/>
              </a:rPr>
              <a:t>　　预约定价安排谈签与执行流程：</a:t>
            </a:r>
            <a:r>
              <a:rPr lang="zh-CN" altLang="en-US" sz="2400" b="1">
                <a:latin typeface="楷体" panose="02010609060101010101" pitchFamily="49" charset="-122"/>
                <a:ea typeface="楷体" panose="02010609060101010101" pitchFamily="49" charset="-122"/>
              </a:rPr>
              <a:t>预备会谈、谈签意向、分析评估、正式申请、协商签署和监控执行。</a:t>
            </a:r>
          </a:p>
          <a:p>
            <a:r>
              <a:rPr lang="zh-CN" altLang="en-US" sz="2400" b="1">
                <a:latin typeface="楷体" panose="02010609060101010101" pitchFamily="49" charset="-122"/>
                <a:ea typeface="楷体" panose="02010609060101010101" pitchFamily="49" charset="-122"/>
              </a:rPr>
              <a:t>　</a:t>
            </a:r>
            <a:r>
              <a:rPr lang="zh-CN" altLang="en-US" sz="2400" b="1">
                <a:solidFill>
                  <a:srgbClr val="FF0000"/>
                </a:solidFill>
                <a:latin typeface="黑体" panose="02010609060101010101" pitchFamily="49" charset="-122"/>
                <a:ea typeface="黑体" panose="02010609060101010101" pitchFamily="49" charset="-122"/>
              </a:rPr>
              <a:t>　预约定价安排类型：</a:t>
            </a:r>
            <a:r>
              <a:rPr lang="zh-CN" altLang="en-US" sz="2400" b="1">
                <a:latin typeface="楷体" panose="02010609060101010101" pitchFamily="49" charset="-122"/>
                <a:ea typeface="楷体" panose="02010609060101010101" pitchFamily="49" charset="-122"/>
              </a:rPr>
              <a:t>单边、双边和多边。</a:t>
            </a:r>
            <a:endParaRPr lang="en-US" altLang="zh-CN" sz="2400" b="1">
              <a:latin typeface="楷体" panose="02010609060101010101" pitchFamily="49" charset="-122"/>
              <a:ea typeface="楷体" panose="02010609060101010101" pitchFamily="49" charset="-122"/>
            </a:endParaRPr>
          </a:p>
          <a:p>
            <a:r>
              <a:rPr lang="zh-CN" altLang="en-US" sz="2400" b="1">
                <a:latin typeface="楷体" panose="02010609060101010101" pitchFamily="49" charset="-122"/>
                <a:ea typeface="楷体" panose="02010609060101010101" pitchFamily="49" charset="-122"/>
              </a:rPr>
              <a:t>预约定价税制是国际转让定价领域发展的一项新的程序制度，目的是将税务机关对企业关联交易的事后审计变成事先审计，避免事后调整模式给企业和税务机关带来管理上的沉重负担和税收结果的不确定性，以及尽可能降低企业双重纳税风险。预约定价税制从诞生之日起就受到了企业和税务机关的普遍欢迎。</a:t>
            </a:r>
          </a:p>
          <a:p>
            <a:endParaRPr lang="zh-CN" altLang="en-US" sz="2800" b="1">
              <a:latin typeface="楷体" panose="02010609060101010101" pitchFamily="49" charset="-122"/>
              <a:ea typeface="楷体" panose="02010609060101010101" pitchFamily="49" charset="-122"/>
            </a:endParaRPr>
          </a:p>
          <a:p>
            <a:endParaRPr lang="zh-CN" altLang="en-US">
              <a:ea typeface="宋体" panose="02010600030101010101" pitchFamily="2" charset="-122"/>
            </a:endParaRPr>
          </a:p>
        </p:txBody>
      </p:sp>
      <p:sp>
        <p:nvSpPr>
          <p:cNvPr id="55299" name="页脚占位符 3">
            <a:extLst>
              <a:ext uri="{FF2B5EF4-FFF2-40B4-BE49-F238E27FC236}">
                <a16:creationId xmlns:a16="http://schemas.microsoft.com/office/drawing/2014/main" id="{89DE8BBA-E4D4-47F0-80C9-AF52BFB073FF}"/>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内容占位符 2">
            <a:extLst>
              <a:ext uri="{FF2B5EF4-FFF2-40B4-BE49-F238E27FC236}">
                <a16:creationId xmlns:a16="http://schemas.microsoft.com/office/drawing/2014/main" id="{DA19D3BA-216B-4B9B-9386-899F0E1C12AC}"/>
              </a:ext>
            </a:extLst>
          </p:cNvPr>
          <p:cNvSpPr>
            <a:spLocks noGrp="1"/>
          </p:cNvSpPr>
          <p:nvPr>
            <p:ph idx="1"/>
          </p:nvPr>
        </p:nvSpPr>
        <p:spPr>
          <a:xfrm>
            <a:off x="457200" y="333375"/>
            <a:ext cx="8229600" cy="5915025"/>
          </a:xfrm>
        </p:spPr>
        <p:txBody>
          <a:bodyPr/>
          <a:lstStyle/>
          <a:p>
            <a:r>
              <a:rPr lang="zh-CN" altLang="en-US" sz="2800" b="1">
                <a:latin typeface="黑体" panose="02010609060101010101" pitchFamily="49" charset="-122"/>
                <a:ea typeface="黑体" panose="02010609060101010101" pitchFamily="49" charset="-122"/>
              </a:rPr>
              <a:t>（一）预约定价安排适用范围</a:t>
            </a:r>
          </a:p>
          <a:p>
            <a:r>
              <a:rPr lang="zh-CN" altLang="en-US" sz="2800" b="1">
                <a:ea typeface="宋体" panose="02010600030101010101" pitchFamily="2" charset="-122"/>
              </a:rPr>
              <a:t>　　</a:t>
            </a:r>
            <a:r>
              <a:rPr lang="en-US" altLang="zh-CN" sz="2800" b="1">
                <a:latin typeface="楷体" panose="02010609060101010101" pitchFamily="49" charset="-122"/>
                <a:ea typeface="楷体" panose="02010609060101010101" pitchFamily="49" charset="-122"/>
              </a:rPr>
              <a:t>1.</a:t>
            </a:r>
            <a:r>
              <a:rPr lang="zh-CN" altLang="en-US" sz="2800" b="1">
                <a:latin typeface="楷体" panose="02010609060101010101" pitchFamily="49" charset="-122"/>
                <a:ea typeface="楷体" panose="02010609060101010101" pitchFamily="49" charset="-122"/>
              </a:rPr>
              <a:t>预约定价安排适用于主管税务机关向企业送达接收其谈签意向的</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税务事项通知书</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之日所属纳税年度起</a:t>
            </a:r>
            <a:r>
              <a:rPr lang="en-US" altLang="zh-CN" sz="2800" b="1">
                <a:solidFill>
                  <a:srgbClr val="FF0000"/>
                </a:solidFill>
                <a:latin typeface="楷体" panose="02010609060101010101" pitchFamily="49" charset="-122"/>
                <a:ea typeface="楷体" panose="02010609060101010101" pitchFamily="49" charset="-122"/>
              </a:rPr>
              <a:t>3—5</a:t>
            </a:r>
            <a:r>
              <a:rPr lang="zh-CN" altLang="en-US" sz="2800" b="1">
                <a:solidFill>
                  <a:srgbClr val="FF0000"/>
                </a:solidFill>
                <a:latin typeface="楷体" panose="02010609060101010101" pitchFamily="49" charset="-122"/>
                <a:ea typeface="楷体" panose="02010609060101010101" pitchFamily="49" charset="-122"/>
              </a:rPr>
              <a:t>个年度</a:t>
            </a:r>
            <a:r>
              <a:rPr lang="zh-CN" altLang="en-US" sz="2800" b="1">
                <a:latin typeface="楷体" panose="02010609060101010101" pitchFamily="49" charset="-122"/>
                <a:ea typeface="楷体" panose="02010609060101010101" pitchFamily="49" charset="-122"/>
              </a:rPr>
              <a:t>的关联交易。</a:t>
            </a:r>
          </a:p>
          <a:p>
            <a:r>
              <a:rPr lang="zh-CN" altLang="en-US" sz="2800" b="1">
                <a:latin typeface="楷体" panose="02010609060101010101" pitchFamily="49" charset="-122"/>
                <a:ea typeface="楷体" panose="02010609060101010101" pitchFamily="49" charset="-122"/>
              </a:rPr>
              <a:t>　　</a:t>
            </a:r>
            <a:r>
              <a:rPr lang="en-US" altLang="zh-CN" sz="2800" b="1">
                <a:latin typeface="楷体" panose="02010609060101010101" pitchFamily="49" charset="-122"/>
                <a:ea typeface="楷体" panose="02010609060101010101" pitchFamily="49" charset="-122"/>
              </a:rPr>
              <a:t>2.</a:t>
            </a:r>
            <a:r>
              <a:rPr lang="zh-CN" altLang="en-US" sz="2800" b="1">
                <a:latin typeface="楷体" panose="02010609060101010101" pitchFamily="49" charset="-122"/>
                <a:ea typeface="楷体" panose="02010609060101010101" pitchFamily="49" charset="-122"/>
              </a:rPr>
              <a:t>企业以前年度的关联交易与预约定价安排适用年度相同或者类似的</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经企业申请，税务机关可以将预约定价安排确定的定价原则和计算方法追溯适用于以前年度该关联交易的评估和调整。追溯期最长为</a:t>
            </a:r>
            <a:r>
              <a:rPr lang="en-US" altLang="zh-CN" sz="2800" b="1">
                <a:solidFill>
                  <a:srgbClr val="FF0000"/>
                </a:solidFill>
                <a:latin typeface="楷体" panose="02010609060101010101" pitchFamily="49" charset="-122"/>
                <a:ea typeface="楷体" panose="02010609060101010101" pitchFamily="49" charset="-122"/>
              </a:rPr>
              <a:t>10</a:t>
            </a:r>
            <a:r>
              <a:rPr lang="zh-CN" altLang="en-US" sz="2800" b="1">
                <a:solidFill>
                  <a:srgbClr val="FF0000"/>
                </a:solidFill>
                <a:latin typeface="楷体" panose="02010609060101010101" pitchFamily="49" charset="-122"/>
                <a:ea typeface="楷体" panose="02010609060101010101" pitchFamily="49" charset="-122"/>
              </a:rPr>
              <a:t>年</a:t>
            </a:r>
            <a:r>
              <a:rPr lang="zh-CN" altLang="en-US" sz="2800" b="1">
                <a:latin typeface="楷体" panose="02010609060101010101" pitchFamily="49" charset="-122"/>
                <a:ea typeface="楷体" panose="02010609060101010101" pitchFamily="49" charset="-122"/>
              </a:rPr>
              <a:t>。</a:t>
            </a:r>
          </a:p>
          <a:p>
            <a:r>
              <a:rPr lang="zh-CN" altLang="en-US" sz="2800" b="1">
                <a:latin typeface="楷体" panose="02010609060101010101" pitchFamily="49" charset="-122"/>
                <a:ea typeface="楷体" panose="02010609060101010101" pitchFamily="49" charset="-122"/>
              </a:rPr>
              <a:t>　　</a:t>
            </a:r>
            <a:r>
              <a:rPr lang="en-US" altLang="zh-CN" sz="2800" b="1">
                <a:latin typeface="楷体" panose="02010609060101010101" pitchFamily="49" charset="-122"/>
                <a:ea typeface="楷体" panose="02010609060101010101" pitchFamily="49" charset="-122"/>
              </a:rPr>
              <a:t>3.</a:t>
            </a:r>
            <a:r>
              <a:rPr lang="zh-CN" altLang="en-US" sz="2800" b="1">
                <a:latin typeface="楷体" panose="02010609060101010101" pitchFamily="49" charset="-122"/>
                <a:ea typeface="楷体" panose="02010609060101010101" pitchFamily="49" charset="-122"/>
              </a:rPr>
              <a:t>预约定价安排一般适用于主管税务机关向企业送达接收其谈签意向的</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税务事项通知书</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之日所属纳税年度前</a:t>
            </a:r>
            <a:r>
              <a:rPr lang="en-US" altLang="zh-CN" sz="2800" b="1">
                <a:latin typeface="楷体" panose="02010609060101010101" pitchFamily="49" charset="-122"/>
                <a:ea typeface="楷体" panose="02010609060101010101" pitchFamily="49" charset="-122"/>
              </a:rPr>
              <a:t>3 </a:t>
            </a:r>
            <a:r>
              <a:rPr lang="zh-CN" altLang="en-US" sz="2800" b="1">
                <a:latin typeface="楷体" panose="02010609060101010101" pitchFamily="49" charset="-122"/>
                <a:ea typeface="楷体" panose="02010609060101010101" pitchFamily="49" charset="-122"/>
              </a:rPr>
              <a:t>个年度每年度发生的关联</a:t>
            </a:r>
            <a:r>
              <a:rPr lang="zh-CN" altLang="en-US" sz="2800" b="1">
                <a:solidFill>
                  <a:srgbClr val="FF0000"/>
                </a:solidFill>
                <a:latin typeface="楷体" panose="02010609060101010101" pitchFamily="49" charset="-122"/>
                <a:ea typeface="楷体" panose="02010609060101010101" pitchFamily="49" charset="-122"/>
              </a:rPr>
              <a:t>交易金额</a:t>
            </a:r>
            <a:r>
              <a:rPr lang="en-US" altLang="zh-CN" sz="2800" b="1">
                <a:solidFill>
                  <a:srgbClr val="FF0000"/>
                </a:solidFill>
                <a:latin typeface="楷体" panose="02010609060101010101" pitchFamily="49" charset="-122"/>
                <a:ea typeface="楷体" panose="02010609060101010101" pitchFamily="49" charset="-122"/>
              </a:rPr>
              <a:t>4000</a:t>
            </a:r>
            <a:r>
              <a:rPr lang="zh-CN" altLang="en-US" sz="2800" b="1">
                <a:solidFill>
                  <a:srgbClr val="FF0000"/>
                </a:solidFill>
                <a:latin typeface="楷体" panose="02010609060101010101" pitchFamily="49" charset="-122"/>
                <a:ea typeface="楷体" panose="02010609060101010101" pitchFamily="49" charset="-122"/>
              </a:rPr>
              <a:t>万元</a:t>
            </a:r>
            <a:r>
              <a:rPr lang="zh-CN" altLang="en-US" sz="2800" b="1">
                <a:latin typeface="楷体" panose="02010609060101010101" pitchFamily="49" charset="-122"/>
                <a:ea typeface="楷体" panose="02010609060101010101" pitchFamily="49" charset="-122"/>
              </a:rPr>
              <a:t>人民币以上的企业。</a:t>
            </a:r>
          </a:p>
          <a:p>
            <a:endParaRPr lang="zh-CN" altLang="en-US">
              <a:ea typeface="宋体" panose="02010600030101010101" pitchFamily="2" charset="-122"/>
            </a:endParaRPr>
          </a:p>
        </p:txBody>
      </p:sp>
      <p:sp>
        <p:nvSpPr>
          <p:cNvPr id="56323" name="页脚占位符 3">
            <a:extLst>
              <a:ext uri="{FF2B5EF4-FFF2-40B4-BE49-F238E27FC236}">
                <a16:creationId xmlns:a16="http://schemas.microsoft.com/office/drawing/2014/main" id="{8823C7DC-C2DF-4DAF-8BA8-CAB51424BE25}"/>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内容占位符 2">
            <a:extLst>
              <a:ext uri="{FF2B5EF4-FFF2-40B4-BE49-F238E27FC236}">
                <a16:creationId xmlns:a16="http://schemas.microsoft.com/office/drawing/2014/main" id="{EF686D8B-FB4D-40BB-8CE9-A38050D0BA72}"/>
              </a:ext>
            </a:extLst>
          </p:cNvPr>
          <p:cNvSpPr>
            <a:spLocks noGrp="1"/>
          </p:cNvSpPr>
          <p:nvPr>
            <p:ph idx="1"/>
          </p:nvPr>
        </p:nvSpPr>
        <p:spPr>
          <a:xfrm>
            <a:off x="179388" y="260350"/>
            <a:ext cx="8507412" cy="5689600"/>
          </a:xfrm>
        </p:spPr>
        <p:txBody>
          <a:bodyPr/>
          <a:lstStyle/>
          <a:p>
            <a:r>
              <a:rPr lang="zh-CN" altLang="en-US" sz="2800">
                <a:latin typeface="黑体" panose="02010609060101010101" pitchFamily="49" charset="-122"/>
                <a:ea typeface="黑体" panose="02010609060101010101" pitchFamily="49" charset="-122"/>
              </a:rPr>
              <a:t>（二）关联申报管理（新政策，</a:t>
            </a:r>
            <a:r>
              <a:rPr lang="en-US" altLang="zh-CN" sz="2800">
                <a:latin typeface="黑体" panose="02010609060101010101" pitchFamily="49" charset="-122"/>
                <a:ea typeface="黑体" panose="02010609060101010101" pitchFamily="49" charset="-122"/>
              </a:rPr>
              <a:t>2016</a:t>
            </a:r>
            <a:r>
              <a:rPr lang="zh-CN" altLang="en-US" sz="2800">
                <a:latin typeface="黑体" panose="02010609060101010101" pitchFamily="49" charset="-122"/>
                <a:ea typeface="黑体" panose="02010609060101010101" pitchFamily="49" charset="-122"/>
              </a:rPr>
              <a:t>年</a:t>
            </a:r>
            <a:r>
              <a:rPr lang="en-US" altLang="zh-CN" sz="2800">
                <a:latin typeface="黑体" panose="02010609060101010101" pitchFamily="49" charset="-122"/>
                <a:ea typeface="黑体" panose="02010609060101010101" pitchFamily="49" charset="-122"/>
              </a:rPr>
              <a:t>42</a:t>
            </a:r>
            <a:r>
              <a:rPr lang="zh-CN" altLang="en-US" sz="2800">
                <a:latin typeface="黑体" panose="02010609060101010101" pitchFamily="49" charset="-122"/>
                <a:ea typeface="黑体" panose="02010609060101010101" pitchFamily="49" charset="-122"/>
              </a:rPr>
              <a:t>号公告）</a:t>
            </a:r>
          </a:p>
          <a:p>
            <a:r>
              <a:rPr lang="zh-CN" altLang="en-US" sz="2400">
                <a:ea typeface="宋体" panose="02010600030101010101" pitchFamily="2" charset="-122"/>
              </a:rPr>
              <a:t>　　</a:t>
            </a:r>
            <a:r>
              <a:rPr lang="en-US" altLang="zh-CN" sz="2400">
                <a:latin typeface="楷体" panose="02010609060101010101" pitchFamily="49" charset="-122"/>
                <a:ea typeface="楷体" panose="02010609060101010101" pitchFamily="49" charset="-122"/>
              </a:rPr>
              <a:t>1.</a:t>
            </a:r>
            <a:r>
              <a:rPr lang="zh-CN" altLang="en-US" sz="2400">
                <a:latin typeface="楷体" panose="02010609060101010101" pitchFamily="49" charset="-122"/>
                <a:ea typeface="楷体" panose="02010609060101010101" pitchFamily="49" charset="-122"/>
              </a:rPr>
              <a:t>实行</a:t>
            </a:r>
            <a:r>
              <a:rPr lang="zh-CN" altLang="en-US" sz="2400" b="1">
                <a:solidFill>
                  <a:srgbClr val="FF0000"/>
                </a:solidFill>
                <a:latin typeface="楷体" panose="02010609060101010101" pitchFamily="49" charset="-122"/>
                <a:ea typeface="楷体" panose="02010609060101010101" pitchFamily="49" charset="-122"/>
              </a:rPr>
              <a:t>查账征收的居民企业</a:t>
            </a:r>
            <a:r>
              <a:rPr lang="zh-CN" altLang="en-US" sz="2400">
                <a:latin typeface="楷体" panose="02010609060101010101" pitchFamily="49" charset="-122"/>
                <a:ea typeface="楷体" panose="02010609060101010101" pitchFamily="49" charset="-122"/>
              </a:rPr>
              <a:t>和在中国境内</a:t>
            </a:r>
            <a:r>
              <a:rPr lang="zh-CN" altLang="en-US" sz="2400" b="1">
                <a:solidFill>
                  <a:srgbClr val="FF0000"/>
                </a:solidFill>
                <a:latin typeface="楷体" panose="02010609060101010101" pitchFamily="49" charset="-122"/>
                <a:ea typeface="楷体" panose="02010609060101010101" pitchFamily="49" charset="-122"/>
              </a:rPr>
              <a:t>设立机构、场所</a:t>
            </a:r>
            <a:r>
              <a:rPr lang="zh-CN" altLang="en-US" sz="2400">
                <a:latin typeface="楷体" panose="02010609060101010101" pitchFamily="49" charset="-122"/>
                <a:ea typeface="楷体" panose="02010609060101010101" pitchFamily="49" charset="-122"/>
              </a:rPr>
              <a:t>并据实申报缴纳企业所得税的</a:t>
            </a:r>
            <a:r>
              <a:rPr lang="zh-CN" altLang="en-US" sz="2400" b="1">
                <a:solidFill>
                  <a:srgbClr val="FF0000"/>
                </a:solidFill>
                <a:latin typeface="楷体" panose="02010609060101010101" pitchFamily="49" charset="-122"/>
                <a:ea typeface="楷体" panose="02010609060101010101" pitchFamily="49" charset="-122"/>
              </a:rPr>
              <a:t>非居民企业</a:t>
            </a:r>
            <a:r>
              <a:rPr lang="zh-CN" altLang="en-US" sz="2400">
                <a:latin typeface="楷体" panose="02010609060101010101" pitchFamily="49" charset="-122"/>
                <a:ea typeface="楷体" panose="02010609060101010101" pitchFamily="49" charset="-122"/>
              </a:rPr>
              <a:t>向税务机关报送年度企业所得税纳税申报表时，应当就其与关联方之间的业务往来进行</a:t>
            </a:r>
            <a:r>
              <a:rPr lang="zh-CN" altLang="en-US" sz="2400" b="1">
                <a:solidFill>
                  <a:srgbClr val="FF0000"/>
                </a:solidFill>
                <a:latin typeface="楷体" panose="02010609060101010101" pitchFamily="49" charset="-122"/>
                <a:ea typeface="楷体" panose="02010609060101010101" pitchFamily="49" charset="-122"/>
              </a:rPr>
              <a:t>关联申报</a:t>
            </a:r>
            <a:r>
              <a:rPr lang="zh-CN" altLang="en-US" sz="2400">
                <a:latin typeface="楷体" panose="02010609060101010101" pitchFamily="49" charset="-122"/>
                <a:ea typeface="楷体" panose="02010609060101010101" pitchFamily="49" charset="-122"/>
              </a:rPr>
              <a:t>。</a:t>
            </a:r>
            <a:r>
              <a:rPr lang="zh-CN" altLang="en-US" sz="2400" b="1">
                <a:solidFill>
                  <a:srgbClr val="FF0000"/>
                </a:solidFill>
                <a:latin typeface="楷体" panose="02010609060101010101" pitchFamily="49" charset="-122"/>
                <a:ea typeface="楷体" panose="02010609060101010101" pitchFamily="49" charset="-122"/>
              </a:rPr>
              <a:t>（申报主体）</a:t>
            </a:r>
          </a:p>
          <a:p>
            <a:r>
              <a:rPr lang="zh-CN" altLang="en-US" sz="2400">
                <a:ea typeface="宋体" panose="02010600030101010101" pitchFamily="2" charset="-122"/>
              </a:rPr>
              <a:t>　　</a:t>
            </a:r>
            <a:r>
              <a:rPr lang="en-US" altLang="zh-CN" sz="2400">
                <a:ea typeface="宋体" panose="02010600030101010101" pitchFamily="2" charset="-122"/>
              </a:rPr>
              <a:t>2.</a:t>
            </a:r>
            <a:r>
              <a:rPr lang="zh-CN" altLang="en-US" sz="2400">
                <a:latin typeface="黑体" panose="02010609060101010101" pitchFamily="49" charset="-122"/>
                <a:ea typeface="黑体" panose="02010609060101010101" pitchFamily="49" charset="-122"/>
              </a:rPr>
              <a:t>企业与其他企业、组织或者个人具有下列关系之一的，构成关联关系</a:t>
            </a:r>
            <a:r>
              <a:rPr lang="en-US" altLang="zh-CN" sz="2400">
                <a:latin typeface="黑体" panose="02010609060101010101" pitchFamily="49" charset="-122"/>
                <a:ea typeface="黑体" panose="02010609060101010101" pitchFamily="49" charset="-122"/>
              </a:rPr>
              <a:t>:</a:t>
            </a:r>
          </a:p>
          <a:p>
            <a:r>
              <a:rPr lang="zh-CN" altLang="en-US" sz="2400">
                <a:ea typeface="宋体" panose="02010600030101010101" pitchFamily="2" charset="-122"/>
              </a:rPr>
              <a:t>　　</a:t>
            </a:r>
            <a:r>
              <a:rPr lang="zh-CN" altLang="en-US" sz="2400">
                <a:latin typeface="楷体" panose="02010609060101010101" pitchFamily="49" charset="-122"/>
                <a:ea typeface="楷体" panose="02010609060101010101" pitchFamily="49" charset="-122"/>
              </a:rPr>
              <a:t>（</a:t>
            </a:r>
            <a:r>
              <a:rPr lang="en-US" altLang="zh-CN" sz="2400">
                <a:latin typeface="楷体" panose="02010609060101010101" pitchFamily="49" charset="-122"/>
                <a:ea typeface="楷体" panose="02010609060101010101" pitchFamily="49" charset="-122"/>
              </a:rPr>
              <a:t>1</a:t>
            </a:r>
            <a:r>
              <a:rPr lang="zh-CN" altLang="en-US" sz="2400">
                <a:latin typeface="楷体" panose="02010609060101010101" pitchFamily="49" charset="-122"/>
                <a:ea typeface="楷体" panose="02010609060101010101" pitchFamily="49" charset="-122"/>
              </a:rPr>
              <a:t>）</a:t>
            </a:r>
            <a:r>
              <a:rPr lang="zh-CN" altLang="en-US" sz="2400" b="1">
                <a:solidFill>
                  <a:srgbClr val="FF0000"/>
                </a:solidFill>
                <a:latin typeface="黑体" panose="02010609060101010101" pitchFamily="49" charset="-122"/>
                <a:ea typeface="黑体" panose="02010609060101010101" pitchFamily="49" charset="-122"/>
              </a:rPr>
              <a:t>持股关系：</a:t>
            </a:r>
            <a:r>
              <a:rPr lang="zh-CN" altLang="en-US" sz="2400">
                <a:latin typeface="楷体" panose="02010609060101010101" pitchFamily="49" charset="-122"/>
                <a:ea typeface="楷体" panose="02010609060101010101" pitchFamily="49" charset="-122"/>
              </a:rPr>
              <a:t>一方直接或者间接持有另一方的股份总和达到</a:t>
            </a:r>
            <a:r>
              <a:rPr lang="en-US" altLang="zh-CN" sz="2400">
                <a:latin typeface="楷体" panose="02010609060101010101" pitchFamily="49" charset="-122"/>
                <a:ea typeface="楷体" panose="02010609060101010101" pitchFamily="49" charset="-122"/>
              </a:rPr>
              <a:t>25%</a:t>
            </a:r>
            <a:r>
              <a:rPr lang="zh-CN" altLang="en-US" sz="2400">
                <a:latin typeface="楷体" panose="02010609060101010101" pitchFamily="49" charset="-122"/>
                <a:ea typeface="楷体" panose="02010609060101010101" pitchFamily="49" charset="-122"/>
              </a:rPr>
              <a:t>以上；</a:t>
            </a:r>
          </a:p>
          <a:p>
            <a:r>
              <a:rPr lang="zh-CN" altLang="en-US" sz="2400">
                <a:latin typeface="楷体" panose="02010609060101010101" pitchFamily="49" charset="-122"/>
                <a:ea typeface="楷体" panose="02010609060101010101" pitchFamily="49" charset="-122"/>
              </a:rPr>
              <a:t>　　双方直接或者间接同为第三方所持有的股份达到</a:t>
            </a:r>
            <a:r>
              <a:rPr lang="en-US" altLang="zh-CN" sz="2400">
                <a:latin typeface="楷体" panose="02010609060101010101" pitchFamily="49" charset="-122"/>
                <a:ea typeface="楷体" panose="02010609060101010101" pitchFamily="49" charset="-122"/>
              </a:rPr>
              <a:t>25%</a:t>
            </a:r>
            <a:r>
              <a:rPr lang="zh-CN" altLang="en-US" sz="2400">
                <a:latin typeface="楷体" panose="02010609060101010101" pitchFamily="49" charset="-122"/>
                <a:ea typeface="楷体" panose="02010609060101010101" pitchFamily="49" charset="-122"/>
              </a:rPr>
              <a:t>以</a:t>
            </a:r>
            <a:r>
              <a:rPr lang="zh-CN" altLang="en-US" sz="2400">
                <a:ea typeface="宋体" panose="02010600030101010101" pitchFamily="2" charset="-122"/>
              </a:rPr>
              <a:t>上。</a:t>
            </a:r>
          </a:p>
          <a:p>
            <a:endParaRPr lang="zh-CN" altLang="en-US">
              <a:ea typeface="宋体" panose="02010600030101010101" pitchFamily="2" charset="-122"/>
            </a:endParaRPr>
          </a:p>
        </p:txBody>
      </p:sp>
      <p:sp>
        <p:nvSpPr>
          <p:cNvPr id="29699" name="页脚占位符 3">
            <a:extLst>
              <a:ext uri="{FF2B5EF4-FFF2-40B4-BE49-F238E27FC236}">
                <a16:creationId xmlns:a16="http://schemas.microsoft.com/office/drawing/2014/main" id="{8A187320-2D92-4161-B9BC-F8D1BDF8B0AC}"/>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pic>
        <p:nvPicPr>
          <p:cNvPr id="29700" name="Picture 4">
            <a:extLst>
              <a:ext uri="{FF2B5EF4-FFF2-40B4-BE49-F238E27FC236}">
                <a16:creationId xmlns:a16="http://schemas.microsoft.com/office/drawing/2014/main" id="{45E74237-5593-4943-8BA5-7A9CCE7134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6238" y="4581525"/>
            <a:ext cx="3311525" cy="162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87790F02-9883-47A0-867A-F5648DA6A946}"/>
              </a:ext>
            </a:extLst>
          </p:cNvPr>
          <p:cNvSpPr>
            <a:spLocks noGrp="1"/>
          </p:cNvSpPr>
          <p:nvPr>
            <p:ph idx="1"/>
          </p:nvPr>
        </p:nvSpPr>
        <p:spPr>
          <a:xfrm>
            <a:off x="457200" y="549275"/>
            <a:ext cx="8229600" cy="5699125"/>
          </a:xfrm>
        </p:spPr>
        <p:txBody>
          <a:bodyPr/>
          <a:lstStyle/>
          <a:p>
            <a:pPr>
              <a:defRPr/>
            </a:pPr>
            <a:r>
              <a:rPr lang="zh-CN" altLang="en-US" dirty="0">
                <a:latin typeface="黑体" pitchFamily="49" charset="-122"/>
                <a:ea typeface="黑体" pitchFamily="49" charset="-122"/>
              </a:rPr>
              <a:t>（二）预约定价安排谈签与执行</a:t>
            </a:r>
            <a:endParaRPr lang="en-US" altLang="zh-CN" dirty="0">
              <a:latin typeface="黑体" pitchFamily="49" charset="-122"/>
              <a:ea typeface="黑体" pitchFamily="49" charset="-122"/>
            </a:endParaRPr>
          </a:p>
          <a:p>
            <a:pPr>
              <a:defRPr/>
            </a:pPr>
            <a:r>
              <a:rPr lang="zh-CN" altLang="en-US" sz="2800" dirty="0">
                <a:solidFill>
                  <a:srgbClr val="000000"/>
                </a:solidFill>
                <a:latin typeface="黑体" pitchFamily="49" charset="-122"/>
                <a:ea typeface="黑体" pitchFamily="49" charset="-122"/>
                <a:cs typeface="宋体"/>
              </a:rPr>
              <a:t>预备会谈</a:t>
            </a:r>
            <a:endParaRPr lang="en-US" altLang="zh-CN" sz="2800" dirty="0">
              <a:solidFill>
                <a:srgbClr val="000000"/>
              </a:solidFill>
              <a:latin typeface="黑体" pitchFamily="49" charset="-122"/>
              <a:ea typeface="黑体" pitchFamily="49" charset="-122"/>
              <a:cs typeface="宋体"/>
            </a:endParaRPr>
          </a:p>
          <a:p>
            <a:pPr>
              <a:defRPr/>
            </a:pPr>
            <a:r>
              <a:rPr lang="en-US" altLang="zh-CN" sz="2800" dirty="0">
                <a:solidFill>
                  <a:srgbClr val="000000"/>
                </a:solidFill>
                <a:latin typeface="楷体" pitchFamily="49" charset="-122"/>
                <a:ea typeface="楷体" pitchFamily="49" charset="-122"/>
                <a:cs typeface="宋体"/>
              </a:rPr>
              <a:t>1.</a:t>
            </a:r>
            <a:r>
              <a:rPr lang="zh-CN" altLang="zh-CN" sz="2800" dirty="0">
                <a:solidFill>
                  <a:srgbClr val="000000"/>
                </a:solidFill>
                <a:latin typeface="楷体" pitchFamily="49" charset="-122"/>
                <a:ea typeface="楷体" pitchFamily="49" charset="-122"/>
                <a:cs typeface="宋体"/>
              </a:rPr>
              <a:t>企业有谈签预约定价安排意向的，应当向税务机关</a:t>
            </a:r>
            <a:r>
              <a:rPr lang="zh-CN" altLang="zh-CN" sz="2800" b="1" u="dbl" dirty="0">
                <a:solidFill>
                  <a:srgbClr val="A50021"/>
                </a:solidFill>
                <a:latin typeface="楷体" pitchFamily="49" charset="-122"/>
                <a:ea typeface="楷体" pitchFamily="49" charset="-122"/>
                <a:cs typeface="宋体"/>
              </a:rPr>
              <a:t>书面</a:t>
            </a:r>
            <a:r>
              <a:rPr lang="zh-CN" altLang="zh-CN" sz="2800" dirty="0">
                <a:solidFill>
                  <a:srgbClr val="000000"/>
                </a:solidFill>
                <a:latin typeface="楷体" pitchFamily="49" charset="-122"/>
                <a:ea typeface="楷体" pitchFamily="49" charset="-122"/>
                <a:cs typeface="宋体"/>
              </a:rPr>
              <a:t>提出预备会谈申请。</a:t>
            </a:r>
            <a:br>
              <a:rPr lang="en-US" altLang="zh-CN" sz="2800" dirty="0">
                <a:solidFill>
                  <a:srgbClr val="000000"/>
                </a:solidFill>
                <a:latin typeface="楷体" pitchFamily="49" charset="-122"/>
                <a:ea typeface="楷体" pitchFamily="49" charset="-122"/>
                <a:cs typeface="宋体"/>
              </a:rPr>
            </a:br>
            <a:r>
              <a:rPr lang="en-US" altLang="zh-CN" sz="2800" dirty="0">
                <a:solidFill>
                  <a:srgbClr val="000000"/>
                </a:solidFill>
                <a:latin typeface="楷体" pitchFamily="49" charset="-122"/>
                <a:ea typeface="楷体" pitchFamily="49" charset="-122"/>
                <a:cs typeface="宋体"/>
              </a:rPr>
              <a:t>2.</a:t>
            </a:r>
            <a:r>
              <a:rPr lang="zh-CN" altLang="zh-CN" sz="2800" dirty="0">
                <a:solidFill>
                  <a:srgbClr val="000000"/>
                </a:solidFill>
                <a:latin typeface="楷体" pitchFamily="49" charset="-122"/>
                <a:ea typeface="楷体" pitchFamily="49" charset="-122"/>
                <a:cs typeface="宋体"/>
              </a:rPr>
              <a:t>申请</a:t>
            </a:r>
            <a:r>
              <a:rPr lang="zh-CN" altLang="zh-CN" sz="2800" b="1" u="dbl" dirty="0">
                <a:solidFill>
                  <a:srgbClr val="A50021"/>
                </a:solidFill>
                <a:latin typeface="楷体" pitchFamily="49" charset="-122"/>
                <a:ea typeface="楷体" pitchFamily="49" charset="-122"/>
                <a:cs typeface="宋体"/>
              </a:rPr>
              <a:t>单边</a:t>
            </a:r>
            <a:r>
              <a:rPr lang="zh-CN" altLang="zh-CN" sz="2800" dirty="0">
                <a:solidFill>
                  <a:srgbClr val="000000"/>
                </a:solidFill>
                <a:latin typeface="楷体" pitchFamily="49" charset="-122"/>
                <a:ea typeface="楷体" pitchFamily="49" charset="-122"/>
                <a:cs typeface="宋体"/>
              </a:rPr>
              <a:t>预约定价安排的，应当向</a:t>
            </a:r>
            <a:r>
              <a:rPr lang="zh-CN" altLang="zh-CN" sz="2800" b="1" u="dbl" dirty="0">
                <a:solidFill>
                  <a:srgbClr val="A50021"/>
                </a:solidFill>
                <a:latin typeface="楷体" pitchFamily="49" charset="-122"/>
                <a:ea typeface="楷体" pitchFamily="49" charset="-122"/>
                <a:cs typeface="宋体"/>
              </a:rPr>
              <a:t>主管税务机关</a:t>
            </a:r>
            <a:r>
              <a:rPr lang="zh-CN" altLang="zh-CN" sz="2800" dirty="0">
                <a:solidFill>
                  <a:srgbClr val="000000"/>
                </a:solidFill>
                <a:latin typeface="楷体" pitchFamily="49" charset="-122"/>
                <a:ea typeface="楷体" pitchFamily="49" charset="-122"/>
                <a:cs typeface="宋体"/>
              </a:rPr>
              <a:t>申请，主管税务机关负责组织与企业开展预备会谈。</a:t>
            </a:r>
            <a:r>
              <a:rPr lang="zh-CN" altLang="zh-CN" sz="2800" b="1" u="dbl" dirty="0">
                <a:solidFill>
                  <a:srgbClr val="A50021"/>
                </a:solidFill>
                <a:latin typeface="楷体" pitchFamily="49" charset="-122"/>
                <a:ea typeface="楷体" pitchFamily="49" charset="-122"/>
                <a:cs typeface="宋体"/>
              </a:rPr>
              <a:t>双边或多边</a:t>
            </a:r>
            <a:r>
              <a:rPr lang="zh-CN" altLang="zh-CN" sz="2800" dirty="0">
                <a:solidFill>
                  <a:srgbClr val="000000"/>
                </a:solidFill>
                <a:latin typeface="楷体" pitchFamily="49" charset="-122"/>
                <a:ea typeface="楷体" pitchFamily="49" charset="-122"/>
                <a:cs typeface="宋体"/>
              </a:rPr>
              <a:t>的，应当</a:t>
            </a:r>
            <a:r>
              <a:rPr lang="zh-CN" altLang="zh-CN" sz="2800" b="1" u="dbl" dirty="0">
                <a:solidFill>
                  <a:srgbClr val="A50021"/>
                </a:solidFill>
                <a:latin typeface="楷体" pitchFamily="49" charset="-122"/>
                <a:ea typeface="楷体" pitchFamily="49" charset="-122"/>
                <a:cs typeface="宋体"/>
              </a:rPr>
              <a:t>同时向国家税务总局和主管税务机关</a:t>
            </a:r>
            <a:r>
              <a:rPr lang="zh-CN" altLang="zh-CN" sz="2800" dirty="0">
                <a:solidFill>
                  <a:srgbClr val="000000"/>
                </a:solidFill>
                <a:latin typeface="楷体" pitchFamily="49" charset="-122"/>
                <a:ea typeface="楷体" pitchFamily="49" charset="-122"/>
                <a:cs typeface="宋体"/>
              </a:rPr>
              <a:t>申请。国家税务总局统一组织与企业开展预备会谈</a:t>
            </a:r>
            <a:r>
              <a:rPr lang="zh-CN" altLang="en-US" sz="2800" dirty="0">
                <a:solidFill>
                  <a:srgbClr val="000000"/>
                </a:solidFill>
                <a:latin typeface="楷体" pitchFamily="49" charset="-122"/>
                <a:ea typeface="楷体" pitchFamily="49" charset="-122"/>
                <a:cs typeface="宋体"/>
              </a:rPr>
              <a:t>。</a:t>
            </a:r>
            <a:r>
              <a:rPr lang="zh-CN" altLang="zh-CN" sz="2800" dirty="0">
                <a:solidFill>
                  <a:srgbClr val="000000"/>
                </a:solidFill>
                <a:latin typeface="楷体" pitchFamily="49" charset="-122"/>
                <a:ea typeface="楷体" pitchFamily="49" charset="-122"/>
                <a:cs typeface="宋体"/>
              </a:rPr>
              <a:t> </a:t>
            </a:r>
            <a:endParaRPr lang="zh-CN" altLang="en-US" sz="2800" dirty="0">
              <a:latin typeface="楷体" pitchFamily="49" charset="-122"/>
              <a:ea typeface="楷体" pitchFamily="49" charset="-122"/>
            </a:endParaRPr>
          </a:p>
        </p:txBody>
      </p:sp>
      <p:sp>
        <p:nvSpPr>
          <p:cNvPr id="57347" name="页脚占位符 3">
            <a:extLst>
              <a:ext uri="{FF2B5EF4-FFF2-40B4-BE49-F238E27FC236}">
                <a16:creationId xmlns:a16="http://schemas.microsoft.com/office/drawing/2014/main" id="{A2C51A3A-A97B-45FB-BEC3-AE8C9801CBD4}"/>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页脚占位符 3">
            <a:extLst>
              <a:ext uri="{FF2B5EF4-FFF2-40B4-BE49-F238E27FC236}">
                <a16:creationId xmlns:a16="http://schemas.microsoft.com/office/drawing/2014/main" id="{019F0EC8-6991-4AAC-8D33-6370C0682A75}"/>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
        <p:nvSpPr>
          <p:cNvPr id="6" name="内容占位符 5">
            <a:extLst>
              <a:ext uri="{FF2B5EF4-FFF2-40B4-BE49-F238E27FC236}">
                <a16:creationId xmlns:a16="http://schemas.microsoft.com/office/drawing/2014/main" id="{3758ADC7-BA9E-4D5C-8FC8-091633531696}"/>
              </a:ext>
            </a:extLst>
          </p:cNvPr>
          <p:cNvSpPr>
            <a:spLocks noGrp="1"/>
          </p:cNvSpPr>
          <p:nvPr>
            <p:ph idx="1"/>
          </p:nvPr>
        </p:nvSpPr>
        <p:spPr>
          <a:xfrm>
            <a:off x="457200" y="765175"/>
            <a:ext cx="8229600" cy="5483225"/>
          </a:xfrm>
        </p:spPr>
        <p:txBody>
          <a:bodyPr/>
          <a:lstStyle/>
          <a:p>
            <a:pPr>
              <a:defRPr/>
            </a:pPr>
            <a:r>
              <a:rPr lang="zh-CN" altLang="en-US" sz="2800" dirty="0">
                <a:solidFill>
                  <a:srgbClr val="000000"/>
                </a:solidFill>
                <a:latin typeface="黑体" pitchFamily="49" charset="-122"/>
                <a:ea typeface="黑体" pitchFamily="49" charset="-122"/>
                <a:cs typeface="宋体"/>
              </a:rPr>
              <a:t>谈签意向</a:t>
            </a:r>
            <a:endParaRPr lang="en-US" altLang="zh-CN" sz="2800" dirty="0">
              <a:solidFill>
                <a:srgbClr val="000000"/>
              </a:solidFill>
              <a:latin typeface="黑体" pitchFamily="49" charset="-122"/>
              <a:ea typeface="黑体" pitchFamily="49" charset="-122"/>
              <a:cs typeface="宋体"/>
            </a:endParaRPr>
          </a:p>
          <a:p>
            <a:pPr>
              <a:defRPr/>
            </a:pPr>
            <a:r>
              <a:rPr lang="en-US" altLang="zh-CN" sz="2800" dirty="0">
                <a:solidFill>
                  <a:srgbClr val="000000"/>
                </a:solidFill>
                <a:latin typeface="楷体" pitchFamily="49" charset="-122"/>
                <a:ea typeface="楷体" pitchFamily="49" charset="-122"/>
                <a:cs typeface="宋体"/>
              </a:rPr>
              <a:t>1.</a:t>
            </a:r>
            <a:r>
              <a:rPr lang="zh-CN" altLang="zh-CN" sz="2800" dirty="0">
                <a:solidFill>
                  <a:srgbClr val="000000"/>
                </a:solidFill>
                <a:latin typeface="楷体" pitchFamily="49" charset="-122"/>
                <a:ea typeface="楷体" pitchFamily="49" charset="-122"/>
                <a:cs typeface="宋体"/>
              </a:rPr>
              <a:t>申请单边预约定价安排的，应当向主管税务机关提交</a:t>
            </a:r>
            <a:r>
              <a:rPr lang="zh-CN" altLang="zh-CN" sz="2800" b="1" u="dbl" dirty="0">
                <a:solidFill>
                  <a:srgbClr val="A50021"/>
                </a:solidFill>
                <a:latin typeface="楷体" pitchFamily="49" charset="-122"/>
                <a:ea typeface="楷体" pitchFamily="49" charset="-122"/>
                <a:cs typeface="宋体"/>
              </a:rPr>
              <a:t>谈签意向书</a:t>
            </a:r>
            <a:r>
              <a:rPr lang="zh-CN" altLang="zh-CN" sz="2800" dirty="0">
                <a:solidFill>
                  <a:srgbClr val="000000"/>
                </a:solidFill>
                <a:latin typeface="楷体" pitchFamily="49" charset="-122"/>
                <a:ea typeface="楷体" pitchFamily="49" charset="-122"/>
                <a:cs typeface="宋体"/>
              </a:rPr>
              <a:t>，双边或多边的，应当同时向国家税务总局和主管税务机关同时提交。（正式申请同）</a:t>
            </a:r>
            <a:br>
              <a:rPr lang="en-US" altLang="zh-CN" sz="2800" dirty="0">
                <a:solidFill>
                  <a:srgbClr val="000000"/>
                </a:solidFill>
                <a:latin typeface="楷体" pitchFamily="49" charset="-122"/>
                <a:ea typeface="楷体" pitchFamily="49" charset="-122"/>
                <a:cs typeface="宋体"/>
              </a:rPr>
            </a:br>
            <a:r>
              <a:rPr lang="en-US" altLang="zh-CN" sz="2800" dirty="0">
                <a:solidFill>
                  <a:srgbClr val="000000"/>
                </a:solidFill>
                <a:latin typeface="楷体" pitchFamily="49" charset="-122"/>
                <a:ea typeface="楷体" pitchFamily="49" charset="-122"/>
                <a:cs typeface="宋体"/>
              </a:rPr>
              <a:t>2.</a:t>
            </a:r>
            <a:r>
              <a:rPr lang="zh-CN" altLang="zh-CN" sz="2800" dirty="0">
                <a:solidFill>
                  <a:srgbClr val="000000"/>
                </a:solidFill>
                <a:latin typeface="楷体" pitchFamily="49" charset="-122"/>
                <a:ea typeface="楷体" pitchFamily="49" charset="-122"/>
                <a:cs typeface="宋体"/>
              </a:rPr>
              <a:t>有下列情形之一的，税务机关可以</a:t>
            </a:r>
            <a:r>
              <a:rPr lang="zh-CN" altLang="zh-CN" sz="2800" b="1" u="dbl" dirty="0">
                <a:solidFill>
                  <a:srgbClr val="A50021"/>
                </a:solidFill>
                <a:latin typeface="楷体" pitchFamily="49" charset="-122"/>
                <a:ea typeface="楷体" pitchFamily="49" charset="-122"/>
                <a:cs typeface="宋体"/>
              </a:rPr>
              <a:t>拒绝企业提交谈签意向</a:t>
            </a:r>
            <a:r>
              <a:rPr lang="zh-CN" altLang="zh-CN" sz="2800" dirty="0">
                <a:solidFill>
                  <a:srgbClr val="000000"/>
                </a:solidFill>
                <a:latin typeface="楷体" pitchFamily="49" charset="-122"/>
                <a:ea typeface="楷体" pitchFamily="49" charset="-122"/>
                <a:cs typeface="宋体"/>
              </a:rPr>
              <a:t>：</a:t>
            </a:r>
            <a:endParaRPr lang="en-US" altLang="zh-CN" sz="2800" dirty="0">
              <a:solidFill>
                <a:srgbClr val="000000"/>
              </a:solidFill>
              <a:latin typeface="楷体" pitchFamily="49" charset="-122"/>
              <a:ea typeface="楷体" pitchFamily="49" charset="-122"/>
              <a:cs typeface="宋体"/>
            </a:endParaRPr>
          </a:p>
          <a:p>
            <a:pPr>
              <a:defRPr/>
            </a:pPr>
            <a:r>
              <a:rPr lang="zh-CN" altLang="zh-CN" sz="2400" dirty="0">
                <a:solidFill>
                  <a:srgbClr val="000000"/>
                </a:solidFill>
                <a:latin typeface="楷体" pitchFamily="49" charset="-122"/>
                <a:ea typeface="楷体" pitchFamily="49" charset="-122"/>
                <a:cs typeface="宋体"/>
              </a:rPr>
              <a:t>（</a:t>
            </a:r>
            <a:r>
              <a:rPr lang="en-US" altLang="zh-CN" sz="2400" dirty="0">
                <a:solidFill>
                  <a:srgbClr val="000000"/>
                </a:solidFill>
                <a:latin typeface="楷体" pitchFamily="49" charset="-122"/>
                <a:ea typeface="楷体" pitchFamily="49" charset="-122"/>
                <a:cs typeface="宋体"/>
              </a:rPr>
              <a:t>1</a:t>
            </a:r>
            <a:r>
              <a:rPr lang="zh-CN" altLang="zh-CN" sz="2400" dirty="0">
                <a:solidFill>
                  <a:srgbClr val="000000"/>
                </a:solidFill>
                <a:latin typeface="楷体" pitchFamily="49" charset="-122"/>
                <a:ea typeface="楷体" pitchFamily="49" charset="-122"/>
                <a:cs typeface="宋体"/>
              </a:rPr>
              <a:t>）税务机关已经对企业实施特别纳税调整立案调查或者其他涉税案件调查，且尚未结案的；（</a:t>
            </a:r>
            <a:r>
              <a:rPr lang="en-US" altLang="zh-CN" sz="2400" dirty="0">
                <a:solidFill>
                  <a:srgbClr val="000000"/>
                </a:solidFill>
                <a:latin typeface="楷体" pitchFamily="49" charset="-122"/>
                <a:ea typeface="楷体" pitchFamily="49" charset="-122"/>
                <a:cs typeface="宋体"/>
              </a:rPr>
              <a:t>2</a:t>
            </a:r>
            <a:r>
              <a:rPr lang="zh-CN" altLang="zh-CN" sz="2400" dirty="0">
                <a:solidFill>
                  <a:srgbClr val="000000"/>
                </a:solidFill>
                <a:latin typeface="楷体" pitchFamily="49" charset="-122"/>
                <a:ea typeface="楷体" pitchFamily="49" charset="-122"/>
                <a:cs typeface="宋体"/>
              </a:rPr>
              <a:t>）未按照有关规定填报年度关联业务往来报告表；（</a:t>
            </a:r>
            <a:r>
              <a:rPr lang="en-US" altLang="zh-CN" sz="2400" dirty="0">
                <a:solidFill>
                  <a:srgbClr val="000000"/>
                </a:solidFill>
                <a:latin typeface="楷体" pitchFamily="49" charset="-122"/>
                <a:ea typeface="楷体" pitchFamily="49" charset="-122"/>
                <a:cs typeface="宋体"/>
              </a:rPr>
              <a:t>3</a:t>
            </a:r>
            <a:r>
              <a:rPr lang="zh-CN" altLang="zh-CN" sz="2400" dirty="0">
                <a:solidFill>
                  <a:srgbClr val="000000"/>
                </a:solidFill>
                <a:latin typeface="楷体" pitchFamily="49" charset="-122"/>
                <a:ea typeface="楷体" pitchFamily="49" charset="-122"/>
                <a:cs typeface="宋体"/>
              </a:rPr>
              <a:t>）未按照有关规定准备、保存和提供同期资料；（</a:t>
            </a:r>
            <a:r>
              <a:rPr lang="en-US" altLang="zh-CN" sz="2400" dirty="0">
                <a:solidFill>
                  <a:srgbClr val="000000"/>
                </a:solidFill>
                <a:latin typeface="楷体" pitchFamily="49" charset="-122"/>
                <a:ea typeface="楷体" pitchFamily="49" charset="-122"/>
                <a:cs typeface="宋体"/>
              </a:rPr>
              <a:t>4</a:t>
            </a:r>
            <a:r>
              <a:rPr lang="zh-CN" altLang="zh-CN" sz="2400" dirty="0">
                <a:solidFill>
                  <a:srgbClr val="000000"/>
                </a:solidFill>
                <a:latin typeface="楷体" pitchFamily="49" charset="-122"/>
                <a:ea typeface="楷体" pitchFamily="49" charset="-122"/>
                <a:cs typeface="宋体"/>
              </a:rPr>
              <a:t>）预备会谈阶段税务机关和企业无法达成一致意见 </a:t>
            </a:r>
            <a:endParaRPr lang="zh-CN" altLang="en-US" sz="2400" dirty="0">
              <a:latin typeface="楷体" pitchFamily="49" charset="-122"/>
              <a:ea typeface="楷体" pitchFamily="49"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内容占位符 2">
            <a:extLst>
              <a:ext uri="{FF2B5EF4-FFF2-40B4-BE49-F238E27FC236}">
                <a16:creationId xmlns:a16="http://schemas.microsoft.com/office/drawing/2014/main" id="{CB61C086-A672-4FCB-83D2-C68F7721779E}"/>
              </a:ext>
            </a:extLst>
          </p:cNvPr>
          <p:cNvSpPr>
            <a:spLocks noGrp="1"/>
          </p:cNvSpPr>
          <p:nvPr>
            <p:ph idx="1"/>
          </p:nvPr>
        </p:nvSpPr>
        <p:spPr>
          <a:xfrm>
            <a:off x="457200" y="333375"/>
            <a:ext cx="8229600" cy="5915025"/>
          </a:xfrm>
        </p:spPr>
        <p:txBody>
          <a:bodyPr/>
          <a:lstStyle/>
          <a:p>
            <a:r>
              <a:rPr lang="zh-CN" altLang="en-US" sz="2800">
                <a:latin typeface="黑体" panose="02010609060101010101" pitchFamily="49" charset="-122"/>
                <a:ea typeface="黑体" panose="02010609060101010101" pitchFamily="49" charset="-122"/>
              </a:rPr>
              <a:t>分析评估</a:t>
            </a:r>
            <a:endParaRPr lang="en-US" altLang="zh-CN" sz="2800">
              <a:latin typeface="黑体" panose="02010609060101010101" pitchFamily="49" charset="-122"/>
              <a:ea typeface="黑体" panose="02010609060101010101" pitchFamily="49" charset="-122"/>
            </a:endParaRPr>
          </a:p>
          <a:p>
            <a:r>
              <a:rPr lang="zh-CN" altLang="en-US" sz="2400">
                <a:latin typeface="楷体" panose="02010609060101010101" pitchFamily="49" charset="-122"/>
                <a:ea typeface="楷体" panose="02010609060101010101" pitchFamily="49" charset="-122"/>
              </a:rPr>
              <a:t>评估其是否符合独立交易原则。税务机关认为预约定价安排申请草案不符合独立交易原则的</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企业应当与税务机关</a:t>
            </a:r>
            <a:r>
              <a:rPr lang="zh-CN" altLang="en-US" sz="2400" b="1">
                <a:solidFill>
                  <a:srgbClr val="FF0000"/>
                </a:solidFill>
                <a:latin typeface="楷体" panose="02010609060101010101" pitchFamily="49" charset="-122"/>
                <a:ea typeface="楷体" panose="02010609060101010101" pitchFamily="49" charset="-122"/>
              </a:rPr>
              <a:t>协商</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并进行</a:t>
            </a:r>
            <a:r>
              <a:rPr lang="zh-CN" altLang="en-US" sz="2400" b="1">
                <a:solidFill>
                  <a:srgbClr val="FF0000"/>
                </a:solidFill>
                <a:latin typeface="楷体" panose="02010609060101010101" pitchFamily="49" charset="-122"/>
                <a:ea typeface="楷体" panose="02010609060101010101" pitchFamily="49" charset="-122"/>
              </a:rPr>
              <a:t>调整</a:t>
            </a:r>
            <a:r>
              <a:rPr lang="zh-CN" altLang="en-US" sz="2400">
                <a:latin typeface="楷体" panose="02010609060101010101" pitchFamily="49" charset="-122"/>
                <a:ea typeface="楷体" panose="02010609060101010101" pitchFamily="49" charset="-122"/>
              </a:rPr>
              <a:t>。税务机关认为符合独立交易原则的</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可以向税务机关提交</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预约定价安排</a:t>
            </a:r>
            <a:r>
              <a:rPr lang="zh-CN" altLang="en-US" sz="2400" b="1">
                <a:solidFill>
                  <a:srgbClr val="FF0000"/>
                </a:solidFill>
                <a:latin typeface="楷体" panose="02010609060101010101" pitchFamily="49" charset="-122"/>
                <a:ea typeface="楷体" panose="02010609060101010101" pitchFamily="49" charset="-122"/>
              </a:rPr>
              <a:t>正式申请书</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，并附送预约定价安排正式申请报告。</a:t>
            </a:r>
            <a:endParaRPr lang="en-US" altLang="zh-CN" sz="2400">
              <a:latin typeface="楷体" panose="02010609060101010101" pitchFamily="49" charset="-122"/>
              <a:ea typeface="楷体" panose="02010609060101010101" pitchFamily="49" charset="-122"/>
            </a:endParaRPr>
          </a:p>
          <a:p>
            <a:r>
              <a:rPr lang="zh-CN" altLang="en-US" sz="2800">
                <a:latin typeface="黑体" panose="02010609060101010101" pitchFamily="49" charset="-122"/>
                <a:ea typeface="黑体" panose="02010609060101010101" pitchFamily="49" charset="-122"/>
              </a:rPr>
              <a:t>正式申请</a:t>
            </a:r>
            <a:endParaRPr lang="en-US" altLang="zh-CN" sz="2800">
              <a:latin typeface="黑体" panose="02010609060101010101" pitchFamily="49" charset="-122"/>
              <a:ea typeface="黑体" panose="02010609060101010101" pitchFamily="49" charset="-122"/>
            </a:endParaRPr>
          </a:p>
          <a:p>
            <a:r>
              <a:rPr lang="zh-CN" altLang="en-US" sz="2400">
                <a:latin typeface="楷体" panose="02010609060101010101" pitchFamily="49" charset="-122"/>
                <a:ea typeface="楷体" panose="02010609060101010101" pitchFamily="49" charset="-122"/>
              </a:rPr>
              <a:t>有下列情形之一的，税务机关可以拒绝企业提交正式申请：（</a:t>
            </a:r>
            <a:r>
              <a:rPr lang="en-US" altLang="zh-CN" sz="2400">
                <a:latin typeface="楷体" panose="02010609060101010101" pitchFamily="49" charset="-122"/>
                <a:ea typeface="楷体" panose="02010609060101010101" pitchFamily="49" charset="-122"/>
              </a:rPr>
              <a:t>1</a:t>
            </a:r>
            <a:r>
              <a:rPr lang="zh-CN" altLang="en-US" sz="2400">
                <a:latin typeface="楷体" panose="02010609060101010101" pitchFamily="49" charset="-122"/>
                <a:ea typeface="楷体" panose="02010609060101010101" pitchFamily="49" charset="-122"/>
              </a:rPr>
              <a:t>）预约定价安排申请草案拟采用的定价原则和计算方法不合理，且企业拒绝协商调整；（</a:t>
            </a:r>
            <a:r>
              <a:rPr lang="en-US" altLang="zh-CN" sz="2400">
                <a:latin typeface="楷体" panose="02010609060101010101" pitchFamily="49" charset="-122"/>
                <a:ea typeface="楷体" panose="02010609060101010101" pitchFamily="49" charset="-122"/>
              </a:rPr>
              <a:t>2</a:t>
            </a:r>
            <a:r>
              <a:rPr lang="zh-CN" altLang="en-US" sz="2400">
                <a:latin typeface="楷体" panose="02010609060101010101" pitchFamily="49" charset="-122"/>
                <a:ea typeface="楷体" panose="02010609060101010101" pitchFamily="49" charset="-122"/>
              </a:rPr>
              <a:t>）企业拒不提供有关资料或者提供的资料不符合税务机关要求，且不按时补正或者更正；（</a:t>
            </a:r>
            <a:r>
              <a:rPr lang="en-US" altLang="zh-CN" sz="2400">
                <a:latin typeface="楷体" panose="02010609060101010101" pitchFamily="49" charset="-122"/>
                <a:ea typeface="楷体" panose="02010609060101010101" pitchFamily="49" charset="-122"/>
              </a:rPr>
              <a:t>3</a:t>
            </a:r>
            <a:r>
              <a:rPr lang="zh-CN" altLang="en-US" sz="2400">
                <a:latin typeface="楷体" panose="02010609060101010101" pitchFamily="49" charset="-122"/>
                <a:ea typeface="楷体" panose="02010609060101010101" pitchFamily="49" charset="-122"/>
              </a:rPr>
              <a:t>）企业拒不配合税务机关进行功能和风险实地访谈； （</a:t>
            </a:r>
            <a:r>
              <a:rPr lang="en-US" altLang="zh-CN" sz="2400">
                <a:latin typeface="楷体" panose="02010609060101010101" pitchFamily="49" charset="-122"/>
                <a:ea typeface="楷体" panose="02010609060101010101" pitchFamily="49" charset="-122"/>
              </a:rPr>
              <a:t>4</a:t>
            </a:r>
            <a:r>
              <a:rPr lang="zh-CN" altLang="en-US" sz="2400">
                <a:latin typeface="楷体" panose="02010609060101010101" pitchFamily="49" charset="-122"/>
                <a:ea typeface="楷体" panose="02010609060101010101" pitchFamily="49" charset="-122"/>
              </a:rPr>
              <a:t>）其他不适合谈签预约定价安排的情况。 </a:t>
            </a:r>
          </a:p>
        </p:txBody>
      </p:sp>
      <p:sp>
        <p:nvSpPr>
          <p:cNvPr id="59395" name="页脚占位符 3">
            <a:extLst>
              <a:ext uri="{FF2B5EF4-FFF2-40B4-BE49-F238E27FC236}">
                <a16:creationId xmlns:a16="http://schemas.microsoft.com/office/drawing/2014/main" id="{53885D9C-5203-4B38-980B-2C968ED76D45}"/>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内容占位符 2">
            <a:extLst>
              <a:ext uri="{FF2B5EF4-FFF2-40B4-BE49-F238E27FC236}">
                <a16:creationId xmlns:a16="http://schemas.microsoft.com/office/drawing/2014/main" id="{1E72FCB4-1600-432F-A290-17643E54C74F}"/>
              </a:ext>
            </a:extLst>
          </p:cNvPr>
          <p:cNvSpPr>
            <a:spLocks noGrp="1"/>
          </p:cNvSpPr>
          <p:nvPr>
            <p:ph idx="1"/>
          </p:nvPr>
        </p:nvSpPr>
        <p:spPr>
          <a:xfrm>
            <a:off x="457200" y="333375"/>
            <a:ext cx="8229600" cy="5915025"/>
          </a:xfrm>
        </p:spPr>
        <p:txBody>
          <a:bodyPr/>
          <a:lstStyle/>
          <a:p>
            <a:r>
              <a:rPr lang="zh-CN" altLang="en-US" sz="2800">
                <a:latin typeface="黑体" panose="02010609060101010101" pitchFamily="49" charset="-122"/>
                <a:ea typeface="黑体" panose="02010609060101010101" pitchFamily="49" charset="-122"/>
              </a:rPr>
              <a:t>协商签署</a:t>
            </a:r>
            <a:endParaRPr lang="en-US" altLang="zh-CN" sz="2800">
              <a:latin typeface="黑体" panose="02010609060101010101" pitchFamily="49" charset="-122"/>
              <a:ea typeface="黑体" panose="02010609060101010101" pitchFamily="49" charset="-122"/>
            </a:endParaRPr>
          </a:p>
          <a:p>
            <a:r>
              <a:rPr lang="zh-CN" altLang="zh-CN" sz="2400">
                <a:latin typeface="楷体" panose="02010609060101010101" pitchFamily="49" charset="-122"/>
                <a:ea typeface="楷体" panose="02010609060101010101" pitchFamily="49" charset="-122"/>
              </a:rPr>
              <a:t>主管税务机关与企业就单边预约定价安排达成一致后，由双方的法定代表人或者法定代表人授权的代表签署单边预约定价安排。国家税务总局与税收协定缔约对方税务主管当局就双边或者多边预约定价安排达成一致后，由双方或者多方税务主管当局授权的代表签署双边或者多边预约定价安排 </a:t>
            </a:r>
            <a:r>
              <a:rPr lang="zh-CN" altLang="en-US" sz="2400">
                <a:latin typeface="楷体" panose="02010609060101010101" pitchFamily="49" charset="-122"/>
                <a:ea typeface="楷体" panose="02010609060101010101" pitchFamily="49" charset="-122"/>
              </a:rPr>
              <a:t>。</a:t>
            </a:r>
            <a:endParaRPr lang="en-US" altLang="zh-CN" sz="2400">
              <a:latin typeface="楷体" panose="02010609060101010101" pitchFamily="49" charset="-122"/>
              <a:ea typeface="楷体" panose="02010609060101010101" pitchFamily="49" charset="-122"/>
            </a:endParaRPr>
          </a:p>
          <a:p>
            <a:r>
              <a:rPr lang="zh-CN" altLang="en-US" sz="2800">
                <a:latin typeface="黑体" panose="02010609060101010101" pitchFamily="49" charset="-122"/>
                <a:ea typeface="黑体" panose="02010609060101010101" pitchFamily="49" charset="-122"/>
              </a:rPr>
              <a:t>监控执行</a:t>
            </a:r>
            <a:endParaRPr lang="en-US" altLang="zh-CN" sz="2800">
              <a:latin typeface="黑体" panose="02010609060101010101" pitchFamily="49" charset="-122"/>
              <a:ea typeface="黑体" panose="02010609060101010101" pitchFamily="49" charset="-122"/>
            </a:endParaRPr>
          </a:p>
          <a:p>
            <a:r>
              <a:rPr lang="en-US" altLang="zh-CN" sz="2400">
                <a:latin typeface="楷体" panose="02010609060101010101" pitchFamily="49" charset="-122"/>
                <a:ea typeface="楷体" panose="02010609060101010101" pitchFamily="49" charset="-122"/>
              </a:rPr>
              <a:t>1.</a:t>
            </a:r>
            <a:r>
              <a:rPr lang="zh-CN" altLang="en-US" sz="2400">
                <a:latin typeface="楷体" panose="02010609060101010101" pitchFamily="49" charset="-122"/>
                <a:ea typeface="楷体" panose="02010609060101010101" pitchFamily="49" charset="-122"/>
              </a:rPr>
              <a:t>企业应当在纳税年度终了后</a:t>
            </a:r>
            <a:r>
              <a:rPr lang="en-US" altLang="zh-CN" sz="2400">
                <a:latin typeface="楷体" panose="02010609060101010101" pitchFamily="49" charset="-122"/>
                <a:ea typeface="楷体" panose="02010609060101010101" pitchFamily="49" charset="-122"/>
              </a:rPr>
              <a:t>6</a:t>
            </a:r>
            <a:r>
              <a:rPr lang="zh-CN" altLang="en-US" sz="2400">
                <a:latin typeface="楷体" panose="02010609060101010101" pitchFamily="49" charset="-122"/>
                <a:ea typeface="楷体" panose="02010609060101010101" pitchFamily="49" charset="-122"/>
              </a:rPr>
              <a:t>个月内，向主管税务机关报送执行预约定价安排情况的纸质版和电子版年度报告。</a:t>
            </a:r>
          </a:p>
          <a:p>
            <a:r>
              <a:rPr lang="en-US" altLang="zh-CN" sz="2400">
                <a:latin typeface="楷体" panose="02010609060101010101" pitchFamily="49" charset="-122"/>
                <a:ea typeface="楷体" panose="02010609060101010101" pitchFamily="49" charset="-122"/>
              </a:rPr>
              <a:t>2.</a:t>
            </a:r>
            <a:r>
              <a:rPr lang="zh-CN" altLang="en-US" sz="2400">
                <a:latin typeface="楷体" panose="02010609060101010101" pitchFamily="49" charset="-122"/>
                <a:ea typeface="楷体" panose="02010609060101010101" pitchFamily="49" charset="-122"/>
              </a:rPr>
              <a:t>预约定价安排执行期间</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企业发生影响预约定价安排的实质性变化</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应当在发生变化之日起</a:t>
            </a:r>
            <a:r>
              <a:rPr lang="en-US" altLang="zh-CN" sz="2400">
                <a:latin typeface="楷体" panose="02010609060101010101" pitchFamily="49" charset="-122"/>
                <a:ea typeface="楷体" panose="02010609060101010101" pitchFamily="49" charset="-122"/>
              </a:rPr>
              <a:t>30</a:t>
            </a:r>
            <a:r>
              <a:rPr lang="zh-CN" altLang="en-US" sz="2400">
                <a:latin typeface="楷体" panose="02010609060101010101" pitchFamily="49" charset="-122"/>
                <a:ea typeface="楷体" panose="02010609060101010101" pitchFamily="49" charset="-122"/>
              </a:rPr>
              <a:t>日内书面报告主管税务机关。 </a:t>
            </a:r>
          </a:p>
          <a:p>
            <a:endParaRPr lang="zh-CN" altLang="en-US" sz="2400">
              <a:latin typeface="楷体" panose="02010609060101010101" pitchFamily="49" charset="-122"/>
              <a:ea typeface="楷体" panose="02010609060101010101" pitchFamily="49" charset="-122"/>
            </a:endParaRPr>
          </a:p>
        </p:txBody>
      </p:sp>
      <p:sp>
        <p:nvSpPr>
          <p:cNvPr id="60419" name="页脚占位符 3">
            <a:extLst>
              <a:ext uri="{FF2B5EF4-FFF2-40B4-BE49-F238E27FC236}">
                <a16:creationId xmlns:a16="http://schemas.microsoft.com/office/drawing/2014/main" id="{81E1C78D-A834-4C23-8599-0300F0A7AE10}"/>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内容占位符 2">
            <a:extLst>
              <a:ext uri="{FF2B5EF4-FFF2-40B4-BE49-F238E27FC236}">
                <a16:creationId xmlns:a16="http://schemas.microsoft.com/office/drawing/2014/main" id="{A3ADCB19-5D52-4E48-9AA8-6857B7D94E1B}"/>
              </a:ext>
            </a:extLst>
          </p:cNvPr>
          <p:cNvSpPr>
            <a:spLocks noGrp="1"/>
          </p:cNvSpPr>
          <p:nvPr>
            <p:ph idx="1"/>
          </p:nvPr>
        </p:nvSpPr>
        <p:spPr>
          <a:xfrm>
            <a:off x="457200" y="404813"/>
            <a:ext cx="8229600" cy="5843587"/>
          </a:xfrm>
        </p:spPr>
        <p:txBody>
          <a:bodyPr/>
          <a:lstStyle/>
          <a:p>
            <a:r>
              <a:rPr lang="zh-CN" altLang="en-US" sz="2800">
                <a:latin typeface="黑体" panose="02010609060101010101" pitchFamily="49" charset="-122"/>
                <a:ea typeface="黑体" panose="02010609060101010101" pitchFamily="49" charset="-122"/>
              </a:rPr>
              <a:t>（三）预约定价安排管理</a:t>
            </a:r>
          </a:p>
          <a:p>
            <a:r>
              <a:rPr lang="zh-CN" altLang="en-US" sz="2400">
                <a:ea typeface="宋体" panose="02010600030101010101" pitchFamily="2" charset="-122"/>
              </a:rPr>
              <a:t>　　</a:t>
            </a:r>
            <a:r>
              <a:rPr lang="en-US" altLang="zh-CN" sz="2400">
                <a:latin typeface="楷体" panose="02010609060101010101" pitchFamily="49" charset="-122"/>
                <a:ea typeface="楷体" panose="02010609060101010101" pitchFamily="49" charset="-122"/>
              </a:rPr>
              <a:t>1.</a:t>
            </a:r>
            <a:r>
              <a:rPr lang="zh-CN" altLang="en-US" sz="2400">
                <a:latin typeface="楷体" panose="02010609060101010101" pitchFamily="49" charset="-122"/>
                <a:ea typeface="楷体" panose="02010609060101010101" pitchFamily="49" charset="-122"/>
              </a:rPr>
              <a:t>预约定价安排执行期满后自动失效，企业申请续签的，应当在预约定价安排</a:t>
            </a:r>
            <a:r>
              <a:rPr lang="zh-CN" altLang="en-US" sz="2400" b="1">
                <a:solidFill>
                  <a:srgbClr val="FF0000"/>
                </a:solidFill>
                <a:latin typeface="楷体" panose="02010609060101010101" pitchFamily="49" charset="-122"/>
                <a:ea typeface="楷体" panose="02010609060101010101" pitchFamily="49" charset="-122"/>
              </a:rPr>
              <a:t>执行期满之日前</a:t>
            </a:r>
            <a:r>
              <a:rPr lang="en-US" altLang="zh-CN" sz="2400" b="1">
                <a:solidFill>
                  <a:srgbClr val="FF0000"/>
                </a:solidFill>
                <a:latin typeface="楷体" panose="02010609060101010101" pitchFamily="49" charset="-122"/>
                <a:ea typeface="楷体" panose="02010609060101010101" pitchFamily="49" charset="-122"/>
              </a:rPr>
              <a:t>90</a:t>
            </a:r>
            <a:r>
              <a:rPr lang="zh-CN" altLang="en-US" sz="2400" b="1">
                <a:solidFill>
                  <a:srgbClr val="FF0000"/>
                </a:solidFill>
                <a:latin typeface="楷体" panose="02010609060101010101" pitchFamily="49" charset="-122"/>
                <a:ea typeface="楷体" panose="02010609060101010101" pitchFamily="49" charset="-122"/>
              </a:rPr>
              <a:t>日</a:t>
            </a:r>
            <a:r>
              <a:rPr lang="zh-CN" altLang="en-US" sz="2400">
                <a:latin typeface="楷体" panose="02010609060101010101" pitchFamily="49" charset="-122"/>
                <a:ea typeface="楷体" panose="02010609060101010101" pitchFamily="49" charset="-122"/>
              </a:rPr>
              <a:t>内向税务机关提出</a:t>
            </a:r>
            <a:r>
              <a:rPr lang="zh-CN" altLang="en-US" sz="2400" b="1">
                <a:solidFill>
                  <a:srgbClr val="FF0000"/>
                </a:solidFill>
                <a:latin typeface="楷体" panose="02010609060101010101" pitchFamily="49" charset="-122"/>
                <a:ea typeface="楷体" panose="02010609060101010101" pitchFamily="49" charset="-122"/>
              </a:rPr>
              <a:t>续签申请</a:t>
            </a:r>
            <a:r>
              <a:rPr lang="zh-CN" altLang="en-US" sz="2400">
                <a:latin typeface="楷体" panose="02010609060101010101" pitchFamily="49" charset="-122"/>
                <a:ea typeface="楷体" panose="02010609060101010101" pitchFamily="49" charset="-122"/>
              </a:rPr>
              <a:t>。</a:t>
            </a:r>
          </a:p>
          <a:p>
            <a:r>
              <a:rPr lang="zh-CN" altLang="en-US" sz="2400">
                <a:latin typeface="楷体" panose="02010609060101010101" pitchFamily="49" charset="-122"/>
                <a:ea typeface="楷体" panose="02010609060101010101" pitchFamily="49" charset="-122"/>
              </a:rPr>
              <a:t>　　</a:t>
            </a:r>
            <a:r>
              <a:rPr lang="en-US" altLang="zh-CN" sz="2400">
                <a:latin typeface="楷体" panose="02010609060101010101" pitchFamily="49" charset="-122"/>
                <a:ea typeface="楷体" panose="02010609060101010101" pitchFamily="49" charset="-122"/>
              </a:rPr>
              <a:t>2.</a:t>
            </a:r>
            <a:r>
              <a:rPr lang="zh-CN" altLang="en-US" sz="2400">
                <a:latin typeface="楷体" panose="02010609060101010101" pitchFamily="49" charset="-122"/>
                <a:ea typeface="楷体" panose="02010609060101010101" pitchFamily="49" charset="-122"/>
              </a:rPr>
              <a:t>预约定价安排执行期间，主管税务机关与企业发生</a:t>
            </a:r>
            <a:r>
              <a:rPr lang="zh-CN" altLang="en-US" sz="2400" b="1">
                <a:solidFill>
                  <a:srgbClr val="FF0000"/>
                </a:solidFill>
                <a:latin typeface="楷体" panose="02010609060101010101" pitchFamily="49" charset="-122"/>
                <a:ea typeface="楷体" panose="02010609060101010101" pitchFamily="49" charset="-122"/>
              </a:rPr>
              <a:t>分歧</a:t>
            </a:r>
            <a:r>
              <a:rPr lang="zh-CN" altLang="en-US" sz="2400">
                <a:latin typeface="楷体" panose="02010609060101010101" pitchFamily="49" charset="-122"/>
                <a:ea typeface="楷体" panose="02010609060101010101" pitchFamily="49" charset="-122"/>
              </a:rPr>
              <a:t>的</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双方应当进行</a:t>
            </a:r>
            <a:r>
              <a:rPr lang="zh-CN" altLang="en-US" sz="2400" b="1">
                <a:solidFill>
                  <a:srgbClr val="FF0000"/>
                </a:solidFill>
                <a:latin typeface="楷体" panose="02010609060101010101" pitchFamily="49" charset="-122"/>
                <a:ea typeface="楷体" panose="02010609060101010101" pitchFamily="49" charset="-122"/>
              </a:rPr>
              <a:t>协商</a:t>
            </a:r>
            <a:r>
              <a:rPr lang="zh-CN" altLang="en-US" sz="2400">
                <a:latin typeface="楷体" panose="02010609060101010101" pitchFamily="49" charset="-122"/>
                <a:ea typeface="楷体" panose="02010609060101010101" pitchFamily="49" charset="-122"/>
              </a:rPr>
              <a:t>。协商不能解决的</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可以报上一级税务机关协调；涉及双边或者多边预约定价安排的，必须层报国家税务总局协调。对上一级税务机关或者国家税务总局的决定，下一级税务机关应当予以执行。企业仍不能接受的</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可以终止预约定价安排的执行。</a:t>
            </a:r>
          </a:p>
          <a:p>
            <a:r>
              <a:rPr lang="zh-CN" altLang="en-US" sz="2400">
                <a:latin typeface="楷体" panose="02010609060101010101" pitchFamily="49" charset="-122"/>
                <a:ea typeface="楷体" panose="02010609060101010101" pitchFamily="49" charset="-122"/>
              </a:rPr>
              <a:t>　　</a:t>
            </a:r>
            <a:r>
              <a:rPr lang="en-US" altLang="zh-CN" sz="2400">
                <a:latin typeface="楷体" panose="02010609060101010101" pitchFamily="49" charset="-122"/>
                <a:ea typeface="楷体" panose="02010609060101010101" pitchFamily="49" charset="-122"/>
              </a:rPr>
              <a:t>3.</a:t>
            </a:r>
            <a:r>
              <a:rPr lang="zh-CN" altLang="en-US" sz="2400">
                <a:latin typeface="楷体" panose="02010609060101010101" pitchFamily="49" charset="-122"/>
                <a:ea typeface="楷体" panose="02010609060101010101" pitchFamily="49" charset="-122"/>
              </a:rPr>
              <a:t>在预约定价安排签署前，税务机关和企业均可暂停、终止预约定价安排程序。</a:t>
            </a:r>
          </a:p>
          <a:p>
            <a:r>
              <a:rPr lang="zh-CN" altLang="en-US" sz="2400">
                <a:latin typeface="楷体" panose="02010609060101010101" pitchFamily="49" charset="-122"/>
                <a:ea typeface="楷体" panose="02010609060101010101" pitchFamily="49" charset="-122"/>
              </a:rPr>
              <a:t>　　</a:t>
            </a:r>
            <a:r>
              <a:rPr lang="en-US" altLang="zh-CN" sz="2400">
                <a:latin typeface="楷体" panose="02010609060101010101" pitchFamily="49" charset="-122"/>
                <a:ea typeface="楷体" panose="02010609060101010101" pitchFamily="49" charset="-122"/>
              </a:rPr>
              <a:t>4.</a:t>
            </a:r>
            <a:r>
              <a:rPr lang="zh-CN" altLang="en-US" sz="2400">
                <a:latin typeface="楷体" panose="02010609060101010101" pitchFamily="49" charset="-122"/>
                <a:ea typeface="楷体" panose="02010609060101010101" pitchFamily="49" charset="-122"/>
              </a:rPr>
              <a:t>没有按照规定的权限和程序签署预约定价安排，或者税务机关发现企业隐瞒事实的，应当认定预约定价安排</a:t>
            </a:r>
            <a:r>
              <a:rPr lang="zh-CN" altLang="en-US" sz="2400" b="1">
                <a:solidFill>
                  <a:srgbClr val="FF0000"/>
                </a:solidFill>
                <a:latin typeface="楷体" panose="02010609060101010101" pitchFamily="49" charset="-122"/>
                <a:ea typeface="楷体" panose="02010609060101010101" pitchFamily="49" charset="-122"/>
              </a:rPr>
              <a:t>自始无效</a:t>
            </a:r>
            <a:r>
              <a:rPr lang="zh-CN" altLang="en-US" sz="2400">
                <a:latin typeface="楷体" panose="02010609060101010101" pitchFamily="49" charset="-122"/>
                <a:ea typeface="楷体" panose="02010609060101010101" pitchFamily="49" charset="-122"/>
              </a:rPr>
              <a:t>。</a:t>
            </a:r>
          </a:p>
          <a:p>
            <a:r>
              <a:rPr lang="zh-CN" altLang="en-US" sz="2400">
                <a:ea typeface="宋体" panose="02010600030101010101" pitchFamily="2" charset="-122"/>
              </a:rPr>
              <a:t>　　</a:t>
            </a:r>
            <a:endParaRPr lang="zh-CN" altLang="en-US">
              <a:ea typeface="宋体" panose="02010600030101010101" pitchFamily="2" charset="-122"/>
            </a:endParaRPr>
          </a:p>
        </p:txBody>
      </p:sp>
      <p:sp>
        <p:nvSpPr>
          <p:cNvPr id="61443" name="页脚占位符 3">
            <a:extLst>
              <a:ext uri="{FF2B5EF4-FFF2-40B4-BE49-F238E27FC236}">
                <a16:creationId xmlns:a16="http://schemas.microsoft.com/office/drawing/2014/main" id="{52E08A71-BCA7-45D8-9E11-0F3F3F51FD2A}"/>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内容占位符 2">
            <a:extLst>
              <a:ext uri="{FF2B5EF4-FFF2-40B4-BE49-F238E27FC236}">
                <a16:creationId xmlns:a16="http://schemas.microsoft.com/office/drawing/2014/main" id="{983E8A89-91D0-4C0C-AA68-4A5CDF3B68EA}"/>
              </a:ext>
            </a:extLst>
          </p:cNvPr>
          <p:cNvSpPr>
            <a:spLocks noGrp="1"/>
          </p:cNvSpPr>
          <p:nvPr>
            <p:ph idx="1"/>
          </p:nvPr>
        </p:nvSpPr>
        <p:spPr>
          <a:xfrm>
            <a:off x="457200" y="404813"/>
            <a:ext cx="8435975" cy="5843587"/>
          </a:xfrm>
        </p:spPr>
        <p:txBody>
          <a:bodyPr/>
          <a:lstStyle/>
          <a:p>
            <a:r>
              <a:rPr lang="zh-CN" altLang="en-US" sz="2800">
                <a:latin typeface="黑体" panose="02010609060101010101" pitchFamily="49" charset="-122"/>
                <a:ea typeface="黑体" panose="02010609060101010101" pitchFamily="49" charset="-122"/>
              </a:rPr>
              <a:t>四、成本分摊协议管理（略）</a:t>
            </a:r>
            <a:endParaRPr lang="en-US" altLang="zh-CN" sz="2800">
              <a:latin typeface="黑体" panose="02010609060101010101" pitchFamily="49" charset="-122"/>
              <a:ea typeface="黑体" panose="02010609060101010101" pitchFamily="49" charset="-122"/>
            </a:endParaRPr>
          </a:p>
          <a:p>
            <a:r>
              <a:rPr lang="zh-CN" altLang="en-US" sz="2800">
                <a:latin typeface="黑体" panose="02010609060101010101" pitchFamily="49" charset="-122"/>
                <a:ea typeface="黑体" panose="02010609060101010101" pitchFamily="49" charset="-122"/>
              </a:rPr>
              <a:t>五、受控外国企业管理</a:t>
            </a:r>
          </a:p>
          <a:p>
            <a:r>
              <a:rPr lang="zh-CN" altLang="en-US" sz="2400">
                <a:ea typeface="宋体" panose="02010600030101010101" pitchFamily="2" charset="-122"/>
              </a:rPr>
              <a:t>　　</a:t>
            </a:r>
            <a:r>
              <a:rPr lang="zh-CN" altLang="en-US" sz="2400">
                <a:latin typeface="楷体" panose="02010609060101010101" pitchFamily="49" charset="-122"/>
                <a:ea typeface="楷体" panose="02010609060101010101" pitchFamily="49" charset="-122"/>
              </a:rPr>
              <a:t>受控外国企业是指由居民企业，或者由居民企业和居民个人（以下统称中国</a:t>
            </a:r>
            <a:r>
              <a:rPr lang="zh-CN" altLang="en-US" sz="2400" b="1">
                <a:solidFill>
                  <a:srgbClr val="FF0000"/>
                </a:solidFill>
                <a:latin typeface="楷体" panose="02010609060101010101" pitchFamily="49" charset="-122"/>
                <a:ea typeface="楷体" panose="02010609060101010101" pitchFamily="49" charset="-122"/>
              </a:rPr>
              <a:t>居民股东</a:t>
            </a:r>
            <a:r>
              <a:rPr lang="zh-CN" altLang="en-US" sz="2400">
                <a:latin typeface="楷体" panose="02010609060101010101" pitchFamily="49" charset="-122"/>
                <a:ea typeface="楷体" panose="02010609060101010101" pitchFamily="49" charset="-122"/>
              </a:rPr>
              <a:t>，包括中国居民企业股东和中国居民个人股东）控制的设立在</a:t>
            </a:r>
            <a:r>
              <a:rPr lang="zh-CN" altLang="en-US" sz="2400" b="1">
                <a:solidFill>
                  <a:srgbClr val="FF0000"/>
                </a:solidFill>
                <a:latin typeface="楷体" panose="02010609060101010101" pitchFamily="49" charset="-122"/>
                <a:ea typeface="楷体" panose="02010609060101010101" pitchFamily="49" charset="-122"/>
              </a:rPr>
              <a:t>实际税负低于</a:t>
            </a:r>
            <a:r>
              <a:rPr lang="zh-CN" altLang="en-US" sz="2400">
                <a:latin typeface="楷体" panose="02010609060101010101" pitchFamily="49" charset="-122"/>
                <a:ea typeface="楷体" panose="02010609060101010101" pitchFamily="49" charset="-122"/>
              </a:rPr>
              <a:t>所得税法第四条第一款规定税率水平</a:t>
            </a:r>
            <a:r>
              <a:rPr lang="en-US" altLang="zh-CN" sz="2400">
                <a:latin typeface="楷体" panose="02010609060101010101" pitchFamily="49" charset="-122"/>
                <a:ea typeface="楷体" panose="02010609060101010101" pitchFamily="49" charset="-122"/>
              </a:rPr>
              <a:t>50%</a:t>
            </a:r>
            <a:r>
              <a:rPr lang="zh-CN" altLang="en-US" sz="2400">
                <a:latin typeface="楷体" panose="02010609060101010101" pitchFamily="49" charset="-122"/>
                <a:ea typeface="楷体" panose="02010609060101010101" pitchFamily="49" charset="-122"/>
              </a:rPr>
              <a:t>的国家（地区），并非出于合理经营需要对利润不作分配或减少分配的外国企业。</a:t>
            </a:r>
          </a:p>
          <a:p>
            <a:r>
              <a:rPr lang="zh-CN" altLang="en-US" sz="2400">
                <a:ea typeface="宋体" panose="02010600030101010101" pitchFamily="2" charset="-122"/>
              </a:rPr>
              <a:t>　　</a:t>
            </a:r>
            <a:r>
              <a:rPr lang="en-US" altLang="zh-CN" sz="2400">
                <a:latin typeface="黑体" panose="02010609060101010101" pitchFamily="49" charset="-122"/>
                <a:ea typeface="黑体" panose="02010609060101010101" pitchFamily="49" charset="-122"/>
              </a:rPr>
              <a:t>1.</a:t>
            </a:r>
            <a:r>
              <a:rPr lang="zh-CN" altLang="en-US" sz="2400">
                <a:latin typeface="黑体" panose="02010609060101010101" pitchFamily="49" charset="-122"/>
                <a:ea typeface="黑体" panose="02010609060101010101" pitchFamily="49" charset="-122"/>
              </a:rPr>
              <a:t>计入中国居民企业股东当期的视同受控外国企业股息分配的所得，应按以下公式计算：</a:t>
            </a:r>
          </a:p>
          <a:p>
            <a:r>
              <a:rPr lang="zh-CN" altLang="en-US" sz="2400">
                <a:ea typeface="宋体" panose="02010600030101010101" pitchFamily="2" charset="-122"/>
              </a:rPr>
              <a:t>　　</a:t>
            </a:r>
            <a:r>
              <a:rPr lang="zh-CN" altLang="en-US" sz="2400" b="1">
                <a:latin typeface="楷体" panose="02010609060101010101" pitchFamily="49" charset="-122"/>
                <a:ea typeface="楷体" panose="02010609060101010101" pitchFamily="49" charset="-122"/>
              </a:rPr>
              <a:t>中国居民企业股东当期所得＝视同股息分配额</a:t>
            </a:r>
            <a:r>
              <a:rPr lang="en-US" altLang="zh-CN" sz="2400" b="1">
                <a:latin typeface="楷体" panose="02010609060101010101" pitchFamily="49" charset="-122"/>
                <a:ea typeface="楷体" panose="02010609060101010101" pitchFamily="49" charset="-122"/>
              </a:rPr>
              <a:t>×</a:t>
            </a:r>
            <a:r>
              <a:rPr lang="zh-CN" altLang="en-US" sz="2400" b="1">
                <a:latin typeface="楷体" panose="02010609060101010101" pitchFamily="49" charset="-122"/>
                <a:ea typeface="楷体" panose="02010609060101010101" pitchFamily="49" charset="-122"/>
              </a:rPr>
              <a:t>实际持股天数</a:t>
            </a:r>
            <a:r>
              <a:rPr lang="en-US" altLang="zh-CN" sz="2400" b="1">
                <a:latin typeface="楷体" panose="02010609060101010101" pitchFamily="49" charset="-122"/>
                <a:ea typeface="楷体" panose="02010609060101010101" pitchFamily="49" charset="-122"/>
              </a:rPr>
              <a:t>÷</a:t>
            </a:r>
            <a:r>
              <a:rPr lang="zh-CN" altLang="en-US" sz="2400" b="1">
                <a:latin typeface="楷体" panose="02010609060101010101" pitchFamily="49" charset="-122"/>
                <a:ea typeface="楷体" panose="02010609060101010101" pitchFamily="49" charset="-122"/>
              </a:rPr>
              <a:t>受控外国企业纳税年度天数</a:t>
            </a:r>
            <a:r>
              <a:rPr lang="en-US" altLang="zh-CN" sz="2400" b="1">
                <a:latin typeface="楷体" panose="02010609060101010101" pitchFamily="49" charset="-122"/>
                <a:ea typeface="楷体" panose="02010609060101010101" pitchFamily="49" charset="-122"/>
              </a:rPr>
              <a:t>×</a:t>
            </a:r>
            <a:r>
              <a:rPr lang="zh-CN" altLang="en-US" sz="2400" b="1">
                <a:latin typeface="楷体" panose="02010609060101010101" pitchFamily="49" charset="-122"/>
                <a:ea typeface="楷体" panose="02010609060101010101" pitchFamily="49" charset="-122"/>
              </a:rPr>
              <a:t>股东持股比例</a:t>
            </a:r>
          </a:p>
          <a:p>
            <a:r>
              <a:rPr lang="zh-CN" altLang="en-US" sz="2400" b="1">
                <a:latin typeface="楷体" panose="02010609060101010101" pitchFamily="49" charset="-122"/>
                <a:ea typeface="楷体" panose="02010609060101010101" pitchFamily="49" charset="-122"/>
              </a:rPr>
              <a:t>　　中国居民股东多层间接持有股份的，股东持股比例按各层持股比例相乘计算。</a:t>
            </a:r>
            <a:endParaRPr lang="zh-CN" altLang="en-US" sz="2400" b="1">
              <a:solidFill>
                <a:srgbClr val="FF0000"/>
              </a:solidFill>
              <a:latin typeface="楷体" panose="02010609060101010101" pitchFamily="49" charset="-122"/>
              <a:ea typeface="楷体" panose="02010609060101010101" pitchFamily="49" charset="-122"/>
            </a:endParaRPr>
          </a:p>
          <a:p>
            <a:r>
              <a:rPr lang="zh-CN" altLang="en-US" sz="2400">
                <a:ea typeface="宋体" panose="02010600030101010101" pitchFamily="2" charset="-122"/>
              </a:rPr>
              <a:t>　　</a:t>
            </a:r>
            <a:endParaRPr lang="zh-CN" altLang="en-US">
              <a:ea typeface="宋体" panose="02010600030101010101" pitchFamily="2" charset="-122"/>
            </a:endParaRPr>
          </a:p>
        </p:txBody>
      </p:sp>
      <p:sp>
        <p:nvSpPr>
          <p:cNvPr id="62467" name="页脚占位符 3">
            <a:extLst>
              <a:ext uri="{FF2B5EF4-FFF2-40B4-BE49-F238E27FC236}">
                <a16:creationId xmlns:a16="http://schemas.microsoft.com/office/drawing/2014/main" id="{84183095-5E52-4EC9-9404-D222DFE904D5}"/>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内容占位符 2">
            <a:extLst>
              <a:ext uri="{FF2B5EF4-FFF2-40B4-BE49-F238E27FC236}">
                <a16:creationId xmlns:a16="http://schemas.microsoft.com/office/drawing/2014/main" id="{1F42F20A-FDD0-44D5-9E2D-9692BA81E08D}"/>
              </a:ext>
            </a:extLst>
          </p:cNvPr>
          <p:cNvSpPr>
            <a:spLocks noGrp="1"/>
          </p:cNvSpPr>
          <p:nvPr>
            <p:ph idx="1"/>
          </p:nvPr>
        </p:nvSpPr>
        <p:spPr>
          <a:xfrm>
            <a:off x="457200" y="476250"/>
            <a:ext cx="8229600" cy="5772150"/>
          </a:xfrm>
        </p:spPr>
        <p:txBody>
          <a:bodyPr/>
          <a:lstStyle/>
          <a:p>
            <a:r>
              <a:rPr lang="en-US" altLang="zh-CN" sz="2400">
                <a:latin typeface="黑体" panose="02010609060101010101" pitchFamily="49" charset="-122"/>
                <a:ea typeface="黑体" panose="02010609060101010101" pitchFamily="49" charset="-122"/>
              </a:rPr>
              <a:t>2.</a:t>
            </a:r>
            <a:r>
              <a:rPr lang="zh-CN" altLang="en-US" sz="2400">
                <a:latin typeface="黑体" panose="02010609060101010101" pitchFamily="49" charset="-122"/>
                <a:ea typeface="黑体" panose="02010609060101010101" pitchFamily="49" charset="-122"/>
              </a:rPr>
              <a:t>中国居民企业股东能够提供资料证明其控制的外国企业满足以下条件之一的，可</a:t>
            </a:r>
            <a:r>
              <a:rPr lang="zh-CN" altLang="en-US" sz="2400" b="1">
                <a:solidFill>
                  <a:srgbClr val="FF0000"/>
                </a:solidFill>
                <a:latin typeface="黑体" panose="02010609060101010101" pitchFamily="49" charset="-122"/>
                <a:ea typeface="黑体" panose="02010609060101010101" pitchFamily="49" charset="-122"/>
              </a:rPr>
              <a:t>免予</a:t>
            </a:r>
            <a:r>
              <a:rPr lang="zh-CN" altLang="en-US" sz="2400">
                <a:latin typeface="黑体" panose="02010609060101010101" pitchFamily="49" charset="-122"/>
                <a:ea typeface="黑体" panose="02010609060101010101" pitchFamily="49" charset="-122"/>
              </a:rPr>
              <a:t>将外国企业不作分配或减少分配的利润视同</a:t>
            </a:r>
            <a:r>
              <a:rPr lang="zh-CN" altLang="en-US" sz="2400" b="1">
                <a:solidFill>
                  <a:srgbClr val="FF0000"/>
                </a:solidFill>
                <a:latin typeface="黑体" panose="02010609060101010101" pitchFamily="49" charset="-122"/>
                <a:ea typeface="黑体" panose="02010609060101010101" pitchFamily="49" charset="-122"/>
              </a:rPr>
              <a:t>股息分配额</a:t>
            </a:r>
            <a:r>
              <a:rPr lang="zh-CN" altLang="en-US" sz="2400">
                <a:latin typeface="黑体" panose="02010609060101010101" pitchFamily="49" charset="-122"/>
                <a:ea typeface="黑体" panose="02010609060101010101" pitchFamily="49" charset="-122"/>
              </a:rPr>
              <a:t>，计入中国居民企业股东的当期所得：</a:t>
            </a:r>
          </a:p>
          <a:p>
            <a:r>
              <a:rPr lang="zh-CN" altLang="en-US" sz="2800">
                <a:ea typeface="宋体" panose="02010600030101010101" pitchFamily="2" charset="-122"/>
              </a:rPr>
              <a:t>　　</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1</a:t>
            </a:r>
            <a:r>
              <a:rPr lang="zh-CN" altLang="en-US" sz="2800">
                <a:latin typeface="楷体" panose="02010609060101010101" pitchFamily="49" charset="-122"/>
                <a:ea typeface="楷体" panose="02010609060101010101" pitchFamily="49" charset="-122"/>
              </a:rPr>
              <a:t>）设立在国家税务总局指定的非低税率国家（地区）；</a:t>
            </a:r>
          </a:p>
          <a:p>
            <a:r>
              <a:rPr lang="zh-CN" altLang="en-US" sz="2800">
                <a:latin typeface="楷体" panose="02010609060101010101" pitchFamily="49" charset="-122"/>
                <a:ea typeface="楷体" panose="02010609060101010101" pitchFamily="49" charset="-122"/>
              </a:rPr>
              <a:t>　　（</a:t>
            </a:r>
            <a:r>
              <a:rPr lang="en-US" altLang="zh-CN" sz="2800">
                <a:latin typeface="楷体" panose="02010609060101010101" pitchFamily="49" charset="-122"/>
                <a:ea typeface="楷体" panose="02010609060101010101" pitchFamily="49" charset="-122"/>
              </a:rPr>
              <a:t>2</a:t>
            </a:r>
            <a:r>
              <a:rPr lang="zh-CN" altLang="en-US" sz="2800">
                <a:latin typeface="楷体" panose="02010609060101010101" pitchFamily="49" charset="-122"/>
                <a:ea typeface="楷体" panose="02010609060101010101" pitchFamily="49" charset="-122"/>
              </a:rPr>
              <a:t>）主要取得积极经营活动所得；</a:t>
            </a:r>
          </a:p>
          <a:p>
            <a:r>
              <a:rPr lang="zh-CN" altLang="en-US" sz="2800">
                <a:latin typeface="楷体" panose="02010609060101010101" pitchFamily="49" charset="-122"/>
                <a:ea typeface="楷体" panose="02010609060101010101" pitchFamily="49" charset="-122"/>
              </a:rPr>
              <a:t>　　（</a:t>
            </a:r>
            <a:r>
              <a:rPr lang="en-US" altLang="zh-CN" sz="2800">
                <a:latin typeface="楷体" panose="02010609060101010101" pitchFamily="49" charset="-122"/>
                <a:ea typeface="楷体" panose="02010609060101010101" pitchFamily="49" charset="-122"/>
              </a:rPr>
              <a:t>3</a:t>
            </a:r>
            <a:r>
              <a:rPr lang="zh-CN" altLang="en-US" sz="2800">
                <a:latin typeface="楷体" panose="02010609060101010101" pitchFamily="49" charset="-122"/>
                <a:ea typeface="楷体" panose="02010609060101010101" pitchFamily="49" charset="-122"/>
              </a:rPr>
              <a:t>）年度利润总额低于</a:t>
            </a:r>
            <a:r>
              <a:rPr lang="en-US" altLang="zh-CN" sz="2800">
                <a:latin typeface="楷体" panose="02010609060101010101" pitchFamily="49" charset="-122"/>
                <a:ea typeface="楷体" panose="02010609060101010101" pitchFamily="49" charset="-122"/>
              </a:rPr>
              <a:t>500</a:t>
            </a:r>
            <a:r>
              <a:rPr lang="zh-CN" altLang="en-US" sz="2800">
                <a:latin typeface="楷体" panose="02010609060101010101" pitchFamily="49" charset="-122"/>
                <a:ea typeface="楷体" panose="02010609060101010101" pitchFamily="49" charset="-122"/>
              </a:rPr>
              <a:t>万元人民币。</a:t>
            </a:r>
          </a:p>
          <a:p>
            <a:r>
              <a:rPr lang="zh-CN" altLang="en-US" sz="2800">
                <a:solidFill>
                  <a:srgbClr val="FF0000"/>
                </a:solidFill>
                <a:latin typeface="黑体" panose="02010609060101010101" pitchFamily="49" charset="-122"/>
                <a:ea typeface="黑体" panose="02010609060101010101" pitchFamily="49" charset="-122"/>
              </a:rPr>
              <a:t>新闻链接</a:t>
            </a:r>
          </a:p>
          <a:p>
            <a:r>
              <a:rPr lang="zh-CN" altLang="en-US" sz="2800" b="1">
                <a:latin typeface="楷体" panose="02010609060101010101" pitchFamily="49" charset="-122"/>
                <a:ea typeface="楷体" panose="02010609060101010101" pitchFamily="49" charset="-122"/>
              </a:rPr>
              <a:t>     海南地税严查跨境投资长期不分配利润</a:t>
            </a:r>
          </a:p>
          <a:p>
            <a:r>
              <a:rPr lang="zh-CN" altLang="en-US" sz="2800">
                <a:latin typeface="楷体" panose="02010609060101010101" pitchFamily="49" charset="-122"/>
                <a:ea typeface="楷体" panose="02010609060101010101" pitchFamily="49" charset="-122"/>
              </a:rPr>
              <a:t>      中国税务报    </a:t>
            </a:r>
            <a:r>
              <a:rPr lang="en-US" altLang="zh-CN" sz="2800">
                <a:latin typeface="楷体" panose="02010609060101010101" pitchFamily="49" charset="-122"/>
                <a:ea typeface="楷体" panose="02010609060101010101" pitchFamily="49" charset="-122"/>
              </a:rPr>
              <a:t>2015</a:t>
            </a:r>
            <a:r>
              <a:rPr lang="zh-CN" altLang="en-US" sz="2800">
                <a:latin typeface="楷体" panose="02010609060101010101" pitchFamily="49" charset="-122"/>
                <a:ea typeface="楷体" panose="02010609060101010101" pitchFamily="49" charset="-122"/>
              </a:rPr>
              <a:t>年</a:t>
            </a:r>
            <a:r>
              <a:rPr lang="en-US" altLang="zh-CN" sz="2800">
                <a:latin typeface="楷体" panose="02010609060101010101" pitchFamily="49" charset="-122"/>
                <a:ea typeface="楷体" panose="02010609060101010101" pitchFamily="49" charset="-122"/>
              </a:rPr>
              <a:t>1</a:t>
            </a:r>
            <a:r>
              <a:rPr lang="zh-CN" altLang="en-US" sz="2800">
                <a:latin typeface="楷体" panose="02010609060101010101" pitchFamily="49" charset="-122"/>
                <a:ea typeface="楷体" panose="02010609060101010101" pitchFamily="49" charset="-122"/>
              </a:rPr>
              <a:t>月</a:t>
            </a:r>
            <a:r>
              <a:rPr lang="en-US" altLang="zh-CN" sz="2800">
                <a:latin typeface="楷体" panose="02010609060101010101" pitchFamily="49" charset="-122"/>
                <a:ea typeface="楷体" panose="02010609060101010101" pitchFamily="49" charset="-122"/>
              </a:rPr>
              <a:t>30</a:t>
            </a:r>
            <a:r>
              <a:rPr lang="zh-CN" altLang="en-US" sz="2800">
                <a:latin typeface="楷体" panose="02010609060101010101" pitchFamily="49" charset="-122"/>
                <a:ea typeface="楷体" panose="02010609060101010101" pitchFamily="49" charset="-122"/>
              </a:rPr>
              <a:t>日</a:t>
            </a:r>
            <a:endParaRPr lang="en-US" altLang="zh-CN" sz="2800">
              <a:latin typeface="楷体" panose="02010609060101010101" pitchFamily="49" charset="-122"/>
              <a:ea typeface="楷体" panose="02010609060101010101" pitchFamily="49" charset="-122"/>
            </a:endParaRPr>
          </a:p>
          <a:p>
            <a:r>
              <a:rPr lang="en-US" altLang="zh-CN" sz="2800">
                <a:latin typeface="楷体" panose="02010609060101010101" pitchFamily="49" charset="-122"/>
                <a:ea typeface="楷体" panose="02010609060101010101" pitchFamily="49" charset="-122"/>
              </a:rPr>
              <a:t>      </a:t>
            </a:r>
            <a:r>
              <a:rPr lang="zh-CN" altLang="en-US" sz="2800">
                <a:latin typeface="楷体" panose="02010609060101010101" pitchFamily="49" charset="-122"/>
                <a:ea typeface="楷体" panose="02010609060101010101" pitchFamily="49" charset="-122"/>
              </a:rPr>
              <a:t>李昕玮吴云维  作者单位：海南省地税局</a:t>
            </a:r>
          </a:p>
        </p:txBody>
      </p:sp>
      <p:sp>
        <p:nvSpPr>
          <p:cNvPr id="63491" name="页脚占位符 3">
            <a:extLst>
              <a:ext uri="{FF2B5EF4-FFF2-40B4-BE49-F238E27FC236}">
                <a16:creationId xmlns:a16="http://schemas.microsoft.com/office/drawing/2014/main" id="{98FB54FC-93A9-4A33-A766-E7B9D349BA17}"/>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内容占位符 2">
            <a:extLst>
              <a:ext uri="{FF2B5EF4-FFF2-40B4-BE49-F238E27FC236}">
                <a16:creationId xmlns:a16="http://schemas.microsoft.com/office/drawing/2014/main" id="{1E01E9EA-8FAC-4B11-A0A4-BED9F56CE761}"/>
              </a:ext>
            </a:extLst>
          </p:cNvPr>
          <p:cNvSpPr>
            <a:spLocks noGrp="1"/>
          </p:cNvSpPr>
          <p:nvPr>
            <p:ph idx="1"/>
          </p:nvPr>
        </p:nvSpPr>
        <p:spPr>
          <a:xfrm>
            <a:off x="755650" y="476250"/>
            <a:ext cx="7931150" cy="5772150"/>
          </a:xfrm>
        </p:spPr>
        <p:txBody>
          <a:bodyPr/>
          <a:lstStyle/>
          <a:p>
            <a:r>
              <a:rPr lang="zh-CN" altLang="en-US">
                <a:solidFill>
                  <a:srgbClr val="FF0000"/>
                </a:solidFill>
                <a:latin typeface="黑体" panose="02010609060101010101" pitchFamily="49" charset="-122"/>
                <a:ea typeface="黑体" panose="02010609060101010101" pitchFamily="49" charset="-122"/>
              </a:rPr>
              <a:t>六、资本弱化管理</a:t>
            </a:r>
            <a:endParaRPr lang="en-US" altLang="zh-CN">
              <a:solidFill>
                <a:srgbClr val="FF0000"/>
              </a:solidFill>
              <a:latin typeface="黑体" panose="02010609060101010101" pitchFamily="49" charset="-122"/>
              <a:ea typeface="黑体" panose="02010609060101010101" pitchFamily="49" charset="-122"/>
            </a:endParaRPr>
          </a:p>
          <a:p>
            <a:r>
              <a:rPr lang="zh-CN" altLang="en-US" sz="2800" b="1">
                <a:ea typeface="宋体" panose="02010600030101010101" pitchFamily="2" charset="-122"/>
              </a:rPr>
              <a:t>“资本弱化”是指在企业的资本结构安排中</a:t>
            </a:r>
            <a:r>
              <a:rPr lang="zh-CN" altLang="en-US" sz="2800" b="1">
                <a:solidFill>
                  <a:srgbClr val="0070C0"/>
                </a:solidFill>
                <a:ea typeface="宋体" panose="02010600030101010101" pitchFamily="2" charset="-122"/>
              </a:rPr>
              <a:t>债权资本大于股权资本</a:t>
            </a:r>
            <a:r>
              <a:rPr lang="zh-CN" altLang="en-US" sz="2800" b="1">
                <a:ea typeface="宋体" panose="02010600030101010101" pitchFamily="2" charset="-122"/>
              </a:rPr>
              <a:t>的现象。</a:t>
            </a:r>
            <a:endParaRPr lang="en-US" altLang="zh-CN" sz="2800" b="1">
              <a:ea typeface="宋体" panose="02010600030101010101" pitchFamily="2" charset="-122"/>
            </a:endParaRPr>
          </a:p>
          <a:p>
            <a:r>
              <a:rPr lang="zh-CN" altLang="en-US" sz="2400">
                <a:latin typeface="楷体" panose="02010609060101010101" pitchFamily="49" charset="-122"/>
                <a:ea typeface="楷体" panose="02010609060101010101" pitchFamily="49" charset="-122"/>
              </a:rPr>
              <a:t>企业资本是由</a:t>
            </a:r>
            <a:r>
              <a:rPr lang="zh-CN" altLang="en-US" sz="2400" b="1">
                <a:solidFill>
                  <a:srgbClr val="0070C0"/>
                </a:solidFill>
                <a:latin typeface="楷体" panose="02010609060101010101" pitchFamily="49" charset="-122"/>
                <a:ea typeface="楷体" panose="02010609060101010101" pitchFamily="49" charset="-122"/>
              </a:rPr>
              <a:t>权益资本</a:t>
            </a:r>
            <a:r>
              <a:rPr lang="zh-CN" altLang="en-US" sz="2400">
                <a:latin typeface="楷体" panose="02010609060101010101" pitchFamily="49" charset="-122"/>
                <a:ea typeface="楷体" panose="02010609060101010101" pitchFamily="49" charset="-122"/>
              </a:rPr>
              <a:t>和</a:t>
            </a:r>
            <a:r>
              <a:rPr lang="zh-CN" altLang="en-US" sz="2400" b="1">
                <a:solidFill>
                  <a:srgbClr val="0070C0"/>
                </a:solidFill>
                <a:latin typeface="楷体" panose="02010609060101010101" pitchFamily="49" charset="-122"/>
                <a:ea typeface="楷体" panose="02010609060101010101" pitchFamily="49" charset="-122"/>
              </a:rPr>
              <a:t>债务资本</a:t>
            </a:r>
            <a:r>
              <a:rPr lang="zh-CN" altLang="en-US" sz="2400">
                <a:latin typeface="楷体" panose="02010609060101010101" pitchFamily="49" charset="-122"/>
                <a:ea typeface="楷体" panose="02010609060101010101" pitchFamily="49" charset="-122"/>
              </a:rPr>
              <a:t>构成，但企业和企业的投资者为了最大化自身利益或其它目的，在融资和投资方式的选择上，</a:t>
            </a:r>
            <a:r>
              <a:rPr lang="zh-CN" altLang="en-US" sz="2400" b="1">
                <a:solidFill>
                  <a:srgbClr val="0070C0"/>
                </a:solidFill>
                <a:latin typeface="楷体" panose="02010609060101010101" pitchFamily="49" charset="-122"/>
                <a:ea typeface="楷体" panose="02010609060101010101" pitchFamily="49" charset="-122"/>
              </a:rPr>
              <a:t>降低股本</a:t>
            </a:r>
            <a:r>
              <a:rPr lang="zh-CN" altLang="en-US" sz="2400">
                <a:latin typeface="楷体" panose="02010609060101010101" pitchFamily="49" charset="-122"/>
                <a:ea typeface="楷体" panose="02010609060101010101" pitchFamily="49" charset="-122"/>
              </a:rPr>
              <a:t>的比重，</a:t>
            </a:r>
            <a:r>
              <a:rPr lang="zh-CN" altLang="en-US" sz="2400" b="1">
                <a:solidFill>
                  <a:srgbClr val="0070C0"/>
                </a:solidFill>
                <a:latin typeface="楷体" panose="02010609060101010101" pitchFamily="49" charset="-122"/>
                <a:ea typeface="楷体" panose="02010609060101010101" pitchFamily="49" charset="-122"/>
              </a:rPr>
              <a:t>提高贷款</a:t>
            </a:r>
            <a:r>
              <a:rPr lang="zh-CN" altLang="en-US" sz="2400">
                <a:latin typeface="楷体" panose="02010609060101010101" pitchFamily="49" charset="-122"/>
                <a:ea typeface="楷体" panose="02010609060101010101" pitchFamily="49" charset="-122"/>
              </a:rPr>
              <a:t>的比重从而造成企业负债与所有者权益的比率超过一定的限额。</a:t>
            </a:r>
            <a:endParaRPr lang="en-US" altLang="zh-CN" sz="2400">
              <a:latin typeface="楷体" panose="02010609060101010101" pitchFamily="49" charset="-122"/>
              <a:ea typeface="楷体" panose="02010609060101010101" pitchFamily="49" charset="-122"/>
            </a:endParaRPr>
          </a:p>
          <a:p>
            <a:r>
              <a:rPr lang="zh-CN" altLang="en-US" sz="2400">
                <a:ea typeface="宋体" panose="02010600030101010101" pitchFamily="2" charset="-122"/>
              </a:rPr>
              <a:t>由于各国税法中通常规定，债权资本所产生的利息可以在所得税前列支，而股息收入必须课税。因此不少企业把资本弱化作为有效的避税手段，以实现企业价值最大化。</a:t>
            </a:r>
            <a:endParaRPr lang="en-US" altLang="zh-CN" sz="2400">
              <a:solidFill>
                <a:srgbClr val="FF0000"/>
              </a:solidFill>
              <a:latin typeface="黑体" panose="02010609060101010101" pitchFamily="49" charset="-122"/>
              <a:ea typeface="黑体" panose="02010609060101010101" pitchFamily="49" charset="-122"/>
            </a:endParaRPr>
          </a:p>
          <a:p>
            <a:endParaRPr lang="zh-CN" altLang="en-US">
              <a:ea typeface="宋体" panose="02010600030101010101" pitchFamily="2" charset="-122"/>
            </a:endParaRPr>
          </a:p>
        </p:txBody>
      </p:sp>
      <p:sp>
        <p:nvSpPr>
          <p:cNvPr id="64515" name="页脚占位符 3">
            <a:extLst>
              <a:ext uri="{FF2B5EF4-FFF2-40B4-BE49-F238E27FC236}">
                <a16:creationId xmlns:a16="http://schemas.microsoft.com/office/drawing/2014/main" id="{B7808AC2-9E3A-45F3-8C73-A793E3D4F029}"/>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内容占位符 2">
            <a:extLst>
              <a:ext uri="{FF2B5EF4-FFF2-40B4-BE49-F238E27FC236}">
                <a16:creationId xmlns:a16="http://schemas.microsoft.com/office/drawing/2014/main" id="{190E9758-FCD0-46E1-A594-27322399C61F}"/>
              </a:ext>
            </a:extLst>
          </p:cNvPr>
          <p:cNvSpPr>
            <a:spLocks noGrp="1"/>
          </p:cNvSpPr>
          <p:nvPr>
            <p:ph idx="1"/>
          </p:nvPr>
        </p:nvSpPr>
        <p:spPr>
          <a:xfrm>
            <a:off x="457200" y="333375"/>
            <a:ext cx="8435975" cy="5915025"/>
          </a:xfrm>
        </p:spPr>
        <p:txBody>
          <a:bodyPr/>
          <a:lstStyle/>
          <a:p>
            <a:pPr>
              <a:defRPr/>
            </a:pPr>
            <a:r>
              <a:rPr lang="en-US" altLang="zh-CN" dirty="0">
                <a:solidFill>
                  <a:srgbClr val="FF0000"/>
                </a:solidFill>
                <a:latin typeface="黑体" pitchFamily="49" charset="-122"/>
                <a:ea typeface="黑体" pitchFamily="49" charset="-122"/>
              </a:rPr>
              <a:t>1.</a:t>
            </a:r>
            <a:r>
              <a:rPr lang="zh-CN" altLang="en-US" dirty="0">
                <a:solidFill>
                  <a:srgbClr val="FF0000"/>
                </a:solidFill>
                <a:latin typeface="黑体" pitchFamily="49" charset="-122"/>
                <a:ea typeface="黑体" pitchFamily="49" charset="-122"/>
              </a:rPr>
              <a:t>防范资本弱化的制度：</a:t>
            </a:r>
            <a:endParaRPr lang="en-US" altLang="zh-CN" dirty="0">
              <a:solidFill>
                <a:srgbClr val="FF0000"/>
              </a:solidFill>
              <a:latin typeface="黑体" pitchFamily="49" charset="-122"/>
              <a:ea typeface="黑体" pitchFamily="49" charset="-122"/>
            </a:endParaRPr>
          </a:p>
          <a:p>
            <a:pPr>
              <a:defRPr/>
            </a:pPr>
            <a:r>
              <a:rPr lang="zh-CN" altLang="en-US" sz="2400" dirty="0">
                <a:latin typeface="楷体" pitchFamily="49" charset="-122"/>
                <a:ea typeface="楷体" pitchFamily="49" charset="-122"/>
              </a:rPr>
              <a:t>企业从其关联方接受的债资比超标的利息支出，不得扣除</a:t>
            </a:r>
            <a:endParaRPr lang="en-US" altLang="zh-CN" sz="2400" dirty="0">
              <a:latin typeface="楷体" pitchFamily="49" charset="-122"/>
              <a:ea typeface="楷体" pitchFamily="49" charset="-122"/>
            </a:endParaRPr>
          </a:p>
          <a:p>
            <a:pPr>
              <a:defRPr/>
            </a:pPr>
            <a:r>
              <a:rPr lang="zh-CN" altLang="en-US" sz="2400" dirty="0">
                <a:latin typeface="楷体" pitchFamily="49" charset="-122"/>
                <a:ea typeface="楷体" pitchFamily="49" charset="-122"/>
              </a:rPr>
              <a:t>不得扣除利息支出＝ 年度实际支付的全部关联方利息</a:t>
            </a:r>
            <a:r>
              <a:rPr lang="en-US" altLang="zh-CN" sz="2400" dirty="0">
                <a:latin typeface="楷体" pitchFamily="49" charset="-122"/>
                <a:ea typeface="楷体" pitchFamily="49" charset="-122"/>
              </a:rPr>
              <a:t>× </a:t>
            </a:r>
            <a:r>
              <a:rPr lang="zh-CN" altLang="en-US" sz="2400" dirty="0">
                <a:latin typeface="楷体" pitchFamily="49" charset="-122"/>
                <a:ea typeface="楷体" pitchFamily="49" charset="-122"/>
              </a:rPr>
              <a:t>（</a:t>
            </a:r>
            <a:r>
              <a:rPr lang="en-US" altLang="zh-CN" sz="2400" dirty="0">
                <a:latin typeface="楷体" pitchFamily="49" charset="-122"/>
                <a:ea typeface="楷体" pitchFamily="49" charset="-122"/>
              </a:rPr>
              <a:t>1- </a:t>
            </a:r>
            <a:r>
              <a:rPr lang="zh-CN" altLang="en-US" sz="2400" dirty="0">
                <a:latin typeface="楷体" pitchFamily="49" charset="-122"/>
                <a:ea typeface="楷体" pitchFamily="49" charset="-122"/>
              </a:rPr>
              <a:t>标准比例</a:t>
            </a:r>
            <a:r>
              <a:rPr lang="en-US" altLang="zh-CN" sz="2400" dirty="0">
                <a:latin typeface="楷体" pitchFamily="49" charset="-122"/>
                <a:ea typeface="楷体" pitchFamily="49" charset="-122"/>
              </a:rPr>
              <a:t>÷</a:t>
            </a:r>
            <a:r>
              <a:rPr lang="zh-CN" altLang="en-US" sz="2400" dirty="0">
                <a:latin typeface="楷体" pitchFamily="49" charset="-122"/>
                <a:ea typeface="楷体" pitchFamily="49" charset="-122"/>
              </a:rPr>
              <a:t>关联债资比例）</a:t>
            </a:r>
            <a:endParaRPr lang="en-US" altLang="zh-CN" sz="2400" dirty="0">
              <a:latin typeface="楷体" pitchFamily="49" charset="-122"/>
              <a:ea typeface="楷体" pitchFamily="49" charset="-122"/>
            </a:endParaRPr>
          </a:p>
          <a:p>
            <a:pPr>
              <a:defRPr/>
            </a:pPr>
            <a:r>
              <a:rPr lang="zh-CN" altLang="en-US" sz="2400" dirty="0">
                <a:latin typeface="黑体" pitchFamily="49" charset="-122"/>
                <a:ea typeface="黑体" pitchFamily="49" charset="-122"/>
              </a:rPr>
              <a:t>关联债资比例的具体计算方法如下：</a:t>
            </a:r>
          </a:p>
          <a:p>
            <a:pPr>
              <a:defRPr/>
            </a:pPr>
            <a:r>
              <a:rPr lang="zh-CN" altLang="en-US" sz="2400" dirty="0">
                <a:latin typeface="楷体" pitchFamily="49" charset="-122"/>
                <a:ea typeface="楷体" pitchFamily="49" charset="-122"/>
              </a:rPr>
              <a:t>　　关联债资比例＝年度</a:t>
            </a:r>
            <a:r>
              <a:rPr lang="zh-CN" altLang="en-US" sz="2400" b="1" dirty="0">
                <a:solidFill>
                  <a:srgbClr val="FF0000"/>
                </a:solidFill>
                <a:latin typeface="楷体" pitchFamily="49" charset="-122"/>
                <a:ea typeface="楷体" pitchFamily="49" charset="-122"/>
              </a:rPr>
              <a:t>各月平均关联债权投资</a:t>
            </a:r>
            <a:r>
              <a:rPr lang="zh-CN" altLang="en-US" sz="2400" dirty="0">
                <a:latin typeface="楷体" pitchFamily="49" charset="-122"/>
                <a:ea typeface="楷体" pitchFamily="49" charset="-122"/>
              </a:rPr>
              <a:t>之和</a:t>
            </a:r>
            <a:r>
              <a:rPr lang="en-US" altLang="zh-CN" sz="2400" dirty="0">
                <a:latin typeface="楷体" pitchFamily="49" charset="-122"/>
                <a:ea typeface="楷体" pitchFamily="49" charset="-122"/>
              </a:rPr>
              <a:t>÷</a:t>
            </a:r>
            <a:r>
              <a:rPr lang="zh-CN" altLang="en-US" sz="2400" dirty="0">
                <a:latin typeface="楷体" pitchFamily="49" charset="-122"/>
                <a:ea typeface="楷体" pitchFamily="49" charset="-122"/>
              </a:rPr>
              <a:t>年度</a:t>
            </a:r>
            <a:r>
              <a:rPr lang="zh-CN" altLang="en-US" sz="2400" b="1" dirty="0">
                <a:solidFill>
                  <a:srgbClr val="FF0000"/>
                </a:solidFill>
                <a:latin typeface="楷体" pitchFamily="49" charset="-122"/>
                <a:ea typeface="楷体" pitchFamily="49" charset="-122"/>
              </a:rPr>
              <a:t>各月平均权益投资</a:t>
            </a:r>
            <a:r>
              <a:rPr lang="zh-CN" altLang="en-US" sz="2400" dirty="0">
                <a:latin typeface="楷体" pitchFamily="49" charset="-122"/>
                <a:ea typeface="楷体" pitchFamily="49" charset="-122"/>
              </a:rPr>
              <a:t>之和</a:t>
            </a:r>
          </a:p>
          <a:p>
            <a:pPr marL="0" indent="0">
              <a:buFont typeface="Arial" panose="020B0604020202020204" pitchFamily="34" charset="0"/>
              <a:buNone/>
              <a:defRPr/>
            </a:pPr>
            <a:r>
              <a:rPr lang="zh-CN" altLang="en-US" sz="2400" dirty="0">
                <a:latin typeface="楷体" pitchFamily="49" charset="-122"/>
                <a:ea typeface="楷体" pitchFamily="49" charset="-122"/>
              </a:rPr>
              <a:t>各月平均关联债权投资＝（月初账面余额</a:t>
            </a:r>
            <a:r>
              <a:rPr lang="en-US" altLang="zh-CN" sz="2400" dirty="0">
                <a:latin typeface="楷体" pitchFamily="49" charset="-122"/>
                <a:ea typeface="楷体" pitchFamily="49" charset="-122"/>
              </a:rPr>
              <a:t>+</a:t>
            </a:r>
            <a:r>
              <a:rPr lang="zh-CN" altLang="en-US" sz="2400" dirty="0">
                <a:latin typeface="楷体" pitchFamily="49" charset="-122"/>
                <a:ea typeface="楷体" pitchFamily="49" charset="-122"/>
              </a:rPr>
              <a:t>月末账面余额）</a:t>
            </a:r>
            <a:r>
              <a:rPr lang="en-US" altLang="zh-CN" sz="2400" dirty="0">
                <a:latin typeface="楷体" pitchFamily="49" charset="-122"/>
                <a:ea typeface="楷体" pitchFamily="49" charset="-122"/>
              </a:rPr>
              <a:t>÷2</a:t>
            </a:r>
          </a:p>
          <a:p>
            <a:pPr marL="0" indent="0">
              <a:buFont typeface="Arial" panose="020B0604020202020204" pitchFamily="34" charset="0"/>
              <a:buNone/>
              <a:defRPr/>
            </a:pPr>
            <a:r>
              <a:rPr lang="zh-CN" altLang="en-US" sz="2400" dirty="0">
                <a:latin typeface="楷体" pitchFamily="49" charset="-122"/>
                <a:ea typeface="楷体" pitchFamily="49" charset="-122"/>
              </a:rPr>
              <a:t>各月平均权益投资＝（月初账面余额＋月末账面余额）</a:t>
            </a:r>
            <a:r>
              <a:rPr lang="en-US" altLang="zh-CN" sz="2400" dirty="0">
                <a:latin typeface="楷体" pitchFamily="49" charset="-122"/>
                <a:ea typeface="楷体" pitchFamily="49" charset="-122"/>
              </a:rPr>
              <a:t>÷2</a:t>
            </a:r>
          </a:p>
          <a:p>
            <a:pPr>
              <a:defRPr/>
            </a:pPr>
            <a:r>
              <a:rPr lang="en-US" altLang="zh-CN" sz="2400" dirty="0">
                <a:latin typeface="黑体" pitchFamily="49" charset="-122"/>
                <a:ea typeface="黑体" pitchFamily="49" charset="-122"/>
              </a:rPr>
              <a:t>【</a:t>
            </a:r>
            <a:r>
              <a:rPr lang="zh-CN" altLang="en-US" sz="2400" dirty="0">
                <a:latin typeface="黑体" pitchFamily="49" charset="-122"/>
                <a:ea typeface="黑体" pitchFamily="49" charset="-122"/>
              </a:rPr>
              <a:t>说明</a:t>
            </a:r>
            <a:r>
              <a:rPr lang="en-US" altLang="zh-CN" sz="2400" dirty="0">
                <a:latin typeface="黑体" pitchFamily="49" charset="-122"/>
                <a:ea typeface="黑体" pitchFamily="49" charset="-122"/>
              </a:rPr>
              <a:t>】</a:t>
            </a:r>
            <a:r>
              <a:rPr lang="zh-CN" altLang="en-US" sz="2400" dirty="0">
                <a:latin typeface="黑体" pitchFamily="49" charset="-122"/>
                <a:ea typeface="黑体" pitchFamily="49" charset="-122"/>
              </a:rPr>
              <a:t>权益投资为企业资产负债表所列示的所有者权益金额。</a:t>
            </a:r>
            <a:r>
              <a:rPr lang="zh-CN" altLang="en-US" sz="2400" dirty="0">
                <a:latin typeface="楷体" pitchFamily="49" charset="-122"/>
                <a:ea typeface="楷体" pitchFamily="49" charset="-122"/>
              </a:rPr>
              <a:t>（</a:t>
            </a:r>
            <a:r>
              <a:rPr lang="en-US" altLang="zh-CN" sz="2400" dirty="0">
                <a:latin typeface="楷体" pitchFamily="49" charset="-122"/>
                <a:ea typeface="楷体" pitchFamily="49" charset="-122"/>
              </a:rPr>
              <a:t>1</a:t>
            </a:r>
            <a:r>
              <a:rPr lang="zh-CN" altLang="en-US" sz="2400" dirty="0">
                <a:latin typeface="楷体" pitchFamily="49" charset="-122"/>
                <a:ea typeface="楷体" pitchFamily="49" charset="-122"/>
              </a:rPr>
              <a:t>）所有者权益</a:t>
            </a:r>
            <a:r>
              <a:rPr lang="en-US" altLang="zh-CN" sz="2400" dirty="0">
                <a:latin typeface="楷体" pitchFamily="49" charset="-122"/>
                <a:ea typeface="楷体" pitchFamily="49" charset="-122"/>
              </a:rPr>
              <a:t>&lt;</a:t>
            </a:r>
            <a:r>
              <a:rPr lang="zh-CN" altLang="en-US" sz="2400" dirty="0">
                <a:latin typeface="楷体" pitchFamily="49" charset="-122"/>
                <a:ea typeface="楷体" pitchFamily="49" charset="-122"/>
              </a:rPr>
              <a:t>实收资本（股本）</a:t>
            </a:r>
            <a:r>
              <a:rPr lang="en-US" altLang="zh-CN" sz="2400" dirty="0">
                <a:latin typeface="楷体" pitchFamily="49" charset="-122"/>
                <a:ea typeface="楷体" pitchFamily="49" charset="-122"/>
              </a:rPr>
              <a:t>+</a:t>
            </a:r>
            <a:r>
              <a:rPr lang="zh-CN" altLang="en-US" sz="2400" dirty="0">
                <a:latin typeface="楷体" pitchFamily="49" charset="-122"/>
                <a:ea typeface="楷体" pitchFamily="49" charset="-122"/>
              </a:rPr>
              <a:t>资本公积，则权益投资＝实收资本（股本）</a:t>
            </a:r>
            <a:r>
              <a:rPr lang="en-US" altLang="zh-CN" sz="2400" dirty="0">
                <a:latin typeface="楷体" pitchFamily="49" charset="-122"/>
                <a:ea typeface="楷体" pitchFamily="49" charset="-122"/>
              </a:rPr>
              <a:t>+</a:t>
            </a:r>
            <a:r>
              <a:rPr lang="zh-CN" altLang="en-US" sz="2400" dirty="0">
                <a:latin typeface="楷体" pitchFamily="49" charset="-122"/>
                <a:ea typeface="楷体" pitchFamily="49" charset="-122"/>
              </a:rPr>
              <a:t>资本公积；</a:t>
            </a:r>
          </a:p>
          <a:p>
            <a:pPr>
              <a:defRPr/>
            </a:pPr>
            <a:r>
              <a:rPr lang="zh-CN" altLang="en-US" sz="2400" dirty="0">
                <a:latin typeface="楷体" pitchFamily="49" charset="-122"/>
                <a:ea typeface="楷体" pitchFamily="49" charset="-122"/>
              </a:rPr>
              <a:t>　　（</a:t>
            </a:r>
            <a:r>
              <a:rPr lang="en-US" altLang="zh-CN" sz="2400" dirty="0">
                <a:latin typeface="楷体" pitchFamily="49" charset="-122"/>
                <a:ea typeface="楷体" pitchFamily="49" charset="-122"/>
              </a:rPr>
              <a:t>2</a:t>
            </a:r>
            <a:r>
              <a:rPr lang="zh-CN" altLang="en-US" sz="2400" dirty="0">
                <a:latin typeface="楷体" pitchFamily="49" charset="-122"/>
                <a:ea typeface="楷体" pitchFamily="49" charset="-122"/>
              </a:rPr>
              <a:t>）实收资本（股本）与资本公积之和</a:t>
            </a:r>
            <a:r>
              <a:rPr lang="en-US" altLang="zh-CN" sz="2400" dirty="0">
                <a:latin typeface="楷体" pitchFamily="49" charset="-122"/>
                <a:ea typeface="楷体" pitchFamily="49" charset="-122"/>
              </a:rPr>
              <a:t>&lt;</a:t>
            </a:r>
            <a:r>
              <a:rPr lang="zh-CN" altLang="en-US" sz="2400" dirty="0">
                <a:latin typeface="楷体" pitchFamily="49" charset="-122"/>
                <a:ea typeface="楷体" pitchFamily="49" charset="-122"/>
              </a:rPr>
              <a:t>实收资本（股本）金额，则权益投资＝实收资本（股本）金额。</a:t>
            </a:r>
          </a:p>
          <a:p>
            <a:pPr>
              <a:defRPr/>
            </a:pPr>
            <a:endParaRPr lang="zh-CN" altLang="en-US" dirty="0">
              <a:latin typeface="楷体" pitchFamily="49" charset="-122"/>
              <a:ea typeface="楷体" pitchFamily="49" charset="-122"/>
            </a:endParaRPr>
          </a:p>
        </p:txBody>
      </p:sp>
      <p:sp>
        <p:nvSpPr>
          <p:cNvPr id="65539" name="页脚占位符 3">
            <a:extLst>
              <a:ext uri="{FF2B5EF4-FFF2-40B4-BE49-F238E27FC236}">
                <a16:creationId xmlns:a16="http://schemas.microsoft.com/office/drawing/2014/main" id="{A4FC8411-32E7-4166-A698-ACD98EFABE67}"/>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内容占位符 2">
            <a:extLst>
              <a:ext uri="{FF2B5EF4-FFF2-40B4-BE49-F238E27FC236}">
                <a16:creationId xmlns:a16="http://schemas.microsoft.com/office/drawing/2014/main" id="{DE895202-20B8-4291-9A3C-8AE76E7BE6E5}"/>
              </a:ext>
            </a:extLst>
          </p:cNvPr>
          <p:cNvSpPr>
            <a:spLocks noGrp="1"/>
          </p:cNvSpPr>
          <p:nvPr>
            <p:ph idx="1"/>
          </p:nvPr>
        </p:nvSpPr>
        <p:spPr>
          <a:xfrm>
            <a:off x="457200" y="404813"/>
            <a:ext cx="8229600" cy="5843587"/>
          </a:xfrm>
        </p:spPr>
        <p:txBody>
          <a:bodyPr/>
          <a:lstStyle/>
          <a:p>
            <a:r>
              <a:rPr lang="en-US" altLang="zh-CN" sz="2800">
                <a:latin typeface="楷体" panose="02010609060101010101" pitchFamily="49" charset="-122"/>
                <a:ea typeface="楷体" panose="02010609060101010101" pitchFamily="49" charset="-122"/>
              </a:rPr>
              <a:t>2.</a:t>
            </a:r>
            <a:r>
              <a:rPr lang="zh-CN" altLang="en-US" sz="2800">
                <a:latin typeface="黑体" panose="02010609060101010101" pitchFamily="49" charset="-122"/>
                <a:ea typeface="黑体" panose="02010609060101010101" pitchFamily="49" charset="-122"/>
              </a:rPr>
              <a:t>不得在计算应纳税所得额时扣除的利息支出</a:t>
            </a:r>
            <a:endParaRPr lang="en-US" altLang="zh-CN" sz="2800">
              <a:latin typeface="黑体" panose="02010609060101010101" pitchFamily="49" charset="-122"/>
              <a:ea typeface="黑体" panose="02010609060101010101" pitchFamily="49" charset="-122"/>
            </a:endParaRPr>
          </a:p>
          <a:p>
            <a:r>
              <a:rPr lang="zh-CN" altLang="en-US" sz="2800">
                <a:latin typeface="楷体" panose="02010609060101010101" pitchFamily="49" charset="-122"/>
                <a:ea typeface="楷体" panose="02010609060101010101" pitchFamily="49" charset="-122"/>
              </a:rPr>
              <a:t>不得结转到以后纳税年度；</a:t>
            </a:r>
            <a:endParaRPr lang="en-US" altLang="zh-CN" sz="2800">
              <a:latin typeface="楷体" panose="02010609060101010101" pitchFamily="49" charset="-122"/>
              <a:ea typeface="楷体" panose="02010609060101010101" pitchFamily="49" charset="-122"/>
            </a:endParaRPr>
          </a:p>
          <a:p>
            <a:r>
              <a:rPr lang="zh-CN" altLang="en-US" sz="2800">
                <a:latin typeface="楷体" panose="02010609060101010101" pitchFamily="49" charset="-122"/>
                <a:ea typeface="楷体" panose="02010609060101010101" pitchFamily="49" charset="-122"/>
              </a:rPr>
              <a:t>应按照实际支付给各关联方利息占关联方利息总额的</a:t>
            </a:r>
            <a:r>
              <a:rPr lang="zh-CN" altLang="en-US" sz="2800" b="1">
                <a:solidFill>
                  <a:srgbClr val="FF0000"/>
                </a:solidFill>
                <a:latin typeface="楷体" panose="02010609060101010101" pitchFamily="49" charset="-122"/>
                <a:ea typeface="楷体" panose="02010609060101010101" pitchFamily="49" charset="-122"/>
              </a:rPr>
              <a:t>比例</a:t>
            </a:r>
            <a:r>
              <a:rPr lang="zh-CN" altLang="en-US" sz="2800">
                <a:latin typeface="楷体" panose="02010609060101010101" pitchFamily="49" charset="-122"/>
                <a:ea typeface="楷体" panose="02010609060101010101" pitchFamily="49" charset="-122"/>
              </a:rPr>
              <a:t>，在各关联方之间进行</a:t>
            </a:r>
            <a:r>
              <a:rPr lang="zh-CN" altLang="en-US" sz="2800" b="1">
                <a:solidFill>
                  <a:srgbClr val="FF0000"/>
                </a:solidFill>
                <a:latin typeface="楷体" panose="02010609060101010101" pitchFamily="49" charset="-122"/>
                <a:ea typeface="楷体" panose="02010609060101010101" pitchFamily="49" charset="-122"/>
              </a:rPr>
              <a:t>分配</a:t>
            </a:r>
            <a:r>
              <a:rPr lang="zh-CN" altLang="en-US" sz="2800">
                <a:latin typeface="楷体" panose="02010609060101010101" pitchFamily="49" charset="-122"/>
                <a:ea typeface="楷体" panose="02010609060101010101" pitchFamily="49" charset="-122"/>
              </a:rPr>
              <a:t>，其中，分配给实际税负高于企业的</a:t>
            </a:r>
            <a:r>
              <a:rPr lang="zh-CN" altLang="en-US" sz="2800" b="1">
                <a:solidFill>
                  <a:srgbClr val="FF0000"/>
                </a:solidFill>
                <a:latin typeface="楷体" panose="02010609060101010101" pitchFamily="49" charset="-122"/>
                <a:ea typeface="楷体" panose="02010609060101010101" pitchFamily="49" charset="-122"/>
              </a:rPr>
              <a:t>境内关联方</a:t>
            </a:r>
            <a:r>
              <a:rPr lang="zh-CN" altLang="en-US" sz="2800">
                <a:latin typeface="楷体" panose="02010609060101010101" pitchFamily="49" charset="-122"/>
                <a:ea typeface="楷体" panose="02010609060101010101" pitchFamily="49" charset="-122"/>
              </a:rPr>
              <a:t>的利息准予扣除；</a:t>
            </a:r>
            <a:endParaRPr lang="en-US" altLang="zh-CN" sz="2800">
              <a:latin typeface="楷体" panose="02010609060101010101" pitchFamily="49" charset="-122"/>
              <a:ea typeface="楷体" panose="02010609060101010101" pitchFamily="49" charset="-122"/>
            </a:endParaRPr>
          </a:p>
          <a:p>
            <a:r>
              <a:rPr lang="zh-CN" altLang="en-US" sz="2800">
                <a:latin typeface="楷体" panose="02010609060101010101" pitchFamily="49" charset="-122"/>
                <a:ea typeface="楷体" panose="02010609060101010101" pitchFamily="49" charset="-122"/>
              </a:rPr>
              <a:t>直接或间接实际支付给</a:t>
            </a:r>
            <a:r>
              <a:rPr lang="zh-CN" altLang="en-US" sz="2800" b="1">
                <a:solidFill>
                  <a:srgbClr val="FF0000"/>
                </a:solidFill>
                <a:latin typeface="楷体" panose="02010609060101010101" pitchFamily="49" charset="-122"/>
                <a:ea typeface="楷体" panose="02010609060101010101" pitchFamily="49" charset="-122"/>
              </a:rPr>
              <a:t>境外关联方</a:t>
            </a:r>
            <a:r>
              <a:rPr lang="zh-CN" altLang="en-US" sz="2800">
                <a:latin typeface="楷体" panose="02010609060101010101" pitchFamily="49" charset="-122"/>
                <a:ea typeface="楷体" panose="02010609060101010101" pitchFamily="49" charset="-122"/>
              </a:rPr>
              <a:t>的利息应视同</a:t>
            </a:r>
            <a:r>
              <a:rPr lang="zh-CN" altLang="en-US" sz="2800" b="1">
                <a:solidFill>
                  <a:srgbClr val="FF0000"/>
                </a:solidFill>
                <a:latin typeface="楷体" panose="02010609060101010101" pitchFamily="49" charset="-122"/>
                <a:ea typeface="楷体" panose="02010609060101010101" pitchFamily="49" charset="-122"/>
              </a:rPr>
              <a:t>分配的股息</a:t>
            </a:r>
            <a:r>
              <a:rPr lang="en-US" altLang="zh-CN" sz="2800">
                <a:latin typeface="楷体" panose="02010609060101010101" pitchFamily="49" charset="-122"/>
                <a:ea typeface="楷体" panose="02010609060101010101" pitchFamily="49" charset="-122"/>
              </a:rPr>
              <a:t>,</a:t>
            </a:r>
            <a:r>
              <a:rPr lang="zh-CN" altLang="en-US" sz="2800">
                <a:latin typeface="楷体" panose="02010609060101010101" pitchFamily="49" charset="-122"/>
                <a:ea typeface="楷体" panose="02010609060101010101" pitchFamily="49" charset="-122"/>
              </a:rPr>
              <a:t>按照股息和利息分别适用的所得税</a:t>
            </a:r>
            <a:r>
              <a:rPr lang="zh-CN" altLang="en-US" sz="2800" b="1">
                <a:solidFill>
                  <a:srgbClr val="FF0000"/>
                </a:solidFill>
                <a:latin typeface="楷体" panose="02010609060101010101" pitchFamily="49" charset="-122"/>
                <a:ea typeface="楷体" panose="02010609060101010101" pitchFamily="49" charset="-122"/>
              </a:rPr>
              <a:t>税率差补征</a:t>
            </a:r>
            <a:r>
              <a:rPr lang="zh-CN" altLang="en-US" sz="2800">
                <a:latin typeface="楷体" panose="02010609060101010101" pitchFamily="49" charset="-122"/>
                <a:ea typeface="楷体" panose="02010609060101010101" pitchFamily="49" charset="-122"/>
              </a:rPr>
              <a:t>企业所得税，如已扣缴的所得税税款多于按股息计算应征所得税税款，多出的部分不予退税。</a:t>
            </a:r>
          </a:p>
        </p:txBody>
      </p:sp>
      <p:sp>
        <p:nvSpPr>
          <p:cNvPr id="66563" name="页脚占位符 3">
            <a:extLst>
              <a:ext uri="{FF2B5EF4-FFF2-40B4-BE49-F238E27FC236}">
                <a16:creationId xmlns:a16="http://schemas.microsoft.com/office/drawing/2014/main" id="{2AFC4F70-92EE-4DEA-AA5F-A16D04AB4E65}"/>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内容占位符 2">
            <a:extLst>
              <a:ext uri="{FF2B5EF4-FFF2-40B4-BE49-F238E27FC236}">
                <a16:creationId xmlns:a16="http://schemas.microsoft.com/office/drawing/2014/main" id="{9EB91F54-1FFF-42B4-B157-F3271C6553A6}"/>
              </a:ext>
            </a:extLst>
          </p:cNvPr>
          <p:cNvSpPr>
            <a:spLocks noGrp="1"/>
          </p:cNvSpPr>
          <p:nvPr>
            <p:ph idx="1"/>
          </p:nvPr>
        </p:nvSpPr>
        <p:spPr>
          <a:xfrm>
            <a:off x="457200" y="981075"/>
            <a:ext cx="8229600" cy="5267325"/>
          </a:xfrm>
        </p:spPr>
        <p:txBody>
          <a:bodyPr/>
          <a:lstStyle/>
          <a:p>
            <a:r>
              <a:rPr lang="zh-CN" altLang="en-US">
                <a:ea typeface="宋体" panose="02010600030101010101" pitchFamily="2" charset="-122"/>
              </a:rPr>
              <a:t>如果一方通过中间方对另一方间接持有股份，只要其对中间方持股比例达到</a:t>
            </a:r>
            <a:r>
              <a:rPr lang="en-US" altLang="zh-CN">
                <a:ea typeface="宋体" panose="02010600030101010101" pitchFamily="2" charset="-122"/>
              </a:rPr>
              <a:t>25%</a:t>
            </a:r>
            <a:r>
              <a:rPr lang="zh-CN" altLang="en-US">
                <a:ea typeface="宋体" panose="02010600030101010101" pitchFamily="2" charset="-122"/>
              </a:rPr>
              <a:t>以上，则其对另一方的持股比例按照中间方对另一方的持股比例计算。</a:t>
            </a:r>
          </a:p>
        </p:txBody>
      </p:sp>
      <p:sp>
        <p:nvSpPr>
          <p:cNvPr id="30723" name="页脚占位符 3">
            <a:extLst>
              <a:ext uri="{FF2B5EF4-FFF2-40B4-BE49-F238E27FC236}">
                <a16:creationId xmlns:a16="http://schemas.microsoft.com/office/drawing/2014/main" id="{B756B790-74CA-4B1A-9B9B-26CB92C04977}"/>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pic>
        <p:nvPicPr>
          <p:cNvPr id="30724" name="Picture 2">
            <a:extLst>
              <a:ext uri="{FF2B5EF4-FFF2-40B4-BE49-F238E27FC236}">
                <a16:creationId xmlns:a16="http://schemas.microsoft.com/office/drawing/2014/main" id="{E682A217-71EB-4D3F-9942-75E67D6D9A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3394075"/>
            <a:ext cx="6134100" cy="1157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内容占位符 2">
            <a:extLst>
              <a:ext uri="{FF2B5EF4-FFF2-40B4-BE49-F238E27FC236}">
                <a16:creationId xmlns:a16="http://schemas.microsoft.com/office/drawing/2014/main" id="{E5D062EC-E70A-4C1E-8B16-C830A2D86E72}"/>
              </a:ext>
            </a:extLst>
          </p:cNvPr>
          <p:cNvSpPr>
            <a:spLocks noGrp="1"/>
          </p:cNvSpPr>
          <p:nvPr>
            <p:ph idx="1"/>
          </p:nvPr>
        </p:nvSpPr>
        <p:spPr>
          <a:xfrm>
            <a:off x="457200" y="620713"/>
            <a:ext cx="8229600" cy="5627687"/>
          </a:xfrm>
        </p:spPr>
        <p:txBody>
          <a:bodyPr/>
          <a:lstStyle/>
          <a:p>
            <a:r>
              <a:rPr lang="en-US" altLang="zh-CN">
                <a:ea typeface="宋体" panose="02010600030101010101" pitchFamily="2" charset="-122"/>
              </a:rPr>
              <a:t>【</a:t>
            </a:r>
            <a:r>
              <a:rPr lang="zh-CN" altLang="en-US">
                <a:ea typeface="宋体" panose="02010600030101010101" pitchFamily="2" charset="-122"/>
              </a:rPr>
              <a:t>典型例题</a:t>
            </a:r>
            <a:r>
              <a:rPr lang="en-US" altLang="zh-CN">
                <a:ea typeface="宋体" panose="02010600030101010101" pitchFamily="2" charset="-122"/>
              </a:rPr>
              <a:t>】	</a:t>
            </a:r>
          </a:p>
          <a:p>
            <a:r>
              <a:rPr lang="zh-CN" altLang="en-US" sz="2800">
                <a:ea typeface="宋体" panose="02010600030101010101" pitchFamily="2" charset="-122"/>
              </a:rPr>
              <a:t>　　</a:t>
            </a:r>
            <a:r>
              <a:rPr lang="en-US" altLang="zh-CN" sz="2800">
                <a:ea typeface="宋体" panose="02010600030101010101" pitchFamily="2" charset="-122"/>
              </a:rPr>
              <a:t>A</a:t>
            </a:r>
            <a:r>
              <a:rPr lang="zh-CN" altLang="en-US" sz="2800">
                <a:ea typeface="宋体" panose="02010600030101010101" pitchFamily="2" charset="-122"/>
              </a:rPr>
              <a:t>、</a:t>
            </a:r>
            <a:r>
              <a:rPr lang="en-US" altLang="zh-CN" sz="2800">
                <a:ea typeface="宋体" panose="02010600030101010101" pitchFamily="2" charset="-122"/>
              </a:rPr>
              <a:t>B</a:t>
            </a:r>
            <a:r>
              <a:rPr lang="zh-CN" altLang="en-US" sz="2800">
                <a:ea typeface="宋体" panose="02010600030101010101" pitchFamily="2" charset="-122"/>
              </a:rPr>
              <a:t>、</a:t>
            </a:r>
            <a:r>
              <a:rPr lang="en-US" altLang="zh-CN" sz="2800">
                <a:ea typeface="宋体" panose="02010600030101010101" pitchFamily="2" charset="-122"/>
              </a:rPr>
              <a:t>C</a:t>
            </a:r>
            <a:r>
              <a:rPr lang="zh-CN" altLang="en-US" sz="2800">
                <a:ea typeface="宋体" panose="02010600030101010101" pitchFamily="2" charset="-122"/>
              </a:rPr>
              <a:t>是关联企业，</a:t>
            </a:r>
            <a:r>
              <a:rPr lang="en-US" altLang="zh-CN" sz="2800">
                <a:ea typeface="宋体" panose="02010600030101010101" pitchFamily="2" charset="-122"/>
              </a:rPr>
              <a:t>2013</a:t>
            </a:r>
            <a:r>
              <a:rPr lang="zh-CN" altLang="en-US" sz="2800">
                <a:ea typeface="宋体" panose="02010600030101010101" pitchFamily="2" charset="-122"/>
              </a:rPr>
              <a:t>年</a:t>
            </a:r>
            <a:r>
              <a:rPr lang="en-US" altLang="zh-CN" sz="2800">
                <a:ea typeface="宋体" panose="02010600030101010101" pitchFamily="2" charset="-122"/>
              </a:rPr>
              <a:t>A</a:t>
            </a:r>
            <a:r>
              <a:rPr lang="zh-CN" altLang="en-US" sz="2800">
                <a:ea typeface="宋体" panose="02010600030101010101" pitchFamily="2" charset="-122"/>
              </a:rPr>
              <a:t>投资</a:t>
            </a:r>
            <a:r>
              <a:rPr lang="en-US" altLang="zh-CN" sz="2800">
                <a:ea typeface="宋体" panose="02010600030101010101" pitchFamily="2" charset="-122"/>
              </a:rPr>
              <a:t>C</a:t>
            </a:r>
            <a:r>
              <a:rPr lang="zh-CN" altLang="en-US" sz="2800">
                <a:ea typeface="宋体" panose="02010600030101010101" pitchFamily="2" charset="-122"/>
              </a:rPr>
              <a:t>企业</a:t>
            </a:r>
            <a:r>
              <a:rPr lang="en-US" altLang="zh-CN" sz="2800">
                <a:ea typeface="宋体" panose="02010600030101010101" pitchFamily="2" charset="-122"/>
              </a:rPr>
              <a:t>600</a:t>
            </a:r>
            <a:r>
              <a:rPr lang="zh-CN" altLang="en-US" sz="2800">
                <a:ea typeface="宋体" panose="02010600030101010101" pitchFamily="2" charset="-122"/>
              </a:rPr>
              <a:t>万元，</a:t>
            </a:r>
            <a:r>
              <a:rPr lang="en-US" altLang="zh-CN" sz="2800">
                <a:ea typeface="宋体" panose="02010600030101010101" pitchFamily="2" charset="-122"/>
              </a:rPr>
              <a:t>B</a:t>
            </a:r>
            <a:r>
              <a:rPr lang="zh-CN" altLang="en-US" sz="2800">
                <a:ea typeface="宋体" panose="02010600030101010101" pitchFamily="2" charset="-122"/>
              </a:rPr>
              <a:t>投资</a:t>
            </a:r>
            <a:r>
              <a:rPr lang="en-US" altLang="zh-CN" sz="2800">
                <a:ea typeface="宋体" panose="02010600030101010101" pitchFamily="2" charset="-122"/>
              </a:rPr>
              <a:t>C</a:t>
            </a:r>
            <a:r>
              <a:rPr lang="zh-CN" altLang="en-US" sz="2800">
                <a:ea typeface="宋体" panose="02010600030101010101" pitchFamily="2" charset="-122"/>
              </a:rPr>
              <a:t>企业</a:t>
            </a:r>
            <a:r>
              <a:rPr lang="en-US" altLang="zh-CN" sz="2800">
                <a:ea typeface="宋体" panose="02010600030101010101" pitchFamily="2" charset="-122"/>
              </a:rPr>
              <a:t>500</a:t>
            </a:r>
            <a:r>
              <a:rPr lang="zh-CN" altLang="en-US" sz="2800">
                <a:ea typeface="宋体" panose="02010600030101010101" pitchFamily="2" charset="-122"/>
              </a:rPr>
              <a:t>万元。</a:t>
            </a:r>
            <a:r>
              <a:rPr lang="en-US" altLang="zh-CN" sz="2800">
                <a:ea typeface="宋体" panose="02010600030101010101" pitchFamily="2" charset="-122"/>
              </a:rPr>
              <a:t>2014</a:t>
            </a:r>
            <a:r>
              <a:rPr lang="zh-CN" altLang="en-US" sz="2800">
                <a:ea typeface="宋体" panose="02010600030101010101" pitchFamily="2" charset="-122"/>
              </a:rPr>
              <a:t>年</a:t>
            </a:r>
            <a:r>
              <a:rPr lang="en-US" altLang="zh-CN" sz="2800">
                <a:ea typeface="宋体" panose="02010600030101010101" pitchFamily="2" charset="-122"/>
              </a:rPr>
              <a:t>1</a:t>
            </a:r>
            <a:r>
              <a:rPr lang="zh-CN" altLang="en-US" sz="2800">
                <a:ea typeface="宋体" panose="02010600030101010101" pitchFamily="2" charset="-122"/>
              </a:rPr>
              <a:t>月</a:t>
            </a:r>
            <a:r>
              <a:rPr lang="en-US" altLang="zh-CN" sz="2800">
                <a:ea typeface="宋体" panose="02010600030101010101" pitchFamily="2" charset="-122"/>
              </a:rPr>
              <a:t>1</a:t>
            </a:r>
            <a:r>
              <a:rPr lang="zh-CN" altLang="en-US" sz="2800">
                <a:ea typeface="宋体" panose="02010600030101010101" pitchFamily="2" charset="-122"/>
              </a:rPr>
              <a:t>日</a:t>
            </a:r>
            <a:r>
              <a:rPr lang="en-US" altLang="zh-CN" sz="2800">
                <a:ea typeface="宋体" panose="02010600030101010101" pitchFamily="2" charset="-122"/>
              </a:rPr>
              <a:t>C</a:t>
            </a:r>
            <a:r>
              <a:rPr lang="zh-CN" altLang="en-US" sz="2800">
                <a:ea typeface="宋体" panose="02010600030101010101" pitchFamily="2" charset="-122"/>
              </a:rPr>
              <a:t>从</a:t>
            </a:r>
            <a:r>
              <a:rPr lang="en-US" altLang="zh-CN" sz="2800">
                <a:ea typeface="宋体" panose="02010600030101010101" pitchFamily="2" charset="-122"/>
              </a:rPr>
              <a:t>A</a:t>
            </a:r>
            <a:r>
              <a:rPr lang="zh-CN" altLang="en-US" sz="2800">
                <a:ea typeface="宋体" panose="02010600030101010101" pitchFamily="2" charset="-122"/>
              </a:rPr>
              <a:t>借款</a:t>
            </a:r>
            <a:r>
              <a:rPr lang="en-US" altLang="zh-CN" sz="2800">
                <a:ea typeface="宋体" panose="02010600030101010101" pitchFamily="2" charset="-122"/>
              </a:rPr>
              <a:t>2000</a:t>
            </a:r>
            <a:r>
              <a:rPr lang="zh-CN" altLang="en-US" sz="2800">
                <a:ea typeface="宋体" panose="02010600030101010101" pitchFamily="2" charset="-122"/>
              </a:rPr>
              <a:t>万元，期限</a:t>
            </a:r>
            <a:r>
              <a:rPr lang="en-US" altLang="zh-CN" sz="2800">
                <a:ea typeface="宋体" panose="02010600030101010101" pitchFamily="2" charset="-122"/>
              </a:rPr>
              <a:t>3</a:t>
            </a:r>
            <a:r>
              <a:rPr lang="zh-CN" altLang="en-US" sz="2800">
                <a:ea typeface="宋体" panose="02010600030101010101" pitchFamily="2" charset="-122"/>
              </a:rPr>
              <a:t>年，年利率</a:t>
            </a:r>
            <a:r>
              <a:rPr lang="en-US" altLang="zh-CN" sz="2800">
                <a:ea typeface="宋体" panose="02010600030101010101" pitchFamily="2" charset="-122"/>
              </a:rPr>
              <a:t>5%</a:t>
            </a:r>
            <a:r>
              <a:rPr lang="zh-CN" altLang="en-US" sz="2800">
                <a:ea typeface="宋体" panose="02010600030101010101" pitchFamily="2" charset="-122"/>
              </a:rPr>
              <a:t>，</a:t>
            </a:r>
            <a:r>
              <a:rPr lang="en-US" altLang="zh-CN" sz="2800">
                <a:ea typeface="宋体" panose="02010600030101010101" pitchFamily="2" charset="-122"/>
              </a:rPr>
              <a:t>2014</a:t>
            </a:r>
            <a:r>
              <a:rPr lang="zh-CN" altLang="en-US" sz="2800">
                <a:ea typeface="宋体" panose="02010600030101010101" pitchFamily="2" charset="-122"/>
              </a:rPr>
              <a:t>年</a:t>
            </a:r>
            <a:r>
              <a:rPr lang="en-US" altLang="zh-CN" sz="2800">
                <a:ea typeface="宋体" panose="02010600030101010101" pitchFamily="2" charset="-122"/>
              </a:rPr>
              <a:t>7</a:t>
            </a:r>
            <a:r>
              <a:rPr lang="zh-CN" altLang="en-US" sz="2800">
                <a:ea typeface="宋体" panose="02010600030101010101" pitchFamily="2" charset="-122"/>
              </a:rPr>
              <a:t>月</a:t>
            </a:r>
            <a:r>
              <a:rPr lang="en-US" altLang="zh-CN" sz="2800">
                <a:ea typeface="宋体" panose="02010600030101010101" pitchFamily="2" charset="-122"/>
              </a:rPr>
              <a:t>1</a:t>
            </a:r>
            <a:r>
              <a:rPr lang="zh-CN" altLang="en-US" sz="2800">
                <a:ea typeface="宋体" panose="02010600030101010101" pitchFamily="2" charset="-122"/>
              </a:rPr>
              <a:t>日，</a:t>
            </a:r>
            <a:r>
              <a:rPr lang="en-US" altLang="zh-CN" sz="2800">
                <a:ea typeface="宋体" panose="02010600030101010101" pitchFamily="2" charset="-122"/>
              </a:rPr>
              <a:t>C</a:t>
            </a:r>
            <a:r>
              <a:rPr lang="zh-CN" altLang="en-US" sz="2800">
                <a:ea typeface="宋体" panose="02010600030101010101" pitchFamily="2" charset="-122"/>
              </a:rPr>
              <a:t>从</a:t>
            </a:r>
            <a:r>
              <a:rPr lang="en-US" altLang="zh-CN" sz="2800">
                <a:ea typeface="宋体" panose="02010600030101010101" pitchFamily="2" charset="-122"/>
              </a:rPr>
              <a:t>B</a:t>
            </a:r>
            <a:r>
              <a:rPr lang="zh-CN" altLang="en-US" sz="2800">
                <a:ea typeface="宋体" panose="02010600030101010101" pitchFamily="2" charset="-122"/>
              </a:rPr>
              <a:t>借款</a:t>
            </a:r>
            <a:r>
              <a:rPr lang="en-US" altLang="zh-CN" sz="2800">
                <a:ea typeface="宋体" panose="02010600030101010101" pitchFamily="2" charset="-122"/>
              </a:rPr>
              <a:t>1000</a:t>
            </a:r>
            <a:r>
              <a:rPr lang="zh-CN" altLang="en-US" sz="2800">
                <a:ea typeface="宋体" panose="02010600030101010101" pitchFamily="2" charset="-122"/>
              </a:rPr>
              <a:t>万元，期限</a:t>
            </a:r>
            <a:r>
              <a:rPr lang="en-US" altLang="zh-CN" sz="2800">
                <a:ea typeface="宋体" panose="02010600030101010101" pitchFamily="2" charset="-122"/>
              </a:rPr>
              <a:t>2</a:t>
            </a:r>
            <a:r>
              <a:rPr lang="zh-CN" altLang="en-US" sz="2800">
                <a:ea typeface="宋体" panose="02010600030101010101" pitchFamily="2" charset="-122"/>
              </a:rPr>
              <a:t>年，年利息</a:t>
            </a:r>
            <a:r>
              <a:rPr lang="en-US" altLang="zh-CN" sz="2800">
                <a:ea typeface="宋体" panose="02010600030101010101" pitchFamily="2" charset="-122"/>
              </a:rPr>
              <a:t>4%</a:t>
            </a:r>
            <a:r>
              <a:rPr lang="zh-CN" altLang="en-US" sz="2800">
                <a:ea typeface="宋体" panose="02010600030101010101" pitchFamily="2" charset="-122"/>
              </a:rPr>
              <a:t>。经计算，</a:t>
            </a:r>
            <a:r>
              <a:rPr lang="en-US" altLang="zh-CN" sz="2800">
                <a:ea typeface="宋体" panose="02010600030101010101" pitchFamily="2" charset="-122"/>
              </a:rPr>
              <a:t>2014</a:t>
            </a:r>
            <a:r>
              <a:rPr lang="zh-CN" altLang="en-US" sz="2800">
                <a:ea typeface="宋体" panose="02010600030101010101" pitchFamily="2" charset="-122"/>
              </a:rPr>
              <a:t>年</a:t>
            </a:r>
            <a:r>
              <a:rPr lang="en-US" altLang="zh-CN" sz="2800">
                <a:ea typeface="宋体" panose="02010600030101010101" pitchFamily="2" charset="-122"/>
              </a:rPr>
              <a:t>C</a:t>
            </a:r>
            <a:r>
              <a:rPr lang="zh-CN" altLang="en-US" sz="2800">
                <a:ea typeface="宋体" panose="02010600030101010101" pitchFamily="2" charset="-122"/>
              </a:rPr>
              <a:t>企业年度各月平均关联债权投资之和</a:t>
            </a:r>
            <a:r>
              <a:rPr lang="en-US" altLang="zh-CN" sz="2800">
                <a:ea typeface="宋体" panose="02010600030101010101" pitchFamily="2" charset="-122"/>
              </a:rPr>
              <a:t>2500</a:t>
            </a:r>
            <a:r>
              <a:rPr lang="zh-CN" altLang="en-US" sz="2800">
                <a:ea typeface="宋体" panose="02010600030101010101" pitchFamily="2" charset="-122"/>
              </a:rPr>
              <a:t>万元，年度各月平均权益投资之和</a:t>
            </a:r>
            <a:r>
              <a:rPr lang="en-US" altLang="zh-CN" sz="2800">
                <a:ea typeface="宋体" panose="02010600030101010101" pitchFamily="2" charset="-122"/>
              </a:rPr>
              <a:t>950</a:t>
            </a:r>
            <a:r>
              <a:rPr lang="zh-CN" altLang="en-US" sz="2800">
                <a:ea typeface="宋体" panose="02010600030101010101" pitchFamily="2" charset="-122"/>
              </a:rPr>
              <a:t>万元。假设该企业的关联借款利息率均不高于同期银行贷款利率，</a:t>
            </a:r>
            <a:r>
              <a:rPr lang="en-US" altLang="zh-CN" sz="2800">
                <a:ea typeface="宋体" panose="02010600030101010101" pitchFamily="2" charset="-122"/>
              </a:rPr>
              <a:t>C</a:t>
            </a:r>
            <a:r>
              <a:rPr lang="zh-CN" altLang="en-US" sz="2800">
                <a:ea typeface="宋体" panose="02010600030101010101" pitchFamily="2" charset="-122"/>
              </a:rPr>
              <a:t>企业实际税负不高于</a:t>
            </a:r>
            <a:r>
              <a:rPr lang="en-US" altLang="zh-CN" sz="2800">
                <a:ea typeface="宋体" panose="02010600030101010101" pitchFamily="2" charset="-122"/>
              </a:rPr>
              <a:t>B</a:t>
            </a:r>
            <a:r>
              <a:rPr lang="zh-CN" altLang="en-US" sz="2800">
                <a:ea typeface="宋体" panose="02010600030101010101" pitchFamily="2" charset="-122"/>
              </a:rPr>
              <a:t>企业。</a:t>
            </a:r>
          </a:p>
          <a:p>
            <a:endParaRPr lang="zh-CN" altLang="en-US">
              <a:ea typeface="宋体" panose="02010600030101010101" pitchFamily="2" charset="-122"/>
            </a:endParaRPr>
          </a:p>
        </p:txBody>
      </p:sp>
      <p:sp>
        <p:nvSpPr>
          <p:cNvPr id="67587" name="页脚占位符 3">
            <a:extLst>
              <a:ext uri="{FF2B5EF4-FFF2-40B4-BE49-F238E27FC236}">
                <a16:creationId xmlns:a16="http://schemas.microsoft.com/office/drawing/2014/main" id="{6CE50547-6764-4282-A7CE-DFA2A689B749}"/>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内容占位符 2">
            <a:extLst>
              <a:ext uri="{FF2B5EF4-FFF2-40B4-BE49-F238E27FC236}">
                <a16:creationId xmlns:a16="http://schemas.microsoft.com/office/drawing/2014/main" id="{0928C9D6-AE07-45A1-8229-828710483C45}"/>
              </a:ext>
            </a:extLst>
          </p:cNvPr>
          <p:cNvSpPr>
            <a:spLocks noGrp="1"/>
          </p:cNvSpPr>
          <p:nvPr>
            <p:ph idx="1"/>
          </p:nvPr>
        </p:nvSpPr>
        <p:spPr>
          <a:xfrm>
            <a:off x="457200" y="260350"/>
            <a:ext cx="8229600" cy="5988050"/>
          </a:xfrm>
        </p:spPr>
        <p:txBody>
          <a:bodyPr/>
          <a:lstStyle/>
          <a:p>
            <a:r>
              <a:rPr lang="en-US" altLang="zh-CN" sz="2800">
                <a:ea typeface="宋体" panose="02010600030101010101" pitchFamily="2" charset="-122"/>
              </a:rPr>
              <a:t>【</a:t>
            </a:r>
            <a:r>
              <a:rPr lang="zh-CN" altLang="en-US" sz="2800">
                <a:ea typeface="宋体" panose="02010600030101010101" pitchFamily="2" charset="-122"/>
              </a:rPr>
              <a:t>解析</a:t>
            </a:r>
            <a:r>
              <a:rPr lang="en-US" altLang="zh-CN" sz="2800">
                <a:ea typeface="宋体" panose="02010600030101010101" pitchFamily="2" charset="-122"/>
              </a:rPr>
              <a:t>】</a:t>
            </a:r>
          </a:p>
          <a:p>
            <a:r>
              <a:rPr lang="zh-CN" altLang="en-US" sz="2400">
                <a:ea typeface="宋体" panose="02010600030101010101" pitchFamily="2" charset="-122"/>
              </a:rPr>
              <a:t>关联债资比例＝</a:t>
            </a:r>
            <a:r>
              <a:rPr lang="en-US" altLang="zh-CN" sz="2400">
                <a:ea typeface="宋体" panose="02010600030101010101" pitchFamily="2" charset="-122"/>
              </a:rPr>
              <a:t>2500÷950</a:t>
            </a:r>
            <a:r>
              <a:rPr lang="zh-CN" altLang="en-US" sz="2400">
                <a:ea typeface="宋体" panose="02010600030101010101" pitchFamily="2" charset="-122"/>
              </a:rPr>
              <a:t>＝</a:t>
            </a:r>
            <a:r>
              <a:rPr lang="en-US" altLang="zh-CN" sz="2400">
                <a:ea typeface="宋体" panose="02010600030101010101" pitchFamily="2" charset="-122"/>
              </a:rPr>
              <a:t>2.63</a:t>
            </a:r>
          </a:p>
          <a:p>
            <a:r>
              <a:rPr lang="zh-CN" altLang="en-US" sz="2400">
                <a:ea typeface="宋体" panose="02010600030101010101" pitchFamily="2" charset="-122"/>
              </a:rPr>
              <a:t>　　年度实际支付的全部关联方利息＝</a:t>
            </a:r>
            <a:r>
              <a:rPr lang="en-US" altLang="zh-CN" sz="2400">
                <a:ea typeface="宋体" panose="02010600030101010101" pitchFamily="2" charset="-122"/>
              </a:rPr>
              <a:t>2000×5%+1000×4%×6÷12</a:t>
            </a:r>
            <a:r>
              <a:rPr lang="zh-CN" altLang="en-US" sz="2400">
                <a:ea typeface="宋体" panose="02010600030101010101" pitchFamily="2" charset="-122"/>
              </a:rPr>
              <a:t>＝</a:t>
            </a:r>
            <a:r>
              <a:rPr lang="en-US" altLang="zh-CN" sz="2400">
                <a:ea typeface="宋体" panose="02010600030101010101" pitchFamily="2" charset="-122"/>
              </a:rPr>
              <a:t>120</a:t>
            </a:r>
          </a:p>
          <a:p>
            <a:r>
              <a:rPr lang="zh-CN" altLang="en-US" sz="2400">
                <a:ea typeface="宋体" panose="02010600030101010101" pitchFamily="2" charset="-122"/>
              </a:rPr>
              <a:t>　　其中：</a:t>
            </a:r>
            <a:r>
              <a:rPr lang="en-US" altLang="zh-CN" sz="2400">
                <a:ea typeface="宋体" panose="02010600030101010101" pitchFamily="2" charset="-122"/>
              </a:rPr>
              <a:t>C</a:t>
            </a:r>
            <a:r>
              <a:rPr lang="zh-CN" altLang="en-US" sz="2400">
                <a:ea typeface="宋体" panose="02010600030101010101" pitchFamily="2" charset="-122"/>
              </a:rPr>
              <a:t>支付给</a:t>
            </a:r>
            <a:r>
              <a:rPr lang="en-US" altLang="zh-CN" sz="2400">
                <a:ea typeface="宋体" panose="02010600030101010101" pitchFamily="2" charset="-122"/>
              </a:rPr>
              <a:t>A</a:t>
            </a:r>
            <a:r>
              <a:rPr lang="zh-CN" altLang="en-US" sz="2400">
                <a:ea typeface="宋体" panose="02010600030101010101" pitchFamily="2" charset="-122"/>
              </a:rPr>
              <a:t>企业的利息＝</a:t>
            </a:r>
            <a:r>
              <a:rPr lang="en-US" altLang="zh-CN" sz="2400">
                <a:ea typeface="宋体" panose="02010600030101010101" pitchFamily="2" charset="-122"/>
              </a:rPr>
              <a:t>2000×5%</a:t>
            </a:r>
            <a:r>
              <a:rPr lang="zh-CN" altLang="en-US" sz="2400">
                <a:ea typeface="宋体" panose="02010600030101010101" pitchFamily="2" charset="-122"/>
              </a:rPr>
              <a:t>＝</a:t>
            </a:r>
            <a:r>
              <a:rPr lang="en-US" altLang="zh-CN" sz="2400">
                <a:ea typeface="宋体" panose="02010600030101010101" pitchFamily="2" charset="-122"/>
              </a:rPr>
              <a:t>100</a:t>
            </a:r>
            <a:r>
              <a:rPr lang="zh-CN" altLang="en-US" sz="2400">
                <a:ea typeface="宋体" panose="02010600030101010101" pitchFamily="2" charset="-122"/>
              </a:rPr>
              <a:t>，支付给</a:t>
            </a:r>
            <a:r>
              <a:rPr lang="en-US" altLang="zh-CN" sz="2400">
                <a:ea typeface="宋体" panose="02010600030101010101" pitchFamily="2" charset="-122"/>
              </a:rPr>
              <a:t>B</a:t>
            </a:r>
            <a:r>
              <a:rPr lang="zh-CN" altLang="en-US" sz="2400">
                <a:ea typeface="宋体" panose="02010600030101010101" pitchFamily="2" charset="-122"/>
              </a:rPr>
              <a:t>企业的利息＝</a:t>
            </a:r>
            <a:r>
              <a:rPr lang="en-US" altLang="zh-CN" sz="2400">
                <a:ea typeface="宋体" panose="02010600030101010101" pitchFamily="2" charset="-122"/>
              </a:rPr>
              <a:t>1000×4%×6÷12</a:t>
            </a:r>
            <a:r>
              <a:rPr lang="zh-CN" altLang="en-US" sz="2400">
                <a:ea typeface="宋体" panose="02010600030101010101" pitchFamily="2" charset="-122"/>
              </a:rPr>
              <a:t>＝</a:t>
            </a:r>
            <a:r>
              <a:rPr lang="en-US" altLang="zh-CN" sz="2400">
                <a:ea typeface="宋体" panose="02010600030101010101" pitchFamily="2" charset="-122"/>
              </a:rPr>
              <a:t>20</a:t>
            </a:r>
            <a:r>
              <a:rPr lang="zh-CN" altLang="en-US" sz="2400">
                <a:ea typeface="宋体" panose="02010600030101010101" pitchFamily="2" charset="-122"/>
              </a:rPr>
              <a:t>。</a:t>
            </a:r>
          </a:p>
          <a:p>
            <a:r>
              <a:rPr lang="zh-CN" altLang="en-US" sz="2400">
                <a:ea typeface="宋体" panose="02010600030101010101" pitchFamily="2" charset="-122"/>
              </a:rPr>
              <a:t>　　不得扣除利息支出＝</a:t>
            </a:r>
            <a:r>
              <a:rPr lang="en-US" altLang="zh-CN" sz="2400">
                <a:ea typeface="宋体" panose="02010600030101010101" pitchFamily="2" charset="-122"/>
              </a:rPr>
              <a:t>120×</a:t>
            </a:r>
            <a:r>
              <a:rPr lang="zh-CN" altLang="en-US" sz="2400">
                <a:ea typeface="宋体" panose="02010600030101010101" pitchFamily="2" charset="-122"/>
              </a:rPr>
              <a:t>（</a:t>
            </a:r>
            <a:r>
              <a:rPr lang="en-US" altLang="zh-CN" sz="2400">
                <a:ea typeface="宋体" panose="02010600030101010101" pitchFamily="2" charset="-122"/>
              </a:rPr>
              <a:t>1-2÷2.63</a:t>
            </a:r>
            <a:r>
              <a:rPr lang="zh-CN" altLang="en-US" sz="2400">
                <a:ea typeface="宋体" panose="02010600030101010101" pitchFamily="2" charset="-122"/>
              </a:rPr>
              <a:t>）＝</a:t>
            </a:r>
            <a:r>
              <a:rPr lang="en-US" altLang="zh-CN" sz="2400">
                <a:ea typeface="宋体" panose="02010600030101010101" pitchFamily="2" charset="-122"/>
              </a:rPr>
              <a:t>28.75</a:t>
            </a:r>
          </a:p>
          <a:p>
            <a:r>
              <a:rPr lang="zh-CN" altLang="en-US" sz="2400">
                <a:ea typeface="宋体" panose="02010600030101010101" pitchFamily="2" charset="-122"/>
              </a:rPr>
              <a:t>　　</a:t>
            </a:r>
            <a:r>
              <a:rPr lang="en-US" altLang="zh-CN" sz="2400">
                <a:ea typeface="宋体" panose="02010600030101010101" pitchFamily="2" charset="-122"/>
              </a:rPr>
              <a:t>C</a:t>
            </a:r>
            <a:r>
              <a:rPr lang="zh-CN" altLang="en-US" sz="2400">
                <a:ea typeface="宋体" panose="02010600030101010101" pitchFamily="2" charset="-122"/>
              </a:rPr>
              <a:t>支付给</a:t>
            </a:r>
            <a:r>
              <a:rPr lang="en-US" altLang="zh-CN" sz="2400">
                <a:ea typeface="宋体" panose="02010600030101010101" pitchFamily="2" charset="-122"/>
              </a:rPr>
              <a:t>A</a:t>
            </a:r>
            <a:r>
              <a:rPr lang="zh-CN" altLang="en-US" sz="2400">
                <a:ea typeface="宋体" panose="02010600030101010101" pitchFamily="2" charset="-122"/>
              </a:rPr>
              <a:t>企业的利息占全部关联利息的比重＝</a:t>
            </a:r>
            <a:r>
              <a:rPr lang="en-US" altLang="zh-CN" sz="2400">
                <a:ea typeface="宋体" panose="02010600030101010101" pitchFamily="2" charset="-122"/>
              </a:rPr>
              <a:t>100÷120</a:t>
            </a:r>
            <a:r>
              <a:rPr lang="zh-CN" altLang="en-US" sz="2400">
                <a:ea typeface="宋体" panose="02010600030101010101" pitchFamily="2" charset="-122"/>
              </a:rPr>
              <a:t>＝</a:t>
            </a:r>
            <a:r>
              <a:rPr lang="en-US" altLang="zh-CN" sz="2400">
                <a:ea typeface="宋体" panose="02010600030101010101" pitchFamily="2" charset="-122"/>
              </a:rPr>
              <a:t>83%</a:t>
            </a:r>
            <a:r>
              <a:rPr lang="zh-CN" altLang="en-US" sz="2400">
                <a:ea typeface="宋体" panose="02010600030101010101" pitchFamily="2" charset="-122"/>
              </a:rPr>
              <a:t>，给</a:t>
            </a:r>
            <a:r>
              <a:rPr lang="en-US" altLang="zh-CN" sz="2400">
                <a:ea typeface="宋体" panose="02010600030101010101" pitchFamily="2" charset="-122"/>
              </a:rPr>
              <a:t>B</a:t>
            </a:r>
            <a:r>
              <a:rPr lang="zh-CN" altLang="en-US" sz="2400">
                <a:ea typeface="宋体" panose="02010600030101010101" pitchFamily="2" charset="-122"/>
              </a:rPr>
              <a:t>的比重＝</a:t>
            </a:r>
            <a:r>
              <a:rPr lang="en-US" altLang="zh-CN" sz="2400">
                <a:ea typeface="宋体" panose="02010600030101010101" pitchFamily="2" charset="-122"/>
              </a:rPr>
              <a:t>17%</a:t>
            </a:r>
            <a:r>
              <a:rPr lang="zh-CN" altLang="en-US" sz="2400">
                <a:ea typeface="宋体" panose="02010600030101010101" pitchFamily="2" charset="-122"/>
              </a:rPr>
              <a:t>。</a:t>
            </a:r>
          </a:p>
          <a:p>
            <a:r>
              <a:rPr lang="zh-CN" altLang="en-US" sz="2400">
                <a:ea typeface="宋体" panose="02010600030101010101" pitchFamily="2" charset="-122"/>
              </a:rPr>
              <a:t>　　由于</a:t>
            </a:r>
            <a:r>
              <a:rPr lang="en-US" altLang="zh-CN" sz="2400">
                <a:ea typeface="宋体" panose="02010600030101010101" pitchFamily="2" charset="-122"/>
              </a:rPr>
              <a:t>B</a:t>
            </a:r>
            <a:r>
              <a:rPr lang="zh-CN" altLang="en-US" sz="2400">
                <a:ea typeface="宋体" panose="02010600030101010101" pitchFamily="2" charset="-122"/>
              </a:rPr>
              <a:t>的实际税负高于</a:t>
            </a:r>
            <a:r>
              <a:rPr lang="en-US" altLang="zh-CN" sz="2400">
                <a:ea typeface="宋体" panose="02010600030101010101" pitchFamily="2" charset="-122"/>
              </a:rPr>
              <a:t>C</a:t>
            </a:r>
            <a:r>
              <a:rPr lang="zh-CN" altLang="en-US" sz="2400">
                <a:ea typeface="宋体" panose="02010600030101010101" pitchFamily="2" charset="-122"/>
              </a:rPr>
              <a:t>，所以其支付给</a:t>
            </a:r>
            <a:r>
              <a:rPr lang="en-US" altLang="zh-CN" sz="2400">
                <a:ea typeface="宋体" panose="02010600030101010101" pitchFamily="2" charset="-122"/>
              </a:rPr>
              <a:t>B</a:t>
            </a:r>
            <a:r>
              <a:rPr lang="zh-CN" altLang="en-US" sz="2400">
                <a:ea typeface="宋体" panose="02010600030101010101" pitchFamily="2" charset="-122"/>
              </a:rPr>
              <a:t>的利息全部可以扣除。</a:t>
            </a:r>
          </a:p>
          <a:p>
            <a:r>
              <a:rPr lang="zh-CN" altLang="en-US" sz="2400">
                <a:ea typeface="宋体" panose="02010600030101010101" pitchFamily="2" charset="-122"/>
              </a:rPr>
              <a:t>　　支付给</a:t>
            </a:r>
            <a:r>
              <a:rPr lang="en-US" altLang="zh-CN" sz="2400">
                <a:ea typeface="宋体" panose="02010600030101010101" pitchFamily="2" charset="-122"/>
              </a:rPr>
              <a:t>A</a:t>
            </a:r>
            <a:r>
              <a:rPr lang="zh-CN" altLang="en-US" sz="2400">
                <a:ea typeface="宋体" panose="02010600030101010101" pitchFamily="2" charset="-122"/>
              </a:rPr>
              <a:t>的不得扣除的利息＝</a:t>
            </a:r>
            <a:r>
              <a:rPr lang="en-US" altLang="zh-CN" sz="2400">
                <a:ea typeface="宋体" panose="02010600030101010101" pitchFamily="2" charset="-122"/>
              </a:rPr>
              <a:t>28.75×83%</a:t>
            </a:r>
            <a:r>
              <a:rPr lang="zh-CN" altLang="en-US" sz="2400">
                <a:ea typeface="宋体" panose="02010600030101010101" pitchFamily="2" charset="-122"/>
              </a:rPr>
              <a:t>＝</a:t>
            </a:r>
            <a:r>
              <a:rPr lang="en-US" altLang="zh-CN" sz="2400">
                <a:ea typeface="宋体" panose="02010600030101010101" pitchFamily="2" charset="-122"/>
              </a:rPr>
              <a:t>23.86</a:t>
            </a:r>
            <a:r>
              <a:rPr lang="zh-CN" altLang="en-US" sz="2400">
                <a:ea typeface="宋体" panose="02010600030101010101" pitchFamily="2" charset="-122"/>
              </a:rPr>
              <a:t>，做纳税调整处理，也不得结转下年扣除。</a:t>
            </a:r>
          </a:p>
        </p:txBody>
      </p:sp>
      <p:sp>
        <p:nvSpPr>
          <p:cNvPr id="68611" name="页脚占位符 3">
            <a:extLst>
              <a:ext uri="{FF2B5EF4-FFF2-40B4-BE49-F238E27FC236}">
                <a16:creationId xmlns:a16="http://schemas.microsoft.com/office/drawing/2014/main" id="{54C276F0-EB4F-484F-BDBD-8FC890A419E3}"/>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内容占位符 2">
            <a:extLst>
              <a:ext uri="{FF2B5EF4-FFF2-40B4-BE49-F238E27FC236}">
                <a16:creationId xmlns:a16="http://schemas.microsoft.com/office/drawing/2014/main" id="{AD519AFC-C07B-41E2-BDD7-15390AF18963}"/>
              </a:ext>
            </a:extLst>
          </p:cNvPr>
          <p:cNvSpPr>
            <a:spLocks noGrp="1"/>
          </p:cNvSpPr>
          <p:nvPr>
            <p:ph idx="1"/>
          </p:nvPr>
        </p:nvSpPr>
        <p:spPr>
          <a:xfrm>
            <a:off x="457200" y="620713"/>
            <a:ext cx="8229600" cy="5627687"/>
          </a:xfrm>
        </p:spPr>
        <p:txBody>
          <a:bodyPr/>
          <a:lstStyle/>
          <a:p>
            <a:r>
              <a:rPr lang="zh-CN" altLang="en-US" sz="2800" b="1">
                <a:latin typeface="仿宋" panose="02010609060101010101" pitchFamily="49" charset="-122"/>
                <a:ea typeface="仿宋" panose="02010609060101010101" pitchFamily="49" charset="-122"/>
              </a:rPr>
              <a:t>假设该企业向境外关联方甲企业借款折合人民币</a:t>
            </a:r>
            <a:r>
              <a:rPr lang="en-US" altLang="zh-CN" sz="2800" b="1">
                <a:latin typeface="仿宋" panose="02010609060101010101" pitchFamily="49" charset="-122"/>
                <a:ea typeface="仿宋" panose="02010609060101010101" pitchFamily="49" charset="-122"/>
              </a:rPr>
              <a:t>800</a:t>
            </a:r>
            <a:r>
              <a:rPr lang="zh-CN" altLang="en-US" sz="2800" b="1">
                <a:latin typeface="仿宋" panose="02010609060101010101" pitchFamily="49" charset="-122"/>
                <a:ea typeface="仿宋" panose="02010609060101010101" pitchFamily="49" charset="-122"/>
              </a:rPr>
              <a:t>万元，按</a:t>
            </a:r>
            <a:r>
              <a:rPr lang="en-US" altLang="zh-CN" sz="2800" b="1">
                <a:latin typeface="仿宋" panose="02010609060101010101" pitchFamily="49" charset="-122"/>
                <a:ea typeface="仿宋" panose="02010609060101010101" pitchFamily="49" charset="-122"/>
              </a:rPr>
              <a:t>15%</a:t>
            </a:r>
            <a:r>
              <a:rPr lang="zh-CN" altLang="en-US" sz="2800" b="1">
                <a:latin typeface="仿宋" panose="02010609060101010101" pitchFamily="49" charset="-122"/>
                <a:ea typeface="仿宋" panose="02010609060101010101" pitchFamily="49" charset="-122"/>
              </a:rPr>
              <a:t>利息率支付一年利息</a:t>
            </a:r>
            <a:r>
              <a:rPr lang="en-US" altLang="zh-CN" sz="2800" b="1">
                <a:latin typeface="仿宋" panose="02010609060101010101" pitchFamily="49" charset="-122"/>
                <a:ea typeface="仿宋" panose="02010609060101010101" pitchFamily="49" charset="-122"/>
              </a:rPr>
              <a:t>120</a:t>
            </a:r>
            <a:r>
              <a:rPr lang="zh-CN" altLang="en-US" sz="2800" b="1">
                <a:latin typeface="仿宋" panose="02010609060101010101" pitchFamily="49" charset="-122"/>
                <a:ea typeface="仿宋" panose="02010609060101010101" pitchFamily="49" charset="-122"/>
              </a:rPr>
              <a:t>万，该国与我国税收协定的利息预提所得税税率</a:t>
            </a:r>
            <a:r>
              <a:rPr lang="en-US" altLang="zh-CN" sz="2800" b="1">
                <a:latin typeface="仿宋" panose="02010609060101010101" pitchFamily="49" charset="-122"/>
                <a:ea typeface="仿宋" panose="02010609060101010101" pitchFamily="49" charset="-122"/>
              </a:rPr>
              <a:t>7%</a:t>
            </a:r>
            <a:r>
              <a:rPr lang="zh-CN" altLang="en-US" sz="2800" b="1">
                <a:latin typeface="仿宋" panose="02010609060101010101" pitchFamily="49" charset="-122"/>
                <a:ea typeface="仿宋" panose="02010609060101010101" pitchFamily="49" charset="-122"/>
              </a:rPr>
              <a:t>，股息为</a:t>
            </a:r>
            <a:r>
              <a:rPr lang="en-US" altLang="zh-CN" sz="2800" b="1">
                <a:latin typeface="仿宋" panose="02010609060101010101" pitchFamily="49" charset="-122"/>
                <a:ea typeface="仿宋" panose="02010609060101010101" pitchFamily="49" charset="-122"/>
              </a:rPr>
              <a:t>10%</a:t>
            </a:r>
            <a:r>
              <a:rPr lang="zh-CN" altLang="en-US" sz="2800" b="1">
                <a:latin typeface="仿宋" panose="02010609060101010101" pitchFamily="49" charset="-122"/>
                <a:ea typeface="仿宋" panose="02010609060101010101" pitchFamily="49" charset="-122"/>
              </a:rPr>
              <a:t>，支付利息时已经扣除预提所得税</a:t>
            </a:r>
            <a:r>
              <a:rPr lang="en-US" altLang="zh-CN" sz="2800" b="1">
                <a:latin typeface="仿宋" panose="02010609060101010101" pitchFamily="49" charset="-122"/>
                <a:ea typeface="仿宋" panose="02010609060101010101" pitchFamily="49" charset="-122"/>
              </a:rPr>
              <a:t>8.4</a:t>
            </a:r>
            <a:r>
              <a:rPr lang="zh-CN" altLang="en-US" sz="2800" b="1">
                <a:latin typeface="仿宋" panose="02010609060101010101" pitchFamily="49" charset="-122"/>
                <a:ea typeface="仿宋" panose="02010609060101010101" pitchFamily="49" charset="-122"/>
              </a:rPr>
              <a:t>万。假设：按上题中的计算方法计算的支付给甲企业的不得扣除的利息支出的数额为</a:t>
            </a:r>
            <a:r>
              <a:rPr lang="en-US" altLang="zh-CN" sz="2800" b="1">
                <a:latin typeface="仿宋" panose="02010609060101010101" pitchFamily="49" charset="-122"/>
                <a:ea typeface="仿宋" panose="02010609060101010101" pitchFamily="49" charset="-122"/>
              </a:rPr>
              <a:t>80</a:t>
            </a:r>
            <a:r>
              <a:rPr lang="zh-CN" altLang="en-US" sz="2800" b="1">
                <a:latin typeface="仿宋" panose="02010609060101010101" pitchFamily="49" charset="-122"/>
                <a:ea typeface="仿宋" panose="02010609060101010101" pitchFamily="49" charset="-122"/>
              </a:rPr>
              <a:t>万元。根据规定，此部分视同股息，补征的所得税＝</a:t>
            </a:r>
            <a:r>
              <a:rPr lang="en-US" altLang="zh-CN" sz="2800" b="1">
                <a:latin typeface="仿宋" panose="02010609060101010101" pitchFamily="49" charset="-122"/>
                <a:ea typeface="仿宋" panose="02010609060101010101" pitchFamily="49" charset="-122"/>
              </a:rPr>
              <a:t>80×</a:t>
            </a:r>
            <a:r>
              <a:rPr lang="zh-CN" altLang="en-US" sz="2800" b="1">
                <a:latin typeface="仿宋" panose="02010609060101010101" pitchFamily="49" charset="-122"/>
                <a:ea typeface="仿宋" panose="02010609060101010101" pitchFamily="49" charset="-122"/>
              </a:rPr>
              <a:t>（</a:t>
            </a:r>
            <a:r>
              <a:rPr lang="en-US" altLang="zh-CN" sz="2800" b="1">
                <a:latin typeface="仿宋" panose="02010609060101010101" pitchFamily="49" charset="-122"/>
                <a:ea typeface="仿宋" panose="02010609060101010101" pitchFamily="49" charset="-122"/>
              </a:rPr>
              <a:t>10%-7%</a:t>
            </a:r>
            <a:r>
              <a:rPr lang="zh-CN" altLang="en-US" sz="2800" b="1">
                <a:latin typeface="仿宋" panose="02010609060101010101" pitchFamily="49" charset="-122"/>
                <a:ea typeface="仿宋" panose="02010609060101010101" pitchFamily="49" charset="-122"/>
              </a:rPr>
              <a:t>）＝</a:t>
            </a:r>
            <a:r>
              <a:rPr lang="en-US" altLang="zh-CN" sz="2800" b="1">
                <a:latin typeface="仿宋" panose="02010609060101010101" pitchFamily="49" charset="-122"/>
                <a:ea typeface="仿宋" panose="02010609060101010101" pitchFamily="49" charset="-122"/>
              </a:rPr>
              <a:t>2.4</a:t>
            </a:r>
            <a:r>
              <a:rPr lang="zh-CN" altLang="en-US" sz="2800" b="1">
                <a:latin typeface="仿宋" panose="02010609060101010101" pitchFamily="49" charset="-122"/>
                <a:ea typeface="仿宋" panose="02010609060101010101" pitchFamily="49" charset="-122"/>
              </a:rPr>
              <a:t>万元。</a:t>
            </a:r>
          </a:p>
        </p:txBody>
      </p:sp>
      <p:sp>
        <p:nvSpPr>
          <p:cNvPr id="69635" name="页脚占位符 3">
            <a:extLst>
              <a:ext uri="{FF2B5EF4-FFF2-40B4-BE49-F238E27FC236}">
                <a16:creationId xmlns:a16="http://schemas.microsoft.com/office/drawing/2014/main" id="{37FBE5F7-94A3-47F6-BAF0-CF9304B619EC}"/>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5">
            <a:extLst>
              <a:ext uri="{FF2B5EF4-FFF2-40B4-BE49-F238E27FC236}">
                <a16:creationId xmlns:a16="http://schemas.microsoft.com/office/drawing/2014/main" id="{33BB71FC-2D5F-4B1E-B5DB-82CB31886E70}"/>
              </a:ext>
            </a:extLst>
          </p:cNvPr>
          <p:cNvSpPr>
            <a:spLocks noGrp="1" noChangeArrowheads="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FFFFF"/>
                </a:solidFill>
              </a:rPr>
              <a:t>www.themegallery.com</a:t>
            </a:r>
          </a:p>
        </p:txBody>
      </p:sp>
      <p:sp>
        <p:nvSpPr>
          <p:cNvPr id="36866" name="WordArt 2">
            <a:extLst>
              <a:ext uri="{FF2B5EF4-FFF2-40B4-BE49-F238E27FC236}">
                <a16:creationId xmlns:a16="http://schemas.microsoft.com/office/drawing/2014/main" id="{D73F6811-566D-4AC9-AAFE-759B31B5934C}"/>
              </a:ext>
            </a:extLst>
          </p:cNvPr>
          <p:cNvSpPr>
            <a:spLocks noChangeArrowheads="1" noChangeShapeType="1" noTextEdit="1"/>
          </p:cNvSpPr>
          <p:nvPr/>
        </p:nvSpPr>
        <p:spPr bwMode="gray">
          <a:xfrm>
            <a:off x="384175" y="990600"/>
            <a:ext cx="5026025" cy="990600"/>
          </a:xfrm>
          <a:prstGeom prst="rect">
            <a:avLst/>
          </a:prstGeom>
        </p:spPr>
        <p:txBody>
          <a:bodyPr wrap="none" fromWordArt="1">
            <a:prstTxWarp prst="textDeflate">
              <a:avLst>
                <a:gd name="adj" fmla="val 0"/>
              </a:avLst>
            </a:prstTxWarp>
          </a:bodyPr>
          <a:lstStyle/>
          <a:p>
            <a:pPr algn="ctr"/>
            <a:r>
              <a:rPr lang="en-US" altLang="zh-CN" sz="3600" kern="10">
                <a:ln w="19050">
                  <a:solidFill>
                    <a:srgbClr val="FFFFFF"/>
                  </a:solidFill>
                  <a:round/>
                  <a:headEnd/>
                  <a:tailEnd/>
                </a:ln>
                <a:solidFill>
                  <a:schemeClr val="accent1"/>
                </a:solidFill>
                <a:effectLst>
                  <a:outerShdw dist="53882" dir="2700000" algn="ctr" rotWithShape="0">
                    <a:schemeClr val="tx1">
                      <a:alpha val="50000"/>
                    </a:schemeClr>
                  </a:outerShdw>
                </a:effectLst>
                <a:latin typeface="Eras Demi ITC" panose="020B0805030504020804" pitchFamily="34" charset="0"/>
              </a:rPr>
              <a:t>Thank you !</a:t>
            </a:r>
            <a:endParaRPr lang="zh-CN" altLang="en-US" sz="3600" kern="10">
              <a:ln w="19050">
                <a:solidFill>
                  <a:srgbClr val="FFFFFF"/>
                </a:solidFill>
                <a:round/>
                <a:headEnd/>
                <a:tailEnd/>
              </a:ln>
              <a:solidFill>
                <a:schemeClr val="accent1"/>
              </a:solidFill>
              <a:effectLst>
                <a:outerShdw dist="53882" dir="2700000" algn="ctr" rotWithShape="0">
                  <a:schemeClr val="tx1">
                    <a:alpha val="50000"/>
                  </a:schemeClr>
                </a:outerShdw>
              </a:effectLst>
              <a:latin typeface="Eras Demi ITC" panose="020B08050305040208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p:cTn id="7" dur="1000" fill="hold"/>
                                        <p:tgtEl>
                                          <p:spTgt spid="36866"/>
                                        </p:tgtEl>
                                        <p:attrNameLst>
                                          <p:attrName>ppt_w</p:attrName>
                                        </p:attrNameLst>
                                      </p:cBhvr>
                                      <p:tavLst>
                                        <p:tav tm="0">
                                          <p:val>
                                            <p:fltVal val="0"/>
                                          </p:val>
                                        </p:tav>
                                        <p:tav tm="100000">
                                          <p:val>
                                            <p:strVal val="#ppt_w"/>
                                          </p:val>
                                        </p:tav>
                                      </p:tavLst>
                                    </p:anim>
                                    <p:anim calcmode="lin" valueType="num">
                                      <p:cBhvr>
                                        <p:cTn id="8" dur="1000" fill="hold"/>
                                        <p:tgtEl>
                                          <p:spTgt spid="36866"/>
                                        </p:tgtEl>
                                        <p:attrNameLst>
                                          <p:attrName>ppt_h</p:attrName>
                                        </p:attrNameLst>
                                      </p:cBhvr>
                                      <p:tavLst>
                                        <p:tav tm="0">
                                          <p:val>
                                            <p:fltVal val="0"/>
                                          </p:val>
                                        </p:tav>
                                        <p:tav tm="100000">
                                          <p:val>
                                            <p:strVal val="#ppt_h"/>
                                          </p:val>
                                        </p:tav>
                                      </p:tavLst>
                                    </p:anim>
                                    <p:animEffect transition="in" filter="fade">
                                      <p:cBhvr>
                                        <p:cTn id="9" dur="1000"/>
                                        <p:tgtEl>
                                          <p:spTgt spid="368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内容占位符 2">
            <a:extLst>
              <a:ext uri="{FF2B5EF4-FFF2-40B4-BE49-F238E27FC236}">
                <a16:creationId xmlns:a16="http://schemas.microsoft.com/office/drawing/2014/main" id="{9EF9EB2D-0F7C-43F3-B472-09E553B859CD}"/>
              </a:ext>
            </a:extLst>
          </p:cNvPr>
          <p:cNvSpPr>
            <a:spLocks noGrp="1"/>
          </p:cNvSpPr>
          <p:nvPr>
            <p:ph idx="1"/>
          </p:nvPr>
        </p:nvSpPr>
        <p:spPr>
          <a:xfrm>
            <a:off x="457200" y="765175"/>
            <a:ext cx="8229600" cy="2303463"/>
          </a:xfrm>
        </p:spPr>
        <p:txBody>
          <a:bodyPr/>
          <a:lstStyle/>
          <a:p>
            <a:r>
              <a:rPr lang="zh-CN" altLang="en-US">
                <a:ea typeface="宋体" panose="02010600030101010101" pitchFamily="2" charset="-122"/>
              </a:rPr>
              <a:t>两个以上具有夫妻、直系血亲、兄弟姐妹以及其他抚养、赡养关系的自然人共同持股同一企业，在判定关联关系时</a:t>
            </a:r>
            <a:r>
              <a:rPr lang="zh-CN" altLang="en-US" b="1">
                <a:solidFill>
                  <a:srgbClr val="FF0000"/>
                </a:solidFill>
                <a:ea typeface="宋体" panose="02010600030101010101" pitchFamily="2" charset="-122"/>
              </a:rPr>
              <a:t>持股比例合并计算</a:t>
            </a:r>
            <a:r>
              <a:rPr lang="zh-CN" altLang="en-US">
                <a:ea typeface="宋体" panose="02010600030101010101" pitchFamily="2" charset="-122"/>
              </a:rPr>
              <a:t>。</a:t>
            </a:r>
          </a:p>
          <a:p>
            <a:r>
              <a:rPr lang="zh-CN" altLang="en-US">
                <a:ea typeface="宋体" panose="02010600030101010101" pitchFamily="2" charset="-122"/>
              </a:rPr>
              <a:t>　　 </a:t>
            </a:r>
          </a:p>
          <a:p>
            <a:endParaRPr lang="zh-CN" altLang="en-US">
              <a:ea typeface="宋体" panose="02010600030101010101" pitchFamily="2" charset="-122"/>
            </a:endParaRPr>
          </a:p>
        </p:txBody>
      </p:sp>
      <p:sp>
        <p:nvSpPr>
          <p:cNvPr id="31747" name="页脚占位符 3">
            <a:extLst>
              <a:ext uri="{FF2B5EF4-FFF2-40B4-BE49-F238E27FC236}">
                <a16:creationId xmlns:a16="http://schemas.microsoft.com/office/drawing/2014/main" id="{DF989AC3-EA36-4795-A2A1-544519EE126F}"/>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pic>
        <p:nvPicPr>
          <p:cNvPr id="31748" name="Picture 2">
            <a:extLst>
              <a:ext uri="{FF2B5EF4-FFF2-40B4-BE49-F238E27FC236}">
                <a16:creationId xmlns:a16="http://schemas.microsoft.com/office/drawing/2014/main" id="{4CAEC2CA-51F9-44D4-B8A1-037A7D77F4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4438" y="3284538"/>
            <a:ext cx="4248150" cy="2687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内容占位符 2">
            <a:extLst>
              <a:ext uri="{FF2B5EF4-FFF2-40B4-BE49-F238E27FC236}">
                <a16:creationId xmlns:a16="http://schemas.microsoft.com/office/drawing/2014/main" id="{C403A703-0649-4CA2-8CBE-4FE2100E4EA3}"/>
              </a:ext>
            </a:extLst>
          </p:cNvPr>
          <p:cNvSpPr>
            <a:spLocks noGrp="1"/>
          </p:cNvSpPr>
          <p:nvPr>
            <p:ph idx="1"/>
          </p:nvPr>
        </p:nvSpPr>
        <p:spPr>
          <a:xfrm>
            <a:off x="457200" y="476250"/>
            <a:ext cx="8229600" cy="5772150"/>
          </a:xfrm>
        </p:spPr>
        <p:txBody>
          <a:bodyPr/>
          <a:lstStyle/>
          <a:p>
            <a:r>
              <a:rPr lang="zh-CN" altLang="en-US" sz="2800">
                <a:latin typeface="黑体" panose="02010609060101010101" pitchFamily="49" charset="-122"/>
                <a:ea typeface="黑体" panose="02010609060101010101" pitchFamily="49" charset="-122"/>
              </a:rPr>
              <a:t>（</a:t>
            </a:r>
            <a:r>
              <a:rPr lang="en-US" altLang="zh-CN" sz="2800">
                <a:latin typeface="黑体" panose="02010609060101010101" pitchFamily="49" charset="-122"/>
                <a:ea typeface="黑体" panose="02010609060101010101" pitchFamily="49" charset="-122"/>
              </a:rPr>
              <a:t>2</a:t>
            </a:r>
            <a:r>
              <a:rPr lang="zh-CN" altLang="en-US" sz="2800">
                <a:latin typeface="黑体" panose="02010609060101010101" pitchFamily="49" charset="-122"/>
                <a:ea typeface="黑体" panose="02010609060101010101" pitchFamily="49" charset="-122"/>
              </a:rPr>
              <a:t>）</a:t>
            </a:r>
            <a:r>
              <a:rPr lang="zh-CN" altLang="en-US" sz="2800" b="1">
                <a:solidFill>
                  <a:srgbClr val="FF0000"/>
                </a:solidFill>
                <a:latin typeface="黑体" panose="02010609060101010101" pitchFamily="49" charset="-122"/>
                <a:ea typeface="黑体" panose="02010609060101010101" pitchFamily="49" charset="-122"/>
              </a:rPr>
              <a:t>资金借贷关系</a:t>
            </a:r>
            <a:r>
              <a:rPr lang="zh-CN" altLang="en-US" sz="2800">
                <a:latin typeface="黑体" panose="02010609060101010101" pitchFamily="49" charset="-122"/>
                <a:ea typeface="黑体" panose="02010609060101010101" pitchFamily="49" charset="-122"/>
              </a:rPr>
              <a:t>：双方存在持股关系或者同为第三方持股，虽持股比例未达到上述第（</a:t>
            </a:r>
            <a:r>
              <a:rPr lang="en-US" altLang="zh-CN" sz="2800">
                <a:latin typeface="黑体" panose="02010609060101010101" pitchFamily="49" charset="-122"/>
                <a:ea typeface="黑体" panose="02010609060101010101" pitchFamily="49" charset="-122"/>
              </a:rPr>
              <a:t>1</a:t>
            </a:r>
            <a:r>
              <a:rPr lang="zh-CN" altLang="en-US" sz="2800">
                <a:latin typeface="黑体" panose="02010609060101010101" pitchFamily="49" charset="-122"/>
                <a:ea typeface="黑体" panose="02010609060101010101" pitchFamily="49" charset="-122"/>
              </a:rPr>
              <a:t>）项规定，但双方之间</a:t>
            </a:r>
            <a:r>
              <a:rPr lang="zh-CN" altLang="en-US" sz="2800">
                <a:solidFill>
                  <a:srgbClr val="FF0000"/>
                </a:solidFill>
                <a:latin typeface="黑体" panose="02010609060101010101" pitchFamily="49" charset="-122"/>
                <a:ea typeface="黑体" panose="02010609060101010101" pitchFamily="49" charset="-122"/>
              </a:rPr>
              <a:t>借贷资金总额</a:t>
            </a:r>
            <a:r>
              <a:rPr lang="zh-CN" altLang="en-US" sz="2800">
                <a:latin typeface="黑体" panose="02010609060101010101" pitchFamily="49" charset="-122"/>
                <a:ea typeface="黑体" panose="02010609060101010101" pitchFamily="49" charset="-122"/>
              </a:rPr>
              <a:t>占</a:t>
            </a:r>
            <a:r>
              <a:rPr lang="zh-CN" altLang="en-US" sz="2800">
                <a:solidFill>
                  <a:srgbClr val="FF0000"/>
                </a:solidFill>
                <a:latin typeface="黑体" panose="02010609060101010101" pitchFamily="49" charset="-122"/>
                <a:ea typeface="黑体" panose="02010609060101010101" pitchFamily="49" charset="-122"/>
              </a:rPr>
              <a:t>任一方实收资本</a:t>
            </a:r>
            <a:r>
              <a:rPr lang="zh-CN" altLang="en-US" sz="2800">
                <a:latin typeface="黑体" panose="02010609060101010101" pitchFamily="49" charset="-122"/>
                <a:ea typeface="黑体" panose="02010609060101010101" pitchFamily="49" charset="-122"/>
              </a:rPr>
              <a:t>比例达到</a:t>
            </a:r>
            <a:r>
              <a:rPr lang="en-US" altLang="zh-CN" sz="2800">
                <a:latin typeface="黑体" panose="02010609060101010101" pitchFamily="49" charset="-122"/>
                <a:ea typeface="黑体" panose="02010609060101010101" pitchFamily="49" charset="-122"/>
              </a:rPr>
              <a:t>50%</a:t>
            </a:r>
            <a:r>
              <a:rPr lang="zh-CN" altLang="en-US" sz="2800">
                <a:latin typeface="黑体" panose="02010609060101010101" pitchFamily="49" charset="-122"/>
                <a:ea typeface="黑体" panose="02010609060101010101" pitchFamily="49" charset="-122"/>
              </a:rPr>
              <a:t>以上，或者一方全部借贷资金总额的</a:t>
            </a:r>
            <a:r>
              <a:rPr lang="en-US" altLang="zh-CN" sz="2800">
                <a:latin typeface="黑体" panose="02010609060101010101" pitchFamily="49" charset="-122"/>
                <a:ea typeface="黑体" panose="02010609060101010101" pitchFamily="49" charset="-122"/>
              </a:rPr>
              <a:t>10%</a:t>
            </a:r>
            <a:r>
              <a:rPr lang="zh-CN" altLang="en-US" sz="2800">
                <a:latin typeface="黑体" panose="02010609060101010101" pitchFamily="49" charset="-122"/>
                <a:ea typeface="黑体" panose="02010609060101010101" pitchFamily="49" charset="-122"/>
              </a:rPr>
              <a:t>以上由另一方</a:t>
            </a:r>
            <a:r>
              <a:rPr lang="zh-CN" altLang="en-US" sz="2800">
                <a:solidFill>
                  <a:srgbClr val="FF0000"/>
                </a:solidFill>
                <a:latin typeface="黑体" panose="02010609060101010101" pitchFamily="49" charset="-122"/>
                <a:ea typeface="黑体" panose="02010609060101010101" pitchFamily="49" charset="-122"/>
              </a:rPr>
              <a:t>担保</a:t>
            </a:r>
            <a:r>
              <a:rPr lang="zh-CN" altLang="en-US" sz="2800">
                <a:latin typeface="黑体" panose="02010609060101010101" pitchFamily="49" charset="-122"/>
                <a:ea typeface="黑体" panose="02010609060101010101" pitchFamily="49" charset="-122"/>
              </a:rPr>
              <a:t>（与独立金融机构之间的借贷或者担保除外）。</a:t>
            </a:r>
          </a:p>
          <a:p>
            <a:r>
              <a:rPr lang="zh-CN" altLang="en-US" sz="2400">
                <a:ea typeface="宋体" panose="02010600030101010101" pitchFamily="2" charset="-122"/>
              </a:rPr>
              <a:t>　　</a:t>
            </a:r>
            <a:r>
              <a:rPr lang="zh-CN" altLang="en-US" sz="2400">
                <a:latin typeface="楷体" panose="02010609060101010101" pitchFamily="49" charset="-122"/>
                <a:ea typeface="楷体" panose="02010609060101010101" pitchFamily="49" charset="-122"/>
              </a:rPr>
              <a:t>借贷资金总额占实收资本比例＝年度加权平均借贷资金</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年度加权平均实收资本，其中：</a:t>
            </a:r>
          </a:p>
          <a:p>
            <a:r>
              <a:rPr lang="zh-CN" altLang="en-US" sz="2400">
                <a:latin typeface="楷体" panose="02010609060101010101" pitchFamily="49" charset="-122"/>
                <a:ea typeface="楷体" panose="02010609060101010101" pitchFamily="49" charset="-122"/>
              </a:rPr>
              <a:t>　　年度加权平均借贷资金＝  </a:t>
            </a:r>
            <a:r>
              <a:rPr lang="en-US" altLang="zh-CN" sz="2400">
                <a:latin typeface="楷体" panose="02010609060101010101" pitchFamily="49" charset="-122"/>
                <a:ea typeface="楷体" panose="02010609060101010101" pitchFamily="49" charset="-122"/>
              </a:rPr>
              <a:t>i</a:t>
            </a:r>
            <a:r>
              <a:rPr lang="zh-CN" altLang="en-US" sz="2400">
                <a:latin typeface="楷体" panose="02010609060101010101" pitchFamily="49" charset="-122"/>
                <a:ea typeface="楷体" panose="02010609060101010101" pitchFamily="49" charset="-122"/>
              </a:rPr>
              <a:t>笔借入或者贷出资金账面金额</a:t>
            </a:r>
            <a:r>
              <a:rPr lang="en-US" altLang="zh-CN" sz="2400">
                <a:latin typeface="楷体" panose="02010609060101010101" pitchFamily="49" charset="-122"/>
                <a:ea typeface="楷体" panose="02010609060101010101" pitchFamily="49" charset="-122"/>
              </a:rPr>
              <a:t>×i</a:t>
            </a:r>
            <a:r>
              <a:rPr lang="zh-CN" altLang="en-US" sz="2400">
                <a:latin typeface="楷体" panose="02010609060101010101" pitchFamily="49" charset="-122"/>
                <a:ea typeface="楷体" panose="02010609060101010101" pitchFamily="49" charset="-122"/>
              </a:rPr>
              <a:t>笔借入或者贷出资金年度实际占用天数</a:t>
            </a:r>
            <a:r>
              <a:rPr lang="en-US" altLang="zh-CN" sz="2400">
                <a:latin typeface="楷体" panose="02010609060101010101" pitchFamily="49" charset="-122"/>
                <a:ea typeface="楷体" panose="02010609060101010101" pitchFamily="49" charset="-122"/>
              </a:rPr>
              <a:t>/365</a:t>
            </a:r>
          </a:p>
          <a:p>
            <a:r>
              <a:rPr lang="zh-CN" altLang="en-US" sz="2400">
                <a:latin typeface="楷体" panose="02010609060101010101" pitchFamily="49" charset="-122"/>
                <a:ea typeface="楷体" panose="02010609060101010101" pitchFamily="49" charset="-122"/>
              </a:rPr>
              <a:t>　　年度加权平均实收资本＝  </a:t>
            </a:r>
            <a:r>
              <a:rPr lang="en-US" altLang="zh-CN" sz="2400">
                <a:latin typeface="楷体" panose="02010609060101010101" pitchFamily="49" charset="-122"/>
                <a:ea typeface="楷体" panose="02010609060101010101" pitchFamily="49" charset="-122"/>
              </a:rPr>
              <a:t>i</a:t>
            </a:r>
            <a:r>
              <a:rPr lang="zh-CN" altLang="en-US" sz="2400">
                <a:latin typeface="楷体" panose="02010609060101010101" pitchFamily="49" charset="-122"/>
                <a:ea typeface="楷体" panose="02010609060101010101" pitchFamily="49" charset="-122"/>
              </a:rPr>
              <a:t>笔实收资本账面金额</a:t>
            </a:r>
            <a:r>
              <a:rPr lang="en-US" altLang="zh-CN" sz="2400">
                <a:latin typeface="楷体" panose="02010609060101010101" pitchFamily="49" charset="-122"/>
                <a:ea typeface="楷体" panose="02010609060101010101" pitchFamily="49" charset="-122"/>
              </a:rPr>
              <a:t>×i</a:t>
            </a:r>
            <a:r>
              <a:rPr lang="zh-CN" altLang="en-US" sz="2400">
                <a:latin typeface="楷体" panose="02010609060101010101" pitchFamily="49" charset="-122"/>
                <a:ea typeface="楷体" panose="02010609060101010101" pitchFamily="49" charset="-122"/>
              </a:rPr>
              <a:t>笔实收资本年度实际占用天数</a:t>
            </a:r>
            <a:r>
              <a:rPr lang="en-US" altLang="zh-CN" sz="2400">
                <a:latin typeface="楷体" panose="02010609060101010101" pitchFamily="49" charset="-122"/>
                <a:ea typeface="楷体" panose="02010609060101010101" pitchFamily="49" charset="-122"/>
              </a:rPr>
              <a:t>/365</a:t>
            </a:r>
          </a:p>
          <a:p>
            <a:endParaRPr lang="zh-CN" altLang="en-US">
              <a:ea typeface="宋体" panose="02010600030101010101" pitchFamily="2" charset="-122"/>
            </a:endParaRPr>
          </a:p>
        </p:txBody>
      </p:sp>
      <p:sp>
        <p:nvSpPr>
          <p:cNvPr id="32771" name="页脚占位符 3">
            <a:extLst>
              <a:ext uri="{FF2B5EF4-FFF2-40B4-BE49-F238E27FC236}">
                <a16:creationId xmlns:a16="http://schemas.microsoft.com/office/drawing/2014/main" id="{84C7E626-55C3-4769-AC95-AB69192547FB}"/>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内容占位符 2">
            <a:extLst>
              <a:ext uri="{FF2B5EF4-FFF2-40B4-BE49-F238E27FC236}">
                <a16:creationId xmlns:a16="http://schemas.microsoft.com/office/drawing/2014/main" id="{9977F26B-0FC9-46F0-8365-A7900272C274}"/>
              </a:ext>
            </a:extLst>
          </p:cNvPr>
          <p:cNvSpPr>
            <a:spLocks noGrp="1"/>
          </p:cNvSpPr>
          <p:nvPr>
            <p:ph idx="1"/>
          </p:nvPr>
        </p:nvSpPr>
        <p:spPr>
          <a:xfrm>
            <a:off x="457200" y="260350"/>
            <a:ext cx="8229600" cy="5988050"/>
          </a:xfrm>
        </p:spPr>
        <p:txBody>
          <a:bodyPr/>
          <a:lstStyle/>
          <a:p>
            <a:r>
              <a:rPr lang="en-US" altLang="zh-CN" sz="2400">
                <a:ea typeface="宋体" panose="02010600030101010101" pitchFamily="2" charset="-122"/>
              </a:rPr>
              <a:t>【</a:t>
            </a:r>
            <a:r>
              <a:rPr lang="zh-CN" altLang="en-US" sz="2400">
                <a:ea typeface="宋体" panose="02010600030101010101" pitchFamily="2" charset="-122"/>
              </a:rPr>
              <a:t>举例</a:t>
            </a:r>
            <a:r>
              <a:rPr lang="en-US" altLang="zh-CN" sz="2400">
                <a:ea typeface="宋体" panose="02010600030101010101" pitchFamily="2" charset="-122"/>
              </a:rPr>
              <a:t>】A</a:t>
            </a:r>
            <a:r>
              <a:rPr lang="zh-CN" altLang="en-US" sz="2400">
                <a:ea typeface="宋体" panose="02010600030101010101" pitchFamily="2" charset="-122"/>
              </a:rPr>
              <a:t>公司持有</a:t>
            </a:r>
            <a:r>
              <a:rPr lang="en-US" altLang="zh-CN" sz="2400">
                <a:ea typeface="宋体" panose="02010600030101010101" pitchFamily="2" charset="-122"/>
              </a:rPr>
              <a:t>B</a:t>
            </a:r>
            <a:r>
              <a:rPr lang="zh-CN" altLang="en-US" sz="2400">
                <a:ea typeface="宋体" panose="02010600030101010101" pitchFamily="2" charset="-122"/>
              </a:rPr>
              <a:t>公司</a:t>
            </a:r>
            <a:r>
              <a:rPr lang="en-US" altLang="zh-CN" sz="2400">
                <a:ea typeface="宋体" panose="02010600030101010101" pitchFamily="2" charset="-122"/>
              </a:rPr>
              <a:t>20%</a:t>
            </a:r>
            <a:r>
              <a:rPr lang="zh-CN" altLang="en-US" sz="2400">
                <a:ea typeface="宋体" panose="02010600030101010101" pitchFamily="2" charset="-122"/>
              </a:rPr>
              <a:t>的股份。在</a:t>
            </a:r>
            <a:r>
              <a:rPr lang="en-US" altLang="zh-CN" sz="2400">
                <a:ea typeface="宋体" panose="02010600030101010101" pitchFamily="2" charset="-122"/>
              </a:rPr>
              <a:t>2017</a:t>
            </a:r>
            <a:r>
              <a:rPr lang="zh-CN" altLang="en-US" sz="2400">
                <a:ea typeface="宋体" panose="02010600030101010101" pitchFamily="2" charset="-122"/>
              </a:rPr>
              <a:t>年度内，两公司发生如下借贷交易：</a:t>
            </a:r>
          </a:p>
          <a:p>
            <a:r>
              <a:rPr lang="zh-CN" altLang="en-US" sz="2400">
                <a:ea typeface="宋体" panose="02010600030101010101" pitchFamily="2" charset="-122"/>
              </a:rPr>
              <a:t>　　（</a:t>
            </a:r>
            <a:r>
              <a:rPr lang="en-US" altLang="zh-CN" sz="2400">
                <a:ea typeface="宋体" panose="02010600030101010101" pitchFamily="2" charset="-122"/>
              </a:rPr>
              <a:t>1</a:t>
            </a:r>
            <a:r>
              <a:rPr lang="zh-CN" altLang="en-US" sz="2400">
                <a:ea typeface="宋体" panose="02010600030101010101" pitchFamily="2" charset="-122"/>
              </a:rPr>
              <a:t>）</a:t>
            </a:r>
            <a:r>
              <a:rPr lang="en-US" altLang="zh-CN" sz="2400">
                <a:ea typeface="宋体" panose="02010600030101010101" pitchFamily="2" charset="-122"/>
              </a:rPr>
              <a:t>2017</a:t>
            </a:r>
            <a:r>
              <a:rPr lang="zh-CN" altLang="en-US" sz="2400">
                <a:ea typeface="宋体" panose="02010600030101010101" pitchFamily="2" charset="-122"/>
              </a:rPr>
              <a:t>年</a:t>
            </a:r>
            <a:r>
              <a:rPr lang="en-US" altLang="zh-CN" sz="2400">
                <a:ea typeface="宋体" panose="02010600030101010101" pitchFamily="2" charset="-122"/>
              </a:rPr>
              <a:t>2</a:t>
            </a:r>
            <a:r>
              <a:rPr lang="zh-CN" altLang="en-US" sz="2400">
                <a:ea typeface="宋体" panose="02010600030101010101" pitchFamily="2" charset="-122"/>
              </a:rPr>
              <a:t>月</a:t>
            </a:r>
            <a:r>
              <a:rPr lang="en-US" altLang="zh-CN" sz="2400">
                <a:ea typeface="宋体" panose="02010600030101010101" pitchFamily="2" charset="-122"/>
              </a:rPr>
              <a:t>1</a:t>
            </a:r>
            <a:r>
              <a:rPr lang="zh-CN" altLang="en-US" sz="2400">
                <a:ea typeface="宋体" panose="02010600030101010101" pitchFamily="2" charset="-122"/>
              </a:rPr>
              <a:t>日，</a:t>
            </a:r>
            <a:r>
              <a:rPr lang="en-US" altLang="zh-CN" sz="2400">
                <a:ea typeface="宋体" panose="02010600030101010101" pitchFamily="2" charset="-122"/>
              </a:rPr>
              <a:t>A</a:t>
            </a:r>
            <a:r>
              <a:rPr lang="zh-CN" altLang="en-US" sz="2400">
                <a:ea typeface="宋体" panose="02010600030101010101" pitchFamily="2" charset="-122"/>
              </a:rPr>
              <a:t>公司从</a:t>
            </a:r>
            <a:r>
              <a:rPr lang="en-US" altLang="zh-CN" sz="2400">
                <a:ea typeface="宋体" panose="02010600030101010101" pitchFamily="2" charset="-122"/>
              </a:rPr>
              <a:t>B</a:t>
            </a:r>
            <a:r>
              <a:rPr lang="zh-CN" altLang="en-US" sz="2400">
                <a:ea typeface="宋体" panose="02010600030101010101" pitchFamily="2" charset="-122"/>
              </a:rPr>
              <a:t>公司借入资金</a:t>
            </a:r>
            <a:r>
              <a:rPr lang="en-US" altLang="zh-CN" sz="2400">
                <a:ea typeface="宋体" panose="02010600030101010101" pitchFamily="2" charset="-122"/>
              </a:rPr>
              <a:t>1000</a:t>
            </a:r>
            <a:r>
              <a:rPr lang="zh-CN" altLang="en-US" sz="2400">
                <a:ea typeface="宋体" panose="02010600030101010101" pitchFamily="2" charset="-122"/>
              </a:rPr>
              <a:t>万元，</a:t>
            </a:r>
            <a:r>
              <a:rPr lang="en-US" altLang="zh-CN" sz="2400">
                <a:ea typeface="宋体" panose="02010600030101010101" pitchFamily="2" charset="-122"/>
              </a:rPr>
              <a:t>2017</a:t>
            </a:r>
            <a:r>
              <a:rPr lang="zh-CN" altLang="en-US" sz="2400">
                <a:ea typeface="宋体" panose="02010600030101010101" pitchFamily="2" charset="-122"/>
              </a:rPr>
              <a:t>年</a:t>
            </a:r>
            <a:r>
              <a:rPr lang="en-US" altLang="zh-CN" sz="2400">
                <a:ea typeface="宋体" panose="02010600030101010101" pitchFamily="2" charset="-122"/>
              </a:rPr>
              <a:t>2</a:t>
            </a:r>
            <a:r>
              <a:rPr lang="zh-CN" altLang="en-US" sz="2400">
                <a:ea typeface="宋体" panose="02010600030101010101" pitchFamily="2" charset="-122"/>
              </a:rPr>
              <a:t>月</a:t>
            </a:r>
            <a:r>
              <a:rPr lang="en-US" altLang="zh-CN" sz="2400">
                <a:ea typeface="宋体" panose="02010600030101010101" pitchFamily="2" charset="-122"/>
              </a:rPr>
              <a:t>28</a:t>
            </a:r>
            <a:r>
              <a:rPr lang="zh-CN" altLang="en-US" sz="2400">
                <a:ea typeface="宋体" panose="02010600030101010101" pitchFamily="2" charset="-122"/>
              </a:rPr>
              <a:t>日归还；</a:t>
            </a:r>
          </a:p>
          <a:p>
            <a:r>
              <a:rPr lang="zh-CN" altLang="en-US" sz="2400">
                <a:ea typeface="宋体" panose="02010600030101010101" pitchFamily="2" charset="-122"/>
              </a:rPr>
              <a:t>　　（</a:t>
            </a:r>
            <a:r>
              <a:rPr lang="en-US" altLang="zh-CN" sz="2400">
                <a:ea typeface="宋体" panose="02010600030101010101" pitchFamily="2" charset="-122"/>
              </a:rPr>
              <a:t>2</a:t>
            </a:r>
            <a:r>
              <a:rPr lang="zh-CN" altLang="en-US" sz="2400">
                <a:ea typeface="宋体" panose="02010600030101010101" pitchFamily="2" charset="-122"/>
              </a:rPr>
              <a:t>）</a:t>
            </a:r>
            <a:r>
              <a:rPr lang="en-US" altLang="zh-CN" sz="2400">
                <a:ea typeface="宋体" panose="02010600030101010101" pitchFamily="2" charset="-122"/>
              </a:rPr>
              <a:t>2017</a:t>
            </a:r>
            <a:r>
              <a:rPr lang="zh-CN" altLang="en-US" sz="2400">
                <a:ea typeface="宋体" panose="02010600030101010101" pitchFamily="2" charset="-122"/>
              </a:rPr>
              <a:t>年</a:t>
            </a:r>
            <a:r>
              <a:rPr lang="en-US" altLang="zh-CN" sz="2400">
                <a:ea typeface="宋体" panose="02010600030101010101" pitchFamily="2" charset="-122"/>
              </a:rPr>
              <a:t>4</a:t>
            </a:r>
            <a:r>
              <a:rPr lang="zh-CN" altLang="en-US" sz="2400">
                <a:ea typeface="宋体" panose="02010600030101010101" pitchFamily="2" charset="-122"/>
              </a:rPr>
              <a:t>月</a:t>
            </a:r>
            <a:r>
              <a:rPr lang="en-US" altLang="zh-CN" sz="2400">
                <a:ea typeface="宋体" panose="02010600030101010101" pitchFamily="2" charset="-122"/>
              </a:rPr>
              <a:t>1</a:t>
            </a:r>
            <a:r>
              <a:rPr lang="zh-CN" altLang="en-US" sz="2400">
                <a:ea typeface="宋体" panose="02010600030101010101" pitchFamily="2" charset="-122"/>
              </a:rPr>
              <a:t>日，</a:t>
            </a:r>
            <a:r>
              <a:rPr lang="en-US" altLang="zh-CN" sz="2400">
                <a:ea typeface="宋体" panose="02010600030101010101" pitchFamily="2" charset="-122"/>
              </a:rPr>
              <a:t>B</a:t>
            </a:r>
            <a:r>
              <a:rPr lang="zh-CN" altLang="en-US" sz="2400">
                <a:ea typeface="宋体" panose="02010600030101010101" pitchFamily="2" charset="-122"/>
              </a:rPr>
              <a:t>公司从</a:t>
            </a:r>
            <a:r>
              <a:rPr lang="en-US" altLang="zh-CN" sz="2400">
                <a:ea typeface="宋体" panose="02010600030101010101" pitchFamily="2" charset="-122"/>
              </a:rPr>
              <a:t>A</a:t>
            </a:r>
            <a:r>
              <a:rPr lang="zh-CN" altLang="en-US" sz="2400">
                <a:ea typeface="宋体" panose="02010600030101010101" pitchFamily="2" charset="-122"/>
              </a:rPr>
              <a:t>公司借入资金</a:t>
            </a:r>
            <a:r>
              <a:rPr lang="en-US" altLang="zh-CN" sz="2400">
                <a:ea typeface="宋体" panose="02010600030101010101" pitchFamily="2" charset="-122"/>
              </a:rPr>
              <a:t>2000</a:t>
            </a:r>
            <a:r>
              <a:rPr lang="zh-CN" altLang="en-US" sz="2400">
                <a:ea typeface="宋体" panose="02010600030101010101" pitchFamily="2" charset="-122"/>
              </a:rPr>
              <a:t>万元，</a:t>
            </a:r>
            <a:r>
              <a:rPr lang="en-US" altLang="zh-CN" sz="2400">
                <a:ea typeface="宋体" panose="02010600030101010101" pitchFamily="2" charset="-122"/>
              </a:rPr>
              <a:t>2017</a:t>
            </a:r>
            <a:r>
              <a:rPr lang="zh-CN" altLang="en-US" sz="2400">
                <a:ea typeface="宋体" panose="02010600030101010101" pitchFamily="2" charset="-122"/>
              </a:rPr>
              <a:t>年</a:t>
            </a:r>
            <a:r>
              <a:rPr lang="en-US" altLang="zh-CN" sz="2400">
                <a:ea typeface="宋体" panose="02010600030101010101" pitchFamily="2" charset="-122"/>
              </a:rPr>
              <a:t>5</a:t>
            </a:r>
            <a:r>
              <a:rPr lang="zh-CN" altLang="en-US" sz="2400">
                <a:ea typeface="宋体" panose="02010600030101010101" pitchFamily="2" charset="-122"/>
              </a:rPr>
              <a:t>月</a:t>
            </a:r>
            <a:r>
              <a:rPr lang="en-US" altLang="zh-CN" sz="2400">
                <a:ea typeface="宋体" panose="02010600030101010101" pitchFamily="2" charset="-122"/>
              </a:rPr>
              <a:t>31</a:t>
            </a:r>
            <a:r>
              <a:rPr lang="zh-CN" altLang="en-US" sz="2400">
                <a:ea typeface="宋体" panose="02010600030101010101" pitchFamily="2" charset="-122"/>
              </a:rPr>
              <a:t>日归还；</a:t>
            </a:r>
          </a:p>
          <a:p>
            <a:r>
              <a:rPr lang="zh-CN" altLang="en-US" sz="2400">
                <a:ea typeface="宋体" panose="02010600030101010101" pitchFamily="2" charset="-122"/>
              </a:rPr>
              <a:t>　　（</a:t>
            </a:r>
            <a:r>
              <a:rPr lang="en-US" altLang="zh-CN" sz="2400">
                <a:ea typeface="宋体" panose="02010600030101010101" pitchFamily="2" charset="-122"/>
              </a:rPr>
              <a:t>3</a:t>
            </a:r>
            <a:r>
              <a:rPr lang="zh-CN" altLang="en-US" sz="2400">
                <a:ea typeface="宋体" panose="02010600030101010101" pitchFamily="2" charset="-122"/>
              </a:rPr>
              <a:t>）</a:t>
            </a:r>
            <a:r>
              <a:rPr lang="en-US" altLang="zh-CN" sz="2400">
                <a:ea typeface="宋体" panose="02010600030101010101" pitchFamily="2" charset="-122"/>
              </a:rPr>
              <a:t>2017</a:t>
            </a:r>
            <a:r>
              <a:rPr lang="zh-CN" altLang="en-US" sz="2400">
                <a:ea typeface="宋体" panose="02010600030101010101" pitchFamily="2" charset="-122"/>
              </a:rPr>
              <a:t>年</a:t>
            </a:r>
            <a:r>
              <a:rPr lang="en-US" altLang="zh-CN" sz="2400">
                <a:ea typeface="宋体" panose="02010600030101010101" pitchFamily="2" charset="-122"/>
              </a:rPr>
              <a:t>8</a:t>
            </a:r>
            <a:r>
              <a:rPr lang="zh-CN" altLang="en-US" sz="2400">
                <a:ea typeface="宋体" panose="02010600030101010101" pitchFamily="2" charset="-122"/>
              </a:rPr>
              <a:t>月</a:t>
            </a:r>
            <a:r>
              <a:rPr lang="en-US" altLang="zh-CN" sz="2400">
                <a:ea typeface="宋体" panose="02010600030101010101" pitchFamily="2" charset="-122"/>
              </a:rPr>
              <a:t>1</a:t>
            </a:r>
            <a:r>
              <a:rPr lang="zh-CN" altLang="en-US" sz="2400">
                <a:ea typeface="宋体" panose="02010600030101010101" pitchFamily="2" charset="-122"/>
              </a:rPr>
              <a:t>日，</a:t>
            </a:r>
            <a:r>
              <a:rPr lang="en-US" altLang="zh-CN" sz="2400">
                <a:ea typeface="宋体" panose="02010600030101010101" pitchFamily="2" charset="-122"/>
              </a:rPr>
              <a:t>A</a:t>
            </a:r>
            <a:r>
              <a:rPr lang="zh-CN" altLang="en-US" sz="2400">
                <a:ea typeface="宋体" panose="02010600030101010101" pitchFamily="2" charset="-122"/>
              </a:rPr>
              <a:t>公司从</a:t>
            </a:r>
            <a:r>
              <a:rPr lang="en-US" altLang="zh-CN" sz="2400">
                <a:ea typeface="宋体" panose="02010600030101010101" pitchFamily="2" charset="-122"/>
              </a:rPr>
              <a:t>B</a:t>
            </a:r>
            <a:r>
              <a:rPr lang="zh-CN" altLang="en-US" sz="2400">
                <a:ea typeface="宋体" panose="02010600030101010101" pitchFamily="2" charset="-122"/>
              </a:rPr>
              <a:t>公司借入资金</a:t>
            </a:r>
            <a:r>
              <a:rPr lang="en-US" altLang="zh-CN" sz="2400">
                <a:ea typeface="宋体" panose="02010600030101010101" pitchFamily="2" charset="-122"/>
              </a:rPr>
              <a:t>1000</a:t>
            </a:r>
            <a:r>
              <a:rPr lang="zh-CN" altLang="en-US" sz="2400">
                <a:ea typeface="宋体" panose="02010600030101010101" pitchFamily="2" charset="-122"/>
              </a:rPr>
              <a:t>万元，双方约定</a:t>
            </a:r>
            <a:r>
              <a:rPr lang="en-US" altLang="zh-CN" sz="2400">
                <a:ea typeface="宋体" panose="02010600030101010101" pitchFamily="2" charset="-122"/>
              </a:rPr>
              <a:t>2018</a:t>
            </a:r>
            <a:r>
              <a:rPr lang="zh-CN" altLang="en-US" sz="2400">
                <a:ea typeface="宋体" panose="02010600030101010101" pitchFamily="2" charset="-122"/>
              </a:rPr>
              <a:t>年</a:t>
            </a:r>
            <a:r>
              <a:rPr lang="en-US" altLang="zh-CN" sz="2400">
                <a:ea typeface="宋体" panose="02010600030101010101" pitchFamily="2" charset="-122"/>
              </a:rPr>
              <a:t>2</a:t>
            </a:r>
            <a:r>
              <a:rPr lang="zh-CN" altLang="en-US" sz="2400">
                <a:ea typeface="宋体" panose="02010600030101010101" pitchFamily="2" charset="-122"/>
              </a:rPr>
              <a:t>月</a:t>
            </a:r>
            <a:r>
              <a:rPr lang="en-US" altLang="zh-CN" sz="2400">
                <a:ea typeface="宋体" panose="02010600030101010101" pitchFamily="2" charset="-122"/>
              </a:rPr>
              <a:t>29</a:t>
            </a:r>
            <a:r>
              <a:rPr lang="zh-CN" altLang="en-US" sz="2400">
                <a:ea typeface="宋体" panose="02010600030101010101" pitchFamily="2" charset="-122"/>
              </a:rPr>
              <a:t>日归还；</a:t>
            </a:r>
          </a:p>
          <a:p>
            <a:r>
              <a:rPr lang="zh-CN" altLang="en-US" sz="2400">
                <a:ea typeface="宋体" panose="02010600030101010101" pitchFamily="2" charset="-122"/>
              </a:rPr>
              <a:t>　　在</a:t>
            </a:r>
            <a:r>
              <a:rPr lang="en-US" altLang="zh-CN" sz="2400">
                <a:ea typeface="宋体" panose="02010600030101010101" pitchFamily="2" charset="-122"/>
              </a:rPr>
              <a:t>2017</a:t>
            </a:r>
            <a:r>
              <a:rPr lang="zh-CN" altLang="en-US" sz="2400">
                <a:ea typeface="宋体" panose="02010600030101010101" pitchFamily="2" charset="-122"/>
              </a:rPr>
              <a:t>年度内，两公司的实收资本情况如下：</a:t>
            </a:r>
          </a:p>
          <a:p>
            <a:r>
              <a:rPr lang="zh-CN" altLang="en-US" sz="2400">
                <a:ea typeface="宋体" panose="02010600030101010101" pitchFamily="2" charset="-122"/>
              </a:rPr>
              <a:t>　　（</a:t>
            </a:r>
            <a:r>
              <a:rPr lang="en-US" altLang="zh-CN" sz="2400">
                <a:ea typeface="宋体" panose="02010600030101010101" pitchFamily="2" charset="-122"/>
              </a:rPr>
              <a:t>1</a:t>
            </a:r>
            <a:r>
              <a:rPr lang="zh-CN" altLang="en-US" sz="2400">
                <a:ea typeface="宋体" panose="02010600030101010101" pitchFamily="2" charset="-122"/>
              </a:rPr>
              <a:t>）</a:t>
            </a:r>
            <a:r>
              <a:rPr lang="en-US" altLang="zh-CN" sz="2400">
                <a:ea typeface="宋体" panose="02010600030101010101" pitchFamily="2" charset="-122"/>
              </a:rPr>
              <a:t>2016</a:t>
            </a:r>
            <a:r>
              <a:rPr lang="zh-CN" altLang="en-US" sz="2400">
                <a:ea typeface="宋体" panose="02010600030101010101" pitchFamily="2" charset="-122"/>
              </a:rPr>
              <a:t>年</a:t>
            </a:r>
            <a:r>
              <a:rPr lang="en-US" altLang="zh-CN" sz="2400">
                <a:ea typeface="宋体" panose="02010600030101010101" pitchFamily="2" charset="-122"/>
              </a:rPr>
              <a:t>12</a:t>
            </a:r>
            <a:r>
              <a:rPr lang="zh-CN" altLang="en-US" sz="2400">
                <a:ea typeface="宋体" panose="02010600030101010101" pitchFamily="2" charset="-122"/>
              </a:rPr>
              <a:t>月</a:t>
            </a:r>
            <a:r>
              <a:rPr lang="en-US" altLang="zh-CN" sz="2400">
                <a:ea typeface="宋体" panose="02010600030101010101" pitchFamily="2" charset="-122"/>
              </a:rPr>
              <a:t>31</a:t>
            </a:r>
            <a:r>
              <a:rPr lang="zh-CN" altLang="en-US" sz="2400">
                <a:ea typeface="宋体" panose="02010600030101010101" pitchFamily="2" charset="-122"/>
              </a:rPr>
              <a:t>日，</a:t>
            </a:r>
            <a:r>
              <a:rPr lang="en-US" altLang="zh-CN" sz="2400">
                <a:ea typeface="宋体" panose="02010600030101010101" pitchFamily="2" charset="-122"/>
              </a:rPr>
              <a:t>A</a:t>
            </a:r>
            <a:r>
              <a:rPr lang="zh-CN" altLang="en-US" sz="2400">
                <a:ea typeface="宋体" panose="02010600030101010101" pitchFamily="2" charset="-122"/>
              </a:rPr>
              <a:t>公司实收资本为</a:t>
            </a:r>
            <a:r>
              <a:rPr lang="en-US" altLang="zh-CN" sz="2400">
                <a:ea typeface="宋体" panose="02010600030101010101" pitchFamily="2" charset="-122"/>
              </a:rPr>
              <a:t>3000</a:t>
            </a:r>
            <a:r>
              <a:rPr lang="zh-CN" altLang="en-US" sz="2400">
                <a:ea typeface="宋体" panose="02010600030101010101" pitchFamily="2" charset="-122"/>
              </a:rPr>
              <a:t>万元，</a:t>
            </a:r>
            <a:r>
              <a:rPr lang="en-US" altLang="zh-CN" sz="2400">
                <a:ea typeface="宋体" panose="02010600030101010101" pitchFamily="2" charset="-122"/>
              </a:rPr>
              <a:t>B</a:t>
            </a:r>
            <a:r>
              <a:rPr lang="zh-CN" altLang="en-US" sz="2400">
                <a:ea typeface="宋体" panose="02010600030101010101" pitchFamily="2" charset="-122"/>
              </a:rPr>
              <a:t>公司实收资本为</a:t>
            </a:r>
            <a:r>
              <a:rPr lang="en-US" altLang="zh-CN" sz="2400">
                <a:ea typeface="宋体" panose="02010600030101010101" pitchFamily="2" charset="-122"/>
              </a:rPr>
              <a:t>1000</a:t>
            </a:r>
            <a:r>
              <a:rPr lang="zh-CN" altLang="en-US" sz="2400">
                <a:ea typeface="宋体" panose="02010600030101010101" pitchFamily="2" charset="-122"/>
              </a:rPr>
              <a:t>万元；</a:t>
            </a:r>
          </a:p>
          <a:p>
            <a:r>
              <a:rPr lang="zh-CN" altLang="en-US" sz="2400">
                <a:ea typeface="宋体" panose="02010600030101010101" pitchFamily="2" charset="-122"/>
              </a:rPr>
              <a:t>　　（</a:t>
            </a:r>
            <a:r>
              <a:rPr lang="en-US" altLang="zh-CN" sz="2400">
                <a:ea typeface="宋体" panose="02010600030101010101" pitchFamily="2" charset="-122"/>
              </a:rPr>
              <a:t>2</a:t>
            </a:r>
            <a:r>
              <a:rPr lang="zh-CN" altLang="en-US" sz="2400">
                <a:ea typeface="宋体" panose="02010600030101010101" pitchFamily="2" charset="-122"/>
              </a:rPr>
              <a:t>）</a:t>
            </a:r>
            <a:r>
              <a:rPr lang="en-US" altLang="zh-CN" sz="2400">
                <a:ea typeface="宋体" panose="02010600030101010101" pitchFamily="2" charset="-122"/>
              </a:rPr>
              <a:t>2017</a:t>
            </a:r>
            <a:r>
              <a:rPr lang="zh-CN" altLang="en-US" sz="2400">
                <a:ea typeface="宋体" panose="02010600030101010101" pitchFamily="2" charset="-122"/>
              </a:rPr>
              <a:t>年</a:t>
            </a:r>
            <a:r>
              <a:rPr lang="en-US" altLang="zh-CN" sz="2400">
                <a:ea typeface="宋体" panose="02010600030101010101" pitchFamily="2" charset="-122"/>
              </a:rPr>
              <a:t>7</a:t>
            </a:r>
            <a:r>
              <a:rPr lang="zh-CN" altLang="en-US" sz="2400">
                <a:ea typeface="宋体" panose="02010600030101010101" pitchFamily="2" charset="-122"/>
              </a:rPr>
              <a:t>月</a:t>
            </a:r>
            <a:r>
              <a:rPr lang="en-US" altLang="zh-CN" sz="2400">
                <a:ea typeface="宋体" panose="02010600030101010101" pitchFamily="2" charset="-122"/>
              </a:rPr>
              <a:t>1</a:t>
            </a:r>
            <a:r>
              <a:rPr lang="zh-CN" altLang="en-US" sz="2400">
                <a:ea typeface="宋体" panose="02010600030101010101" pitchFamily="2" charset="-122"/>
              </a:rPr>
              <a:t>日，</a:t>
            </a:r>
            <a:r>
              <a:rPr lang="en-US" altLang="zh-CN" sz="2400">
                <a:ea typeface="宋体" panose="02010600030101010101" pitchFamily="2" charset="-122"/>
              </a:rPr>
              <a:t>A</a:t>
            </a:r>
            <a:r>
              <a:rPr lang="zh-CN" altLang="en-US" sz="2400">
                <a:ea typeface="宋体" panose="02010600030101010101" pitchFamily="2" charset="-122"/>
              </a:rPr>
              <a:t>公司实收资本增加了</a:t>
            </a:r>
            <a:r>
              <a:rPr lang="en-US" altLang="zh-CN" sz="2400">
                <a:ea typeface="宋体" panose="02010600030101010101" pitchFamily="2" charset="-122"/>
              </a:rPr>
              <a:t>1000</a:t>
            </a:r>
            <a:r>
              <a:rPr lang="zh-CN" altLang="en-US" sz="2400">
                <a:ea typeface="宋体" panose="02010600030101010101" pitchFamily="2" charset="-122"/>
              </a:rPr>
              <a:t>万元；</a:t>
            </a:r>
          </a:p>
          <a:p>
            <a:r>
              <a:rPr lang="zh-CN" altLang="en-US" sz="2400">
                <a:ea typeface="宋体" panose="02010600030101010101" pitchFamily="2" charset="-122"/>
              </a:rPr>
              <a:t>　　（</a:t>
            </a:r>
            <a:r>
              <a:rPr lang="en-US" altLang="zh-CN" sz="2400">
                <a:ea typeface="宋体" panose="02010600030101010101" pitchFamily="2" charset="-122"/>
              </a:rPr>
              <a:t>3</a:t>
            </a:r>
            <a:r>
              <a:rPr lang="zh-CN" altLang="en-US" sz="2400">
                <a:ea typeface="宋体" panose="02010600030101010101" pitchFamily="2" charset="-122"/>
              </a:rPr>
              <a:t>）</a:t>
            </a:r>
            <a:r>
              <a:rPr lang="en-US" altLang="zh-CN" sz="2400">
                <a:ea typeface="宋体" panose="02010600030101010101" pitchFamily="2" charset="-122"/>
              </a:rPr>
              <a:t>B</a:t>
            </a:r>
            <a:r>
              <a:rPr lang="zh-CN" altLang="en-US" sz="2400">
                <a:ea typeface="宋体" panose="02010600030101010101" pitchFamily="2" charset="-122"/>
              </a:rPr>
              <a:t>公司注册资本在</a:t>
            </a:r>
            <a:r>
              <a:rPr lang="en-US" altLang="zh-CN" sz="2400">
                <a:ea typeface="宋体" panose="02010600030101010101" pitchFamily="2" charset="-122"/>
              </a:rPr>
              <a:t>2017</a:t>
            </a:r>
            <a:r>
              <a:rPr lang="zh-CN" altLang="en-US" sz="2400">
                <a:ea typeface="宋体" panose="02010600030101010101" pitchFamily="2" charset="-122"/>
              </a:rPr>
              <a:t>年度未发生变化。</a:t>
            </a:r>
          </a:p>
          <a:p>
            <a:r>
              <a:rPr lang="zh-CN" altLang="en-US" sz="2400">
                <a:ea typeface="宋体" panose="02010600030101010101" pitchFamily="2" charset="-122"/>
              </a:rPr>
              <a:t>　　判定</a:t>
            </a:r>
            <a:r>
              <a:rPr lang="en-US" altLang="zh-CN" sz="2400">
                <a:ea typeface="宋体" panose="02010600030101010101" pitchFamily="2" charset="-122"/>
              </a:rPr>
              <a:t>2017</a:t>
            </a:r>
            <a:r>
              <a:rPr lang="zh-CN" altLang="en-US" sz="2400">
                <a:ea typeface="宋体" panose="02010600030101010101" pitchFamily="2" charset="-122"/>
              </a:rPr>
              <a:t>年</a:t>
            </a:r>
            <a:r>
              <a:rPr lang="en-US" altLang="zh-CN" sz="2400">
                <a:ea typeface="宋体" panose="02010600030101010101" pitchFamily="2" charset="-122"/>
              </a:rPr>
              <a:t>A</a:t>
            </a:r>
            <a:r>
              <a:rPr lang="zh-CN" altLang="en-US" sz="2400">
                <a:ea typeface="宋体" panose="02010600030101010101" pitchFamily="2" charset="-122"/>
              </a:rPr>
              <a:t>、</a:t>
            </a:r>
            <a:r>
              <a:rPr lang="en-US" altLang="zh-CN" sz="2400">
                <a:ea typeface="宋体" panose="02010600030101010101" pitchFamily="2" charset="-122"/>
              </a:rPr>
              <a:t>B</a:t>
            </a:r>
            <a:r>
              <a:rPr lang="zh-CN" altLang="en-US" sz="2400">
                <a:ea typeface="宋体" panose="02010600030101010101" pitchFamily="2" charset="-122"/>
              </a:rPr>
              <a:t>是否构成关联关系？</a:t>
            </a:r>
          </a:p>
          <a:p>
            <a:endParaRPr lang="zh-CN" altLang="en-US">
              <a:ea typeface="宋体" panose="02010600030101010101" pitchFamily="2" charset="-122"/>
            </a:endParaRPr>
          </a:p>
        </p:txBody>
      </p:sp>
      <p:sp>
        <p:nvSpPr>
          <p:cNvPr id="33795" name="页脚占位符 3">
            <a:extLst>
              <a:ext uri="{FF2B5EF4-FFF2-40B4-BE49-F238E27FC236}">
                <a16:creationId xmlns:a16="http://schemas.microsoft.com/office/drawing/2014/main" id="{6AB32370-400F-4C3B-93D8-E14FDF1DE573}"/>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内容占位符 2">
            <a:extLst>
              <a:ext uri="{FF2B5EF4-FFF2-40B4-BE49-F238E27FC236}">
                <a16:creationId xmlns:a16="http://schemas.microsoft.com/office/drawing/2014/main" id="{8DE28104-CC53-4B77-95F5-35EAE306A13D}"/>
              </a:ext>
            </a:extLst>
          </p:cNvPr>
          <p:cNvSpPr>
            <a:spLocks noGrp="1"/>
          </p:cNvSpPr>
          <p:nvPr>
            <p:ph idx="1"/>
          </p:nvPr>
        </p:nvSpPr>
        <p:spPr>
          <a:xfrm>
            <a:off x="457200" y="404813"/>
            <a:ext cx="8229600" cy="5843587"/>
          </a:xfrm>
        </p:spPr>
        <p:txBody>
          <a:bodyPr/>
          <a:lstStyle/>
          <a:p>
            <a:r>
              <a:rPr lang="en-US" altLang="zh-CN" sz="2400">
                <a:ea typeface="宋体" panose="02010600030101010101" pitchFamily="2" charset="-122"/>
              </a:rPr>
              <a:t>【</a:t>
            </a:r>
            <a:r>
              <a:rPr lang="zh-CN" altLang="en-US" sz="2400">
                <a:ea typeface="宋体" panose="02010600030101010101" pitchFamily="2" charset="-122"/>
              </a:rPr>
              <a:t>解析</a:t>
            </a:r>
            <a:r>
              <a:rPr lang="en-US" altLang="zh-CN" sz="2400">
                <a:ea typeface="宋体" panose="02010600030101010101" pitchFamily="2" charset="-122"/>
              </a:rPr>
              <a:t>】</a:t>
            </a:r>
          </a:p>
          <a:p>
            <a:r>
              <a:rPr lang="zh-CN" altLang="en-US" sz="2400">
                <a:ea typeface="宋体" panose="02010600030101010101" pitchFamily="2" charset="-122"/>
              </a:rPr>
              <a:t>　　</a:t>
            </a:r>
            <a:r>
              <a:rPr lang="en-US" altLang="zh-CN" sz="2400">
                <a:ea typeface="宋体" panose="02010600030101010101" pitchFamily="2" charset="-122"/>
              </a:rPr>
              <a:t>1.2017</a:t>
            </a:r>
            <a:r>
              <a:rPr lang="zh-CN" altLang="en-US" sz="2400">
                <a:ea typeface="宋体" panose="02010600030101010101" pitchFamily="2" charset="-122"/>
              </a:rPr>
              <a:t>年度加权平均借贷资金＝</a:t>
            </a:r>
            <a:r>
              <a:rPr lang="en-US" altLang="zh-CN" sz="2400">
                <a:ea typeface="宋体" panose="02010600030101010101" pitchFamily="2" charset="-122"/>
              </a:rPr>
              <a:t>1000×28÷365+2000×61÷365+1000×153÷365</a:t>
            </a:r>
            <a:r>
              <a:rPr lang="zh-CN" altLang="en-US" sz="2400">
                <a:ea typeface="宋体" panose="02010600030101010101" pitchFamily="2" charset="-122"/>
              </a:rPr>
              <a:t>＝</a:t>
            </a:r>
            <a:r>
              <a:rPr lang="en-US" altLang="zh-CN" sz="2400">
                <a:ea typeface="宋体" panose="02010600030101010101" pitchFamily="2" charset="-122"/>
              </a:rPr>
              <a:t>830.14</a:t>
            </a:r>
            <a:r>
              <a:rPr lang="zh-CN" altLang="en-US" sz="2400">
                <a:ea typeface="宋体" panose="02010600030101010101" pitchFamily="2" charset="-122"/>
              </a:rPr>
              <a:t>万元；</a:t>
            </a:r>
          </a:p>
          <a:p>
            <a:r>
              <a:rPr lang="zh-CN" altLang="en-US" sz="2400">
                <a:ea typeface="宋体" panose="02010600030101010101" pitchFamily="2" charset="-122"/>
              </a:rPr>
              <a:t>　　</a:t>
            </a:r>
            <a:r>
              <a:rPr lang="en-US" altLang="zh-CN" sz="2400">
                <a:ea typeface="宋体" panose="02010600030101010101" pitchFamily="2" charset="-122"/>
              </a:rPr>
              <a:t>2.A</a:t>
            </a:r>
            <a:r>
              <a:rPr lang="zh-CN" altLang="en-US" sz="2400">
                <a:ea typeface="宋体" panose="02010600030101010101" pitchFamily="2" charset="-122"/>
              </a:rPr>
              <a:t>公司</a:t>
            </a:r>
            <a:r>
              <a:rPr lang="en-US" altLang="zh-CN" sz="2400">
                <a:ea typeface="宋体" panose="02010600030101010101" pitchFamily="2" charset="-122"/>
              </a:rPr>
              <a:t>2017</a:t>
            </a:r>
            <a:r>
              <a:rPr lang="zh-CN" altLang="en-US" sz="2400">
                <a:ea typeface="宋体" panose="02010600030101010101" pitchFamily="2" charset="-122"/>
              </a:rPr>
              <a:t>年度加权平均实收资本＝</a:t>
            </a:r>
            <a:r>
              <a:rPr lang="en-US" altLang="zh-CN" sz="2400">
                <a:ea typeface="宋体" panose="02010600030101010101" pitchFamily="2" charset="-122"/>
              </a:rPr>
              <a:t>1000×184÷365+3000×365÷365</a:t>
            </a:r>
            <a:r>
              <a:rPr lang="zh-CN" altLang="en-US" sz="2400">
                <a:ea typeface="宋体" panose="02010600030101010101" pitchFamily="2" charset="-122"/>
              </a:rPr>
              <a:t>＝</a:t>
            </a:r>
            <a:r>
              <a:rPr lang="en-US" altLang="zh-CN" sz="2400">
                <a:ea typeface="宋体" panose="02010600030101010101" pitchFamily="2" charset="-122"/>
              </a:rPr>
              <a:t>3504.11</a:t>
            </a:r>
            <a:r>
              <a:rPr lang="zh-CN" altLang="en-US" sz="2400">
                <a:ea typeface="宋体" panose="02010600030101010101" pitchFamily="2" charset="-122"/>
              </a:rPr>
              <a:t>万元，</a:t>
            </a:r>
          </a:p>
          <a:p>
            <a:r>
              <a:rPr lang="zh-CN" altLang="en-US" sz="2400">
                <a:ea typeface="宋体" panose="02010600030101010101" pitchFamily="2" charset="-122"/>
              </a:rPr>
              <a:t>　　</a:t>
            </a:r>
            <a:r>
              <a:rPr lang="en-US" altLang="zh-CN" sz="2400">
                <a:ea typeface="宋体" panose="02010600030101010101" pitchFamily="2" charset="-122"/>
              </a:rPr>
              <a:t>B</a:t>
            </a:r>
            <a:r>
              <a:rPr lang="zh-CN" altLang="en-US" sz="2400">
                <a:ea typeface="宋体" panose="02010600030101010101" pitchFamily="2" charset="-122"/>
              </a:rPr>
              <a:t>公司</a:t>
            </a:r>
            <a:r>
              <a:rPr lang="en-US" altLang="zh-CN" sz="2400">
                <a:ea typeface="宋体" panose="02010600030101010101" pitchFamily="2" charset="-122"/>
              </a:rPr>
              <a:t>2017</a:t>
            </a:r>
            <a:r>
              <a:rPr lang="zh-CN" altLang="en-US" sz="2400">
                <a:ea typeface="宋体" panose="02010600030101010101" pitchFamily="2" charset="-122"/>
              </a:rPr>
              <a:t>度加权平均实收资本＝</a:t>
            </a:r>
            <a:r>
              <a:rPr lang="en-US" altLang="zh-CN" sz="2400">
                <a:ea typeface="宋体" panose="02010600030101010101" pitchFamily="2" charset="-122"/>
              </a:rPr>
              <a:t>1000</a:t>
            </a:r>
            <a:r>
              <a:rPr lang="zh-CN" altLang="en-US" sz="2400">
                <a:ea typeface="宋体" panose="02010600030101010101" pitchFamily="2" charset="-122"/>
              </a:rPr>
              <a:t>万元；</a:t>
            </a:r>
          </a:p>
          <a:p>
            <a:r>
              <a:rPr lang="zh-CN" altLang="en-US" sz="2400">
                <a:ea typeface="宋体" panose="02010600030101010101" pitchFamily="2" charset="-122"/>
              </a:rPr>
              <a:t>　　</a:t>
            </a:r>
            <a:r>
              <a:rPr lang="en-US" altLang="zh-CN" sz="2400">
                <a:ea typeface="宋体" panose="02010600030101010101" pitchFamily="2" charset="-122"/>
              </a:rPr>
              <a:t>3.A</a:t>
            </a:r>
            <a:r>
              <a:rPr lang="zh-CN" altLang="en-US" sz="2400">
                <a:ea typeface="宋体" panose="02010600030101010101" pitchFamily="2" charset="-122"/>
              </a:rPr>
              <a:t>公司</a:t>
            </a:r>
            <a:r>
              <a:rPr lang="en-US" altLang="zh-CN" sz="2400">
                <a:ea typeface="宋体" panose="02010600030101010101" pitchFamily="2" charset="-122"/>
              </a:rPr>
              <a:t>2017</a:t>
            </a:r>
            <a:r>
              <a:rPr lang="zh-CN" altLang="en-US" sz="2400">
                <a:ea typeface="宋体" panose="02010600030101010101" pitchFamily="2" charset="-122"/>
              </a:rPr>
              <a:t>年度借贷资金总额占实收资本比例＝</a:t>
            </a:r>
            <a:r>
              <a:rPr lang="en-US" altLang="zh-CN" sz="2400">
                <a:ea typeface="宋体" panose="02010600030101010101" pitchFamily="2" charset="-122"/>
              </a:rPr>
              <a:t>830.14÷3504.11</a:t>
            </a:r>
            <a:r>
              <a:rPr lang="zh-CN" altLang="en-US" sz="2400">
                <a:ea typeface="宋体" panose="02010600030101010101" pitchFamily="2" charset="-122"/>
              </a:rPr>
              <a:t>＝</a:t>
            </a:r>
            <a:r>
              <a:rPr lang="en-US" altLang="zh-CN" sz="2400">
                <a:ea typeface="宋体" panose="02010600030101010101" pitchFamily="2" charset="-122"/>
              </a:rPr>
              <a:t>23.69%</a:t>
            </a:r>
            <a:r>
              <a:rPr lang="zh-CN" altLang="en-US" sz="2400">
                <a:ea typeface="宋体" panose="02010600030101010101" pitchFamily="2" charset="-122"/>
              </a:rPr>
              <a:t>；</a:t>
            </a:r>
          </a:p>
          <a:p>
            <a:r>
              <a:rPr lang="zh-CN" altLang="en-US" sz="2400">
                <a:ea typeface="宋体" panose="02010600030101010101" pitchFamily="2" charset="-122"/>
              </a:rPr>
              <a:t>　　</a:t>
            </a:r>
            <a:r>
              <a:rPr lang="en-US" altLang="zh-CN" sz="2400">
                <a:ea typeface="宋体" panose="02010600030101010101" pitchFamily="2" charset="-122"/>
              </a:rPr>
              <a:t>B</a:t>
            </a:r>
            <a:r>
              <a:rPr lang="zh-CN" altLang="en-US" sz="2400">
                <a:ea typeface="宋体" panose="02010600030101010101" pitchFamily="2" charset="-122"/>
              </a:rPr>
              <a:t>公司</a:t>
            </a:r>
            <a:r>
              <a:rPr lang="en-US" altLang="zh-CN" sz="2400">
                <a:ea typeface="宋体" panose="02010600030101010101" pitchFamily="2" charset="-122"/>
              </a:rPr>
              <a:t>2017</a:t>
            </a:r>
            <a:r>
              <a:rPr lang="zh-CN" altLang="en-US" sz="2400">
                <a:ea typeface="宋体" panose="02010600030101010101" pitchFamily="2" charset="-122"/>
              </a:rPr>
              <a:t>年度借贷资金总额占实收资本比例＝</a:t>
            </a:r>
            <a:r>
              <a:rPr lang="en-US" altLang="zh-CN" sz="2400">
                <a:ea typeface="宋体" panose="02010600030101010101" pitchFamily="2" charset="-122"/>
              </a:rPr>
              <a:t>830.14÷1000</a:t>
            </a:r>
            <a:r>
              <a:rPr lang="zh-CN" altLang="en-US" sz="2400">
                <a:ea typeface="宋体" panose="02010600030101010101" pitchFamily="2" charset="-122"/>
              </a:rPr>
              <a:t>＝</a:t>
            </a:r>
            <a:r>
              <a:rPr lang="en-US" altLang="zh-CN" sz="2400">
                <a:ea typeface="宋体" panose="02010600030101010101" pitchFamily="2" charset="-122"/>
              </a:rPr>
              <a:t>83.01%</a:t>
            </a:r>
            <a:r>
              <a:rPr lang="zh-CN" altLang="en-US" sz="2400">
                <a:ea typeface="宋体" panose="02010600030101010101" pitchFamily="2" charset="-122"/>
              </a:rPr>
              <a:t>；</a:t>
            </a:r>
          </a:p>
          <a:p>
            <a:r>
              <a:rPr lang="zh-CN" altLang="en-US" sz="2400">
                <a:ea typeface="宋体" panose="02010600030101010101" pitchFamily="2" charset="-122"/>
              </a:rPr>
              <a:t>　　双方之间借贷资金总额占任一方实收资本比例达到</a:t>
            </a:r>
            <a:r>
              <a:rPr lang="en-US" altLang="zh-CN" sz="2400">
                <a:ea typeface="宋体" panose="02010600030101010101" pitchFamily="2" charset="-122"/>
              </a:rPr>
              <a:t>50%</a:t>
            </a:r>
            <a:r>
              <a:rPr lang="zh-CN" altLang="en-US" sz="2400">
                <a:ea typeface="宋体" panose="02010600030101010101" pitchFamily="2" charset="-122"/>
              </a:rPr>
              <a:t>以上即构成关联关系，所以</a:t>
            </a:r>
            <a:r>
              <a:rPr lang="en-US" altLang="zh-CN" sz="2400">
                <a:ea typeface="宋体" panose="02010600030101010101" pitchFamily="2" charset="-122"/>
              </a:rPr>
              <a:t>2017</a:t>
            </a:r>
            <a:r>
              <a:rPr lang="zh-CN" altLang="en-US" sz="2400">
                <a:ea typeface="宋体" panose="02010600030101010101" pitchFamily="2" charset="-122"/>
              </a:rPr>
              <a:t>年度</a:t>
            </a:r>
            <a:r>
              <a:rPr lang="en-US" altLang="zh-CN" sz="2400">
                <a:ea typeface="宋体" panose="02010600030101010101" pitchFamily="2" charset="-122"/>
              </a:rPr>
              <a:t>A</a:t>
            </a:r>
            <a:r>
              <a:rPr lang="zh-CN" altLang="en-US" sz="2400">
                <a:ea typeface="宋体" panose="02010600030101010101" pitchFamily="2" charset="-122"/>
              </a:rPr>
              <a:t>公司和</a:t>
            </a:r>
            <a:r>
              <a:rPr lang="en-US" altLang="zh-CN" sz="2400">
                <a:ea typeface="宋体" panose="02010600030101010101" pitchFamily="2" charset="-122"/>
              </a:rPr>
              <a:t>B</a:t>
            </a:r>
            <a:r>
              <a:rPr lang="zh-CN" altLang="en-US" sz="2400">
                <a:ea typeface="宋体" panose="02010600030101010101" pitchFamily="2" charset="-122"/>
              </a:rPr>
              <a:t>公司因资金借贷构成关联关系。</a:t>
            </a:r>
          </a:p>
          <a:p>
            <a:endParaRPr lang="zh-CN" altLang="en-US">
              <a:ea typeface="宋体" panose="02010600030101010101" pitchFamily="2" charset="-122"/>
            </a:endParaRPr>
          </a:p>
        </p:txBody>
      </p:sp>
      <p:sp>
        <p:nvSpPr>
          <p:cNvPr id="34819" name="页脚占位符 3">
            <a:extLst>
              <a:ext uri="{FF2B5EF4-FFF2-40B4-BE49-F238E27FC236}">
                <a16:creationId xmlns:a16="http://schemas.microsoft.com/office/drawing/2014/main" id="{ABABAD94-52BA-4ED1-B95E-2B0036343EDB}"/>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内容占位符 2">
            <a:extLst>
              <a:ext uri="{FF2B5EF4-FFF2-40B4-BE49-F238E27FC236}">
                <a16:creationId xmlns:a16="http://schemas.microsoft.com/office/drawing/2014/main" id="{4B878051-2777-42E2-9BF2-92FF6411EFE2}"/>
              </a:ext>
            </a:extLst>
          </p:cNvPr>
          <p:cNvSpPr>
            <a:spLocks noGrp="1"/>
          </p:cNvSpPr>
          <p:nvPr>
            <p:ph idx="1"/>
          </p:nvPr>
        </p:nvSpPr>
        <p:spPr>
          <a:xfrm>
            <a:off x="179388" y="333375"/>
            <a:ext cx="8713787" cy="5915025"/>
          </a:xfrm>
        </p:spPr>
        <p:txBody>
          <a:bodyPr/>
          <a:lstStyle/>
          <a:p>
            <a:r>
              <a:rPr lang="zh-CN" altLang="en-US" sz="2400">
                <a:latin typeface="楷体" panose="02010609060101010101" pitchFamily="49" charset="-122"/>
                <a:ea typeface="楷体" panose="02010609060101010101" pitchFamily="49" charset="-122"/>
              </a:rPr>
              <a:t>（</a:t>
            </a:r>
            <a:r>
              <a:rPr lang="en-US" altLang="zh-CN" sz="2400">
                <a:latin typeface="楷体" panose="02010609060101010101" pitchFamily="49" charset="-122"/>
                <a:ea typeface="楷体" panose="02010609060101010101" pitchFamily="49" charset="-122"/>
              </a:rPr>
              <a:t>3</a:t>
            </a:r>
            <a:r>
              <a:rPr lang="zh-CN" altLang="en-US" sz="2400">
                <a:latin typeface="楷体" panose="02010609060101010101" pitchFamily="49" charset="-122"/>
                <a:ea typeface="楷体" panose="02010609060101010101" pitchFamily="49" charset="-122"/>
              </a:rPr>
              <a:t>）</a:t>
            </a:r>
            <a:r>
              <a:rPr lang="zh-CN" altLang="en-US" sz="2400">
                <a:solidFill>
                  <a:srgbClr val="FF0000"/>
                </a:solidFill>
                <a:latin typeface="黑体" panose="02010609060101010101" pitchFamily="49" charset="-122"/>
                <a:ea typeface="黑体" panose="02010609060101010101" pitchFamily="49" charset="-122"/>
              </a:rPr>
              <a:t>生产经营需依赖特定特许权交易、控制关系：</a:t>
            </a:r>
            <a:r>
              <a:rPr lang="zh-CN" altLang="en-US" sz="2400">
                <a:latin typeface="楷体" panose="02010609060101010101" pitchFamily="49" charset="-122"/>
                <a:ea typeface="楷体" panose="02010609060101010101" pitchFamily="49" charset="-122"/>
              </a:rPr>
              <a:t>双方存在持股关系或同为第三方持股，虽持股比例未达到上述第（</a:t>
            </a:r>
            <a:r>
              <a:rPr lang="en-US" altLang="zh-CN" sz="2400">
                <a:latin typeface="楷体" panose="02010609060101010101" pitchFamily="49" charset="-122"/>
                <a:ea typeface="楷体" panose="02010609060101010101" pitchFamily="49" charset="-122"/>
              </a:rPr>
              <a:t>1</a:t>
            </a:r>
            <a:r>
              <a:rPr lang="zh-CN" altLang="en-US" sz="2400">
                <a:latin typeface="楷体" panose="02010609060101010101" pitchFamily="49" charset="-122"/>
                <a:ea typeface="楷体" panose="02010609060101010101" pitchFamily="49" charset="-122"/>
              </a:rPr>
              <a:t>）项规定，但一方的生产经营活动必须由另一方提供专利权、非专利技术、商标权、著作权等</a:t>
            </a:r>
            <a:r>
              <a:rPr lang="zh-CN" altLang="en-US" sz="2400" b="1">
                <a:solidFill>
                  <a:srgbClr val="FF0000"/>
                </a:solidFill>
                <a:latin typeface="楷体" panose="02010609060101010101" pitchFamily="49" charset="-122"/>
                <a:ea typeface="楷体" panose="02010609060101010101" pitchFamily="49" charset="-122"/>
              </a:rPr>
              <a:t>特许权</a:t>
            </a:r>
            <a:r>
              <a:rPr lang="zh-CN" altLang="en-US" sz="2400">
                <a:latin typeface="楷体" panose="02010609060101010101" pitchFamily="49" charset="-122"/>
                <a:ea typeface="楷体" panose="02010609060101010101" pitchFamily="49" charset="-122"/>
              </a:rPr>
              <a:t>才能正常进行；或一方的购买、销售、接受劳务、提供劳务等经营活动</a:t>
            </a:r>
            <a:r>
              <a:rPr lang="zh-CN" altLang="en-US" sz="2400" b="1">
                <a:solidFill>
                  <a:srgbClr val="FF0000"/>
                </a:solidFill>
                <a:latin typeface="楷体" panose="02010609060101010101" pitchFamily="49" charset="-122"/>
                <a:ea typeface="楷体" panose="02010609060101010101" pitchFamily="49" charset="-122"/>
              </a:rPr>
              <a:t>由另一方控制</a:t>
            </a:r>
            <a:r>
              <a:rPr lang="zh-CN" altLang="en-US" sz="2400">
                <a:latin typeface="楷体" panose="02010609060101010101" pitchFamily="49" charset="-122"/>
                <a:ea typeface="楷体" panose="02010609060101010101" pitchFamily="49" charset="-122"/>
              </a:rPr>
              <a:t>（控制是指一方有权决定另一方的财务和经营政策，并能据以从另一方的经营活动中获取利益）</a:t>
            </a:r>
            <a:endParaRPr lang="en-US" altLang="zh-CN" sz="2400">
              <a:latin typeface="楷体" panose="02010609060101010101" pitchFamily="49" charset="-122"/>
              <a:ea typeface="楷体" panose="02010609060101010101" pitchFamily="49" charset="-122"/>
            </a:endParaRPr>
          </a:p>
          <a:p>
            <a:endParaRPr lang="zh-CN" altLang="en-US" sz="2400">
              <a:latin typeface="楷体" panose="02010609060101010101" pitchFamily="49" charset="-122"/>
              <a:ea typeface="楷体" panose="02010609060101010101" pitchFamily="49" charset="-122"/>
            </a:endParaRPr>
          </a:p>
          <a:p>
            <a:r>
              <a:rPr lang="zh-CN" altLang="en-US" sz="2400">
                <a:latin typeface="楷体" panose="02010609060101010101" pitchFamily="49" charset="-122"/>
                <a:ea typeface="楷体" panose="02010609060101010101" pitchFamily="49" charset="-122"/>
              </a:rPr>
              <a:t>　（</a:t>
            </a:r>
            <a:r>
              <a:rPr lang="en-US" altLang="zh-CN" sz="2400">
                <a:latin typeface="楷体" panose="02010609060101010101" pitchFamily="49" charset="-122"/>
                <a:ea typeface="楷体" panose="02010609060101010101" pitchFamily="49" charset="-122"/>
              </a:rPr>
              <a:t>4</a:t>
            </a:r>
            <a:r>
              <a:rPr lang="zh-CN" altLang="en-US" sz="2400">
                <a:latin typeface="楷体" panose="02010609060101010101" pitchFamily="49" charset="-122"/>
                <a:ea typeface="楷体" panose="02010609060101010101" pitchFamily="49" charset="-122"/>
              </a:rPr>
              <a:t>）</a:t>
            </a:r>
            <a:r>
              <a:rPr lang="zh-CN" altLang="en-US" sz="2400">
                <a:solidFill>
                  <a:srgbClr val="FF0000"/>
                </a:solidFill>
                <a:latin typeface="黑体" panose="02010609060101010101" pitchFamily="49" charset="-122"/>
                <a:ea typeface="黑体" panose="02010609060101010101" pitchFamily="49" charset="-122"/>
              </a:rPr>
              <a:t>董事、高管任职关系：</a:t>
            </a:r>
            <a:r>
              <a:rPr lang="zh-CN" altLang="en-US" sz="2400">
                <a:latin typeface="楷体" panose="02010609060101010101" pitchFamily="49" charset="-122"/>
                <a:ea typeface="楷体" panose="02010609060101010101" pitchFamily="49" charset="-122"/>
              </a:rPr>
              <a:t>一方</a:t>
            </a:r>
            <a:r>
              <a:rPr lang="zh-CN" altLang="en-US" sz="2400" b="1">
                <a:solidFill>
                  <a:srgbClr val="FF0000"/>
                </a:solidFill>
                <a:latin typeface="楷体" panose="02010609060101010101" pitchFamily="49" charset="-122"/>
                <a:ea typeface="楷体" panose="02010609060101010101" pitchFamily="49" charset="-122"/>
              </a:rPr>
              <a:t>半数</a:t>
            </a:r>
            <a:r>
              <a:rPr lang="zh-CN" altLang="en-US" sz="2400">
                <a:latin typeface="楷体" panose="02010609060101010101" pitchFamily="49" charset="-122"/>
                <a:ea typeface="楷体" panose="02010609060101010101" pitchFamily="49" charset="-122"/>
              </a:rPr>
              <a:t>以上</a:t>
            </a:r>
            <a:r>
              <a:rPr lang="zh-CN" altLang="en-US" sz="2400" b="1">
                <a:solidFill>
                  <a:srgbClr val="FF0000"/>
                </a:solidFill>
                <a:latin typeface="楷体" panose="02010609060101010101" pitchFamily="49" charset="-122"/>
                <a:ea typeface="楷体" panose="02010609060101010101" pitchFamily="49" charset="-122"/>
              </a:rPr>
              <a:t>董事</a:t>
            </a:r>
            <a:r>
              <a:rPr lang="zh-CN" altLang="en-US" sz="2400">
                <a:latin typeface="楷体" panose="02010609060101010101" pitchFamily="49" charset="-122"/>
                <a:ea typeface="楷体" panose="02010609060101010101" pitchFamily="49" charset="-122"/>
              </a:rPr>
              <a:t>或半数以上</a:t>
            </a:r>
            <a:r>
              <a:rPr lang="zh-CN" altLang="en-US" sz="2400" b="1">
                <a:solidFill>
                  <a:srgbClr val="FF0000"/>
                </a:solidFill>
                <a:latin typeface="楷体" panose="02010609060101010101" pitchFamily="49" charset="-122"/>
                <a:ea typeface="楷体" panose="02010609060101010101" pitchFamily="49" charset="-122"/>
              </a:rPr>
              <a:t>高级管理人员</a:t>
            </a:r>
            <a:r>
              <a:rPr lang="zh-CN" altLang="en-US" sz="2400">
                <a:latin typeface="楷体" panose="02010609060101010101" pitchFamily="49" charset="-122"/>
                <a:ea typeface="楷体" panose="02010609060101010101" pitchFamily="49" charset="-122"/>
              </a:rPr>
              <a:t>（包括上市公司董事会秘书、经理、副经理、财务负责人和章程规定的其他人员）由另一方</a:t>
            </a:r>
            <a:r>
              <a:rPr lang="zh-CN" altLang="en-US" sz="2400" b="1">
                <a:solidFill>
                  <a:srgbClr val="FF0000"/>
                </a:solidFill>
                <a:latin typeface="楷体" panose="02010609060101010101" pitchFamily="49" charset="-122"/>
                <a:ea typeface="楷体" panose="02010609060101010101" pitchFamily="49" charset="-122"/>
              </a:rPr>
              <a:t>任命或委派</a:t>
            </a:r>
            <a:r>
              <a:rPr lang="zh-CN" altLang="en-US" sz="2400">
                <a:latin typeface="楷体" panose="02010609060101010101" pitchFamily="49" charset="-122"/>
                <a:ea typeface="楷体" panose="02010609060101010101" pitchFamily="49" charset="-122"/>
              </a:rPr>
              <a:t>，或</a:t>
            </a:r>
            <a:r>
              <a:rPr lang="zh-CN" altLang="en-US" sz="2400" b="1">
                <a:solidFill>
                  <a:srgbClr val="FF0000"/>
                </a:solidFill>
                <a:latin typeface="楷体" panose="02010609060101010101" pitchFamily="49" charset="-122"/>
                <a:ea typeface="楷体" panose="02010609060101010101" pitchFamily="49" charset="-122"/>
              </a:rPr>
              <a:t>同时担任</a:t>
            </a:r>
            <a:r>
              <a:rPr lang="zh-CN" altLang="en-US" sz="2400">
                <a:latin typeface="楷体" panose="02010609060101010101" pitchFamily="49" charset="-122"/>
                <a:ea typeface="楷体" panose="02010609060101010101" pitchFamily="49" charset="-122"/>
              </a:rPr>
              <a:t>另一方董事或高管；或双方各自半数以上董事或半数以上高管人员同为</a:t>
            </a:r>
            <a:r>
              <a:rPr lang="zh-CN" altLang="en-US" sz="2400" b="1">
                <a:solidFill>
                  <a:srgbClr val="FF0000"/>
                </a:solidFill>
                <a:latin typeface="楷体" panose="02010609060101010101" pitchFamily="49" charset="-122"/>
                <a:ea typeface="楷体" panose="02010609060101010101" pitchFamily="49" charset="-122"/>
              </a:rPr>
              <a:t>第三方任命或委派</a:t>
            </a:r>
            <a:r>
              <a:rPr lang="zh-CN" altLang="en-US" sz="2400">
                <a:latin typeface="楷体" panose="02010609060101010101" pitchFamily="49" charset="-122"/>
                <a:ea typeface="楷体" panose="02010609060101010101" pitchFamily="49" charset="-122"/>
              </a:rPr>
              <a:t>。</a:t>
            </a:r>
          </a:p>
          <a:p>
            <a:r>
              <a:rPr lang="zh-CN" altLang="en-US" sz="2400">
                <a:latin typeface="楷体" panose="02010609060101010101" pitchFamily="49" charset="-122"/>
                <a:ea typeface="楷体" panose="02010609060101010101" pitchFamily="49" charset="-122"/>
              </a:rPr>
              <a:t>　　</a:t>
            </a:r>
            <a:endParaRPr lang="zh-CN" altLang="en-US">
              <a:ea typeface="宋体" panose="02010600030101010101" pitchFamily="2" charset="-122"/>
            </a:endParaRPr>
          </a:p>
        </p:txBody>
      </p:sp>
      <p:sp>
        <p:nvSpPr>
          <p:cNvPr id="35843" name="页脚占位符 3">
            <a:extLst>
              <a:ext uri="{FF2B5EF4-FFF2-40B4-BE49-F238E27FC236}">
                <a16:creationId xmlns:a16="http://schemas.microsoft.com/office/drawing/2014/main" id="{7E15385D-CBC8-4C0E-8AF9-2E1218606119}"/>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50000"/>
              </a:spcBef>
              <a:spcAft>
                <a:spcPct val="0"/>
              </a:spcAft>
              <a:defRPr b="1">
                <a:solidFill>
                  <a:schemeClr val="tx1"/>
                </a:solidFill>
                <a:latin typeface="Arial" panose="020B0604020202020204" pitchFamily="34" charset="0"/>
              </a:defRPr>
            </a:lvl6pPr>
            <a:lvl7pPr marL="2971800" indent="-228600" eaLnBrk="0" fontAlgn="base" hangingPunct="0">
              <a:spcBef>
                <a:spcPct val="50000"/>
              </a:spcBef>
              <a:spcAft>
                <a:spcPct val="0"/>
              </a:spcAft>
              <a:defRPr b="1">
                <a:solidFill>
                  <a:schemeClr val="tx1"/>
                </a:solidFill>
                <a:latin typeface="Arial" panose="020B0604020202020204" pitchFamily="34" charset="0"/>
              </a:defRPr>
            </a:lvl7pPr>
            <a:lvl8pPr marL="3429000" indent="-228600" eaLnBrk="0" fontAlgn="base" hangingPunct="0">
              <a:spcBef>
                <a:spcPct val="50000"/>
              </a:spcBef>
              <a:spcAft>
                <a:spcPct val="0"/>
              </a:spcAft>
              <a:defRPr b="1">
                <a:solidFill>
                  <a:schemeClr val="tx1"/>
                </a:solidFill>
                <a:latin typeface="Arial" panose="020B0604020202020204" pitchFamily="34" charset="0"/>
              </a:defRPr>
            </a:lvl8pPr>
            <a:lvl9pPr marL="3886200" indent="-228600" eaLnBrk="0" fontAlgn="base" hangingPunct="0">
              <a:spcBef>
                <a:spcPct val="50000"/>
              </a:spcBef>
              <a:spcAft>
                <a:spcPct val="0"/>
              </a:spcAft>
              <a:defRPr b="1">
                <a:solidFill>
                  <a:schemeClr val="tx1"/>
                </a:solidFill>
                <a:latin typeface="Arial" panose="020B0604020202020204" pitchFamily="34" charset="0"/>
              </a:defRPr>
            </a:lvl9pPr>
          </a:lstStyle>
          <a:p>
            <a:pPr eaLnBrk="1" hangingPunct="1"/>
            <a:r>
              <a:rPr lang="en-US" altLang="zh-CN" b="0">
                <a:solidFill>
                  <a:srgbClr val="FEFEFE"/>
                </a:solidFill>
              </a:rPr>
              <a:t>www.themegallery.com</a:t>
            </a:r>
          </a:p>
        </p:txBody>
      </p:sp>
    </p:spTree>
  </p:cSld>
  <p:clrMapOvr>
    <a:masterClrMapping/>
  </p:clrMapOvr>
</p:sld>
</file>

<file path=ppt/theme/theme1.xml><?xml version="1.0" encoding="utf-8"?>
<a:theme xmlns:a="http://schemas.openxmlformats.org/drawingml/2006/main" name="431TGp_hopedraw_dark_ani">
  <a:themeElements>
    <a:clrScheme name="跋涉">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431TGp_hopedraw_dark_ani">
      <a:majorFont>
        <a:latin typeface="Tw Cen MT"/>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eaVert"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eaVert"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431TGp_hopedraw_dark_ani 1">
        <a:dk1>
          <a:srgbClr val="000000"/>
        </a:dk1>
        <a:lt1>
          <a:srgbClr val="4FD2D9"/>
        </a:lt1>
        <a:dk2>
          <a:srgbClr val="FFFFFF"/>
        </a:dk2>
        <a:lt2>
          <a:srgbClr val="1C1C1C"/>
        </a:lt2>
        <a:accent1>
          <a:srgbClr val="E6CD10"/>
        </a:accent1>
        <a:accent2>
          <a:srgbClr val="36A1D6"/>
        </a:accent2>
        <a:accent3>
          <a:srgbClr val="B2E5E9"/>
        </a:accent3>
        <a:accent4>
          <a:srgbClr val="000000"/>
        </a:accent4>
        <a:accent5>
          <a:srgbClr val="F0E3AA"/>
        </a:accent5>
        <a:accent6>
          <a:srgbClr val="3091C2"/>
        </a:accent6>
        <a:hlink>
          <a:srgbClr val="DA6CE2"/>
        </a:hlink>
        <a:folHlink>
          <a:srgbClr val="F46C79"/>
        </a:folHlink>
      </a:clrScheme>
      <a:clrMap bg1="lt1" tx1="dk1" bg2="lt2" tx2="dk2" accent1="accent1" accent2="accent2" accent3="accent3" accent4="accent4" accent5="accent5" accent6="accent6" hlink="hlink" folHlink="folHlink"/>
    </a:extraClrScheme>
    <a:extraClrScheme>
      <a:clrScheme name="431TGp_hopedraw_dark_ani 2">
        <a:dk1>
          <a:srgbClr val="000000"/>
        </a:dk1>
        <a:lt1>
          <a:srgbClr val="FBCD4B"/>
        </a:lt1>
        <a:dk2>
          <a:srgbClr val="FFFFFF"/>
        </a:dk2>
        <a:lt2>
          <a:srgbClr val="1C1C1C"/>
        </a:lt2>
        <a:accent1>
          <a:srgbClr val="7AB31D"/>
        </a:accent1>
        <a:accent2>
          <a:srgbClr val="22CC97"/>
        </a:accent2>
        <a:accent3>
          <a:srgbClr val="FDE3B1"/>
        </a:accent3>
        <a:accent4>
          <a:srgbClr val="000000"/>
        </a:accent4>
        <a:accent5>
          <a:srgbClr val="BED6AB"/>
        </a:accent5>
        <a:accent6>
          <a:srgbClr val="1EB988"/>
        </a:accent6>
        <a:hlink>
          <a:srgbClr val="27B3E5"/>
        </a:hlink>
        <a:folHlink>
          <a:srgbClr val="8F63E7"/>
        </a:folHlink>
      </a:clrScheme>
      <a:clrMap bg1="lt1" tx1="dk1" bg2="lt2" tx2="dk2" accent1="accent1" accent2="accent2" accent3="accent3" accent4="accent4" accent5="accent5" accent6="accent6" hlink="hlink" folHlink="folHlink"/>
    </a:extraClrScheme>
    <a:extraClrScheme>
      <a:clrScheme name="431TGp_hopedraw_dark_ani 3">
        <a:dk1>
          <a:srgbClr val="000000"/>
        </a:dk1>
        <a:lt1>
          <a:srgbClr val="0BA6F3"/>
        </a:lt1>
        <a:dk2>
          <a:srgbClr val="CCFFFF"/>
        </a:dk2>
        <a:lt2>
          <a:srgbClr val="1C1C1C"/>
        </a:lt2>
        <a:accent1>
          <a:srgbClr val="F29000"/>
        </a:accent1>
        <a:accent2>
          <a:srgbClr val="98C630"/>
        </a:accent2>
        <a:accent3>
          <a:srgbClr val="AAD0F8"/>
        </a:accent3>
        <a:accent4>
          <a:srgbClr val="000000"/>
        </a:accent4>
        <a:accent5>
          <a:srgbClr val="F7C6AA"/>
        </a:accent5>
        <a:accent6>
          <a:srgbClr val="89B32A"/>
        </a:accent6>
        <a:hlink>
          <a:srgbClr val="EEC100"/>
        </a:hlink>
        <a:folHlink>
          <a:srgbClr val="53AAD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Times New Roman"/>
        <a:ea typeface="宋体"/>
        <a:cs typeface="Times New Roman"/>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1800" b="1" i="0" u="none" strike="noStrike" cap="none" normalizeH="0" baseline="0" smtClean="0">
            <a:ln>
              <a:noFill/>
            </a:ln>
            <a:solidFill>
              <a:schemeClr val="tx1"/>
            </a:solidFill>
            <a:effectLst/>
            <a:latin typeface="Arial" charset="0"/>
            <a:ea typeface="黑体" pitchFamily="2"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1800" b="1" i="0" u="none" strike="noStrike" cap="none" normalizeH="0" baseline="0" smtClean="0">
            <a:ln>
              <a:noFill/>
            </a:ln>
            <a:solidFill>
              <a:schemeClr val="tx1"/>
            </a:solidFill>
            <a:effectLst/>
            <a:latin typeface="Arial" charset="0"/>
            <a:ea typeface="黑体" pitchFamily="2" charset="-122"/>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Times New Roman"/>
        <a:ea typeface="宋体"/>
        <a:cs typeface="Times New Roman"/>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1800" b="1" i="0" u="none" strike="noStrike" cap="none" normalizeH="0" baseline="0" smtClean="0">
            <a:ln>
              <a:noFill/>
            </a:ln>
            <a:solidFill>
              <a:schemeClr val="tx1"/>
            </a:solidFill>
            <a:effectLst/>
            <a:latin typeface="Arial" charset="0"/>
            <a:ea typeface="黑体" pitchFamily="2"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1800" b="1" i="0" u="none" strike="noStrike" cap="none" normalizeH="0" baseline="0" smtClean="0">
            <a:ln>
              <a:noFill/>
            </a:ln>
            <a:solidFill>
              <a:schemeClr val="tx1"/>
            </a:solidFill>
            <a:effectLst/>
            <a:latin typeface="Arial" charset="0"/>
            <a:ea typeface="黑体" pitchFamily="2" charset="-122"/>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431TGp_hopedraw_dark_ani</Template>
  <TotalTime>5375</TotalTime>
  <Words>2344</Words>
  <Application>Microsoft Office PowerPoint</Application>
  <PresentationFormat>全屏显示(4:3)</PresentationFormat>
  <Paragraphs>266</Paragraphs>
  <Slides>43</Slides>
  <Notes>0</Notes>
  <HiddenSlides>0</HiddenSlides>
  <MMClips>0</MMClips>
  <ScaleCrop>false</ScaleCrop>
  <HeadingPairs>
    <vt:vector size="6" baseType="variant">
      <vt:variant>
        <vt:lpstr>已用的字体</vt:lpstr>
      </vt:variant>
      <vt:variant>
        <vt:i4>11</vt:i4>
      </vt:variant>
      <vt:variant>
        <vt:lpstr>主题</vt:lpstr>
      </vt:variant>
      <vt:variant>
        <vt:i4>3</vt:i4>
      </vt:variant>
      <vt:variant>
        <vt:lpstr>幻灯片标题</vt:lpstr>
      </vt:variant>
      <vt:variant>
        <vt:i4>43</vt:i4>
      </vt:variant>
    </vt:vector>
  </HeadingPairs>
  <TitlesOfParts>
    <vt:vector size="57" baseType="lpstr">
      <vt:lpstr>Arial</vt:lpstr>
      <vt:lpstr>Tw Cen MT</vt:lpstr>
      <vt:lpstr>Calibri</vt:lpstr>
      <vt:lpstr>Times New Roman</vt:lpstr>
      <vt:lpstr>宋体</vt:lpstr>
      <vt:lpstr>Wingdings</vt:lpstr>
      <vt:lpstr>黑体</vt:lpstr>
      <vt:lpstr>隶书</vt:lpstr>
      <vt:lpstr>Verdana</vt:lpstr>
      <vt:lpstr>楷体</vt:lpstr>
      <vt:lpstr>仿宋</vt:lpstr>
      <vt:lpstr>431TGp_hopedraw_dark_ani</vt:lpstr>
      <vt:lpstr>Network</vt:lpstr>
      <vt:lpstr>1_Network</vt:lpstr>
      <vt:lpstr>企业所得税知识模块七： 特别纳税调整</vt:lpstr>
      <vt:lpstr>第七节    特别纳税调整</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WWW.YlmF.CoM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ThemeGallery</dc:title>
  <dc:creator>雨林木风</dc:creator>
  <cp:lastModifiedBy>wenjie zhang</cp:lastModifiedBy>
  <cp:revision>256</cp:revision>
  <dcterms:created xsi:type="dcterms:W3CDTF">2010-10-29T15:34:50Z</dcterms:created>
  <dcterms:modified xsi:type="dcterms:W3CDTF">2018-12-13T01:15:07Z</dcterms:modified>
</cp:coreProperties>
</file>