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0"/>
  </p:notesMasterIdLst>
  <p:sldIdLst>
    <p:sldId id="267" r:id="rId2"/>
    <p:sldId id="491" r:id="rId3"/>
    <p:sldId id="407" r:id="rId4"/>
    <p:sldId id="402" r:id="rId5"/>
    <p:sldId id="269" r:id="rId6"/>
    <p:sldId id="270" r:id="rId7"/>
    <p:sldId id="271" r:id="rId8"/>
    <p:sldId id="493" r:id="rId9"/>
    <p:sldId id="478" r:id="rId10"/>
    <p:sldId id="404" r:id="rId11"/>
    <p:sldId id="410" r:id="rId12"/>
    <p:sldId id="272" r:id="rId13"/>
    <p:sldId id="494" r:id="rId14"/>
    <p:sldId id="273" r:id="rId15"/>
    <p:sldId id="274" r:id="rId16"/>
    <p:sldId id="495" r:id="rId17"/>
    <p:sldId id="275" r:id="rId18"/>
    <p:sldId id="408" r:id="rId19"/>
    <p:sldId id="477" r:id="rId20"/>
    <p:sldId id="409" r:id="rId21"/>
    <p:sldId id="499" r:id="rId22"/>
    <p:sldId id="276" r:id="rId23"/>
    <p:sldId id="277" r:id="rId24"/>
    <p:sldId id="492" r:id="rId25"/>
    <p:sldId id="415" r:id="rId26"/>
    <p:sldId id="282" r:id="rId27"/>
    <p:sldId id="283" r:id="rId28"/>
    <p:sldId id="448" r:id="rId29"/>
    <p:sldId id="284" r:id="rId30"/>
    <p:sldId id="285" r:id="rId31"/>
    <p:sldId id="496" r:id="rId32"/>
    <p:sldId id="286" r:id="rId33"/>
    <p:sldId id="481" r:id="rId34"/>
    <p:sldId id="482" r:id="rId35"/>
    <p:sldId id="500" r:id="rId36"/>
    <p:sldId id="287" r:id="rId37"/>
    <p:sldId id="290" r:id="rId38"/>
    <p:sldId id="291" r:id="rId39"/>
    <p:sldId id="292" r:id="rId40"/>
    <p:sldId id="487" r:id="rId41"/>
    <p:sldId id="293" r:id="rId42"/>
    <p:sldId id="498" r:id="rId43"/>
    <p:sldId id="295" r:id="rId44"/>
    <p:sldId id="418" r:id="rId45"/>
    <p:sldId id="296" r:id="rId46"/>
    <p:sldId id="297" r:id="rId47"/>
    <p:sldId id="417" r:id="rId48"/>
    <p:sldId id="298" r:id="rId49"/>
    <p:sldId id="441" r:id="rId50"/>
    <p:sldId id="299" r:id="rId51"/>
    <p:sldId id="300" r:id="rId52"/>
    <p:sldId id="301" r:id="rId53"/>
    <p:sldId id="406" r:id="rId54"/>
    <p:sldId id="501" r:id="rId55"/>
    <p:sldId id="502" r:id="rId56"/>
    <p:sldId id="421" r:id="rId57"/>
    <p:sldId id="303" r:id="rId58"/>
    <p:sldId id="266" r:id="rId59"/>
  </p:sldIdLst>
  <p:sldSz cx="9144000" cy="6858000" type="screen4x3"/>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ern="120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686D39"/>
    <a:srgbClr val="027DA4"/>
    <a:srgbClr val="427739"/>
    <a:srgbClr val="60A8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5040183F-987C-4B8F-965A-F762098E4F1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buFontTx/>
              <a:buNone/>
              <a:defRPr sz="1200"/>
            </a:lvl1pPr>
          </a:lstStyle>
          <a:p>
            <a:pPr>
              <a:defRPr/>
            </a:pPr>
            <a:endParaRPr lang="zh-CN" altLang="en-US"/>
          </a:p>
        </p:txBody>
      </p:sp>
      <p:sp>
        <p:nvSpPr>
          <p:cNvPr id="3" name="日期占位符 2">
            <a:extLst>
              <a:ext uri="{FF2B5EF4-FFF2-40B4-BE49-F238E27FC236}">
                <a16:creationId xmlns:a16="http://schemas.microsoft.com/office/drawing/2014/main" id="{FF210AEB-CE47-467A-92AB-71D99F7EE000}"/>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buFontTx/>
              <a:buNone/>
              <a:defRPr sz="1200"/>
            </a:lvl1pPr>
          </a:lstStyle>
          <a:p>
            <a:pPr>
              <a:defRPr/>
            </a:pPr>
            <a:endParaRPr lang="zh-CN" altLang="en-US"/>
          </a:p>
        </p:txBody>
      </p:sp>
      <p:sp>
        <p:nvSpPr>
          <p:cNvPr id="4" name="幻灯片图像占位符 3">
            <a:extLst>
              <a:ext uri="{FF2B5EF4-FFF2-40B4-BE49-F238E27FC236}">
                <a16:creationId xmlns:a16="http://schemas.microsoft.com/office/drawing/2014/main" id="{4BDC973E-C7F4-4880-9392-B10A650FF3AC}"/>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3BFA675F-1E5A-4D4E-A0E8-E617F28B9DD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a:ext uri="{FF2B5EF4-FFF2-40B4-BE49-F238E27FC236}">
                <a16:creationId xmlns:a16="http://schemas.microsoft.com/office/drawing/2014/main" id="{B98470CF-8B1A-4B49-A9E2-9977986B7FE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buFontTx/>
              <a:buNone/>
              <a:defRPr sz="1200"/>
            </a:lvl1pPr>
          </a:lstStyle>
          <a:p>
            <a:pPr>
              <a:defRPr/>
            </a:pPr>
            <a:endParaRPr lang="zh-CN" altLang="en-US"/>
          </a:p>
        </p:txBody>
      </p:sp>
      <p:sp>
        <p:nvSpPr>
          <p:cNvPr id="7" name="灯片编号占位符 6">
            <a:extLst>
              <a:ext uri="{FF2B5EF4-FFF2-40B4-BE49-F238E27FC236}">
                <a16:creationId xmlns:a16="http://schemas.microsoft.com/office/drawing/2014/main" id="{6517CD25-48E0-4011-AD26-34F8D0F5058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53C748D-D0B6-4C83-B728-F92FCDA56098}" type="slidenum">
              <a:rPr lang="zh-CN" altLang="en-US"/>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a:extLst>
              <a:ext uri="{FF2B5EF4-FFF2-40B4-BE49-F238E27FC236}">
                <a16:creationId xmlns:a16="http://schemas.microsoft.com/office/drawing/2014/main" id="{338C548C-4175-49B4-A0AA-FFA6C79104DD}"/>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63491" name="备注占位符 2">
            <a:extLst>
              <a:ext uri="{FF2B5EF4-FFF2-40B4-BE49-F238E27FC236}">
                <a16:creationId xmlns:a16="http://schemas.microsoft.com/office/drawing/2014/main" id="{7237B1F8-0559-4961-BF1F-2CC67AA42F7D}"/>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63492" name="灯片编号占位符 3">
            <a:extLst>
              <a:ext uri="{FF2B5EF4-FFF2-40B4-BE49-F238E27FC236}">
                <a16:creationId xmlns:a16="http://schemas.microsoft.com/office/drawing/2014/main" id="{A2BE0474-6F2C-46F6-80EA-94FFC854B6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ea typeface="宋体" panose="02010600030101010101" pitchFamily="2" charset="-122"/>
              </a:defRPr>
            </a:lvl1pPr>
            <a:lvl2pPr marL="742950" indent="-285750" eaLnBrk="0" hangingPunct="0">
              <a:defRPr>
                <a:solidFill>
                  <a:schemeClr val="tx1"/>
                </a:solidFill>
                <a:latin typeface="Times New Roman" panose="02020603050405020304" pitchFamily="18" charset="0"/>
                <a:ea typeface="宋体" panose="02010600030101010101" pitchFamily="2" charset="-122"/>
              </a:defRPr>
            </a:lvl2pPr>
            <a:lvl3pPr marL="1143000" indent="-228600" eaLnBrk="0" hangingPunct="0">
              <a:defRPr>
                <a:solidFill>
                  <a:schemeClr val="tx1"/>
                </a:solidFill>
                <a:latin typeface="Times New Roman" panose="02020603050405020304" pitchFamily="18" charset="0"/>
                <a:ea typeface="宋体" panose="02010600030101010101" pitchFamily="2" charset="-122"/>
              </a:defRPr>
            </a:lvl3pPr>
            <a:lvl4pPr marL="1600200" indent="-228600" eaLnBrk="0" hangingPunct="0">
              <a:defRPr>
                <a:solidFill>
                  <a:schemeClr val="tx1"/>
                </a:solidFill>
                <a:latin typeface="Times New Roman" panose="02020603050405020304" pitchFamily="18" charset="0"/>
                <a:ea typeface="宋体" panose="02010600030101010101" pitchFamily="2" charset="-122"/>
              </a:defRPr>
            </a:lvl4pPr>
            <a:lvl5pPr marL="2057400" indent="-228600" eaLnBrk="0" hangingPunct="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eaLnBrk="1" hangingPunct="1"/>
            <a:fld id="{E0AA1876-B048-4689-AAB1-A361FF317C5A}" type="slidenum">
              <a:rPr lang="zh-CN" altLang="en-US"/>
              <a:pPr eaLnBrk="1" hangingPunct="1"/>
              <a:t>10</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a:extLst>
              <a:ext uri="{FF2B5EF4-FFF2-40B4-BE49-F238E27FC236}">
                <a16:creationId xmlns:a16="http://schemas.microsoft.com/office/drawing/2014/main" id="{26DFA87A-F835-428E-AE84-DA458170C3FA}"/>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64515" name="备注占位符 2">
            <a:extLst>
              <a:ext uri="{FF2B5EF4-FFF2-40B4-BE49-F238E27FC236}">
                <a16:creationId xmlns:a16="http://schemas.microsoft.com/office/drawing/2014/main" id="{992AB9EE-32E5-455F-BBBF-FBDAE464777C}"/>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64516" name="灯片编号占位符 3">
            <a:extLst>
              <a:ext uri="{FF2B5EF4-FFF2-40B4-BE49-F238E27FC236}">
                <a16:creationId xmlns:a16="http://schemas.microsoft.com/office/drawing/2014/main" id="{33B4FD5F-C70C-488E-888B-3204BFD71A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ea typeface="宋体" panose="02010600030101010101" pitchFamily="2" charset="-122"/>
              </a:defRPr>
            </a:lvl1pPr>
            <a:lvl2pPr marL="742950" indent="-285750" eaLnBrk="0" hangingPunct="0">
              <a:defRPr>
                <a:solidFill>
                  <a:schemeClr val="tx1"/>
                </a:solidFill>
                <a:latin typeface="Times New Roman" panose="02020603050405020304" pitchFamily="18" charset="0"/>
                <a:ea typeface="宋体" panose="02010600030101010101" pitchFamily="2" charset="-122"/>
              </a:defRPr>
            </a:lvl2pPr>
            <a:lvl3pPr marL="1143000" indent="-228600" eaLnBrk="0" hangingPunct="0">
              <a:defRPr>
                <a:solidFill>
                  <a:schemeClr val="tx1"/>
                </a:solidFill>
                <a:latin typeface="Times New Roman" panose="02020603050405020304" pitchFamily="18" charset="0"/>
                <a:ea typeface="宋体" panose="02010600030101010101" pitchFamily="2" charset="-122"/>
              </a:defRPr>
            </a:lvl3pPr>
            <a:lvl4pPr marL="1600200" indent="-228600" eaLnBrk="0" hangingPunct="0">
              <a:defRPr>
                <a:solidFill>
                  <a:schemeClr val="tx1"/>
                </a:solidFill>
                <a:latin typeface="Times New Roman" panose="02020603050405020304" pitchFamily="18" charset="0"/>
                <a:ea typeface="宋体" panose="02010600030101010101" pitchFamily="2" charset="-122"/>
              </a:defRPr>
            </a:lvl4pPr>
            <a:lvl5pPr marL="2057400" indent="-228600" eaLnBrk="0" hangingPunct="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eaLnBrk="1" hangingPunct="1"/>
            <a:fld id="{265C0C54-F09E-4E7C-BE4F-A6B59667A16C}" type="slidenum">
              <a:rPr lang="zh-CN" altLang="en-US"/>
              <a:pPr eaLnBrk="1" hangingPunct="1"/>
              <a:t>25</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09C7AE1B-B9FC-4747-90D7-A76899D53A34}"/>
              </a:ext>
            </a:extLst>
          </p:cNvPr>
          <p:cNvGrpSpPr>
            <a:grpSpLocks/>
          </p:cNvGrpSpPr>
          <p:nvPr/>
        </p:nvGrpSpPr>
        <p:grpSpPr bwMode="auto">
          <a:xfrm>
            <a:off x="0" y="0"/>
            <a:ext cx="9144000" cy="6858000"/>
            <a:chOff x="0" y="0"/>
            <a:chExt cx="5760" cy="4320"/>
          </a:xfrm>
        </p:grpSpPr>
        <p:grpSp>
          <p:nvGrpSpPr>
            <p:cNvPr id="5" name="Group 3">
              <a:extLst>
                <a:ext uri="{FF2B5EF4-FFF2-40B4-BE49-F238E27FC236}">
                  <a16:creationId xmlns:a16="http://schemas.microsoft.com/office/drawing/2014/main" id="{1BB9553A-D915-47A6-B13A-627B79F478B3}"/>
                </a:ext>
              </a:extLst>
            </p:cNvPr>
            <p:cNvGrpSpPr>
              <a:grpSpLocks/>
            </p:cNvGrpSpPr>
            <p:nvPr/>
          </p:nvGrpSpPr>
          <p:grpSpPr bwMode="auto">
            <a:xfrm>
              <a:off x="0" y="0"/>
              <a:ext cx="5760" cy="4320"/>
              <a:chOff x="0" y="0"/>
              <a:chExt cx="5760" cy="4320"/>
            </a:xfrm>
          </p:grpSpPr>
          <p:sp>
            <p:nvSpPr>
              <p:cNvPr id="11" name="Rectangle 4">
                <a:extLst>
                  <a:ext uri="{FF2B5EF4-FFF2-40B4-BE49-F238E27FC236}">
                    <a16:creationId xmlns:a16="http://schemas.microsoft.com/office/drawing/2014/main" id="{C24A1A28-FFF0-4190-869C-00B439715136}"/>
                  </a:ext>
                </a:extLst>
              </p:cNvPr>
              <p:cNvSpPr>
                <a:spLocks noChangeArrowheads="1"/>
              </p:cNvSpPr>
              <p:nvPr/>
            </p:nvSpPr>
            <p:spPr bwMode="white">
              <a:xfrm>
                <a:off x="0" y="0"/>
                <a:ext cx="5760" cy="1600"/>
              </a:xfrm>
              <a:prstGeom prst="rect">
                <a:avLst/>
              </a:prstGeom>
              <a:gradFill rotWithShape="0">
                <a:gsLst>
                  <a:gs pos="0">
                    <a:schemeClr val="hlink"/>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ea typeface="宋体" panose="02010600030101010101" pitchFamily="2" charset="-122"/>
                  </a:defRPr>
                </a:lvl1pPr>
                <a:lvl2pPr marL="742950" indent="-285750" eaLnBrk="0" hangingPunct="0">
                  <a:defRPr>
                    <a:solidFill>
                      <a:schemeClr val="tx1"/>
                    </a:solidFill>
                    <a:latin typeface="Times New Roman" panose="02020603050405020304" pitchFamily="18" charset="0"/>
                    <a:ea typeface="宋体" panose="02010600030101010101" pitchFamily="2" charset="-122"/>
                  </a:defRPr>
                </a:lvl2pPr>
                <a:lvl3pPr marL="1143000" indent="-228600" eaLnBrk="0" hangingPunct="0">
                  <a:defRPr>
                    <a:solidFill>
                      <a:schemeClr val="tx1"/>
                    </a:solidFill>
                    <a:latin typeface="Times New Roman" panose="02020603050405020304" pitchFamily="18" charset="0"/>
                    <a:ea typeface="宋体" panose="02010600030101010101" pitchFamily="2" charset="-122"/>
                  </a:defRPr>
                </a:lvl3pPr>
                <a:lvl4pPr marL="1600200" indent="-228600" eaLnBrk="0" hangingPunct="0">
                  <a:defRPr>
                    <a:solidFill>
                      <a:schemeClr val="tx1"/>
                    </a:solidFill>
                    <a:latin typeface="Times New Roman" panose="02020603050405020304" pitchFamily="18" charset="0"/>
                    <a:ea typeface="宋体" panose="02010600030101010101" pitchFamily="2" charset="-122"/>
                  </a:defRPr>
                </a:lvl4pPr>
                <a:lvl5pPr marL="2057400" indent="-228600" eaLnBrk="0" hangingPunct="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eaLnBrk="1" hangingPunct="1">
                  <a:buFontTx/>
                  <a:buNone/>
                </a:pPr>
                <a:endParaRPr lang="zh-CN" altLang="en-US"/>
              </a:p>
            </p:txBody>
          </p:sp>
          <p:sp>
            <p:nvSpPr>
              <p:cNvPr id="12" name="Rectangle 5">
                <a:extLst>
                  <a:ext uri="{FF2B5EF4-FFF2-40B4-BE49-F238E27FC236}">
                    <a16:creationId xmlns:a16="http://schemas.microsoft.com/office/drawing/2014/main" id="{C1882B1F-FD44-413F-9982-14EEB7A4A45A}"/>
                  </a:ext>
                </a:extLst>
              </p:cNvPr>
              <p:cNvSpPr>
                <a:spLocks noChangeArrowheads="1"/>
              </p:cNvSpPr>
              <p:nvPr/>
            </p:nvSpPr>
            <p:spPr bwMode="white">
              <a:xfrm>
                <a:off x="0" y="1600"/>
                <a:ext cx="5760" cy="2720"/>
              </a:xfrm>
              <a:prstGeom prst="rect">
                <a:avLst/>
              </a:pr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ea typeface="宋体" panose="02010600030101010101" pitchFamily="2" charset="-122"/>
                  </a:defRPr>
                </a:lvl1pPr>
                <a:lvl2pPr marL="742950" indent="-285750" eaLnBrk="0" hangingPunct="0">
                  <a:defRPr>
                    <a:solidFill>
                      <a:schemeClr val="tx1"/>
                    </a:solidFill>
                    <a:latin typeface="Times New Roman" panose="02020603050405020304" pitchFamily="18" charset="0"/>
                    <a:ea typeface="宋体" panose="02010600030101010101" pitchFamily="2" charset="-122"/>
                  </a:defRPr>
                </a:lvl2pPr>
                <a:lvl3pPr marL="1143000" indent="-228600" eaLnBrk="0" hangingPunct="0">
                  <a:defRPr>
                    <a:solidFill>
                      <a:schemeClr val="tx1"/>
                    </a:solidFill>
                    <a:latin typeface="Times New Roman" panose="02020603050405020304" pitchFamily="18" charset="0"/>
                    <a:ea typeface="宋体" panose="02010600030101010101" pitchFamily="2" charset="-122"/>
                  </a:defRPr>
                </a:lvl3pPr>
                <a:lvl4pPr marL="1600200" indent="-228600" eaLnBrk="0" hangingPunct="0">
                  <a:defRPr>
                    <a:solidFill>
                      <a:schemeClr val="tx1"/>
                    </a:solidFill>
                    <a:latin typeface="Times New Roman" panose="02020603050405020304" pitchFamily="18" charset="0"/>
                    <a:ea typeface="宋体" panose="02010600030101010101" pitchFamily="2" charset="-122"/>
                  </a:defRPr>
                </a:lvl4pPr>
                <a:lvl5pPr marL="2057400" indent="-228600" eaLnBrk="0" hangingPunct="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eaLnBrk="1" hangingPunct="1">
                  <a:buFontTx/>
                  <a:buNone/>
                </a:pPr>
                <a:endParaRPr lang="zh-CN" altLang="en-US"/>
              </a:p>
            </p:txBody>
          </p:sp>
        </p:grpSp>
        <p:pic>
          <p:nvPicPr>
            <p:cNvPr id="6" name="Picture 6" descr="grapes">
              <a:extLst>
                <a:ext uri="{FF2B5EF4-FFF2-40B4-BE49-F238E27FC236}">
                  <a16:creationId xmlns:a16="http://schemas.microsoft.com/office/drawing/2014/main" id="{9399F220-F9B2-47C8-AA0C-10F7BD237A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 y="0"/>
              <a:ext cx="680" cy="3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7">
              <a:extLst>
                <a:ext uri="{FF2B5EF4-FFF2-40B4-BE49-F238E27FC236}">
                  <a16:creationId xmlns:a16="http://schemas.microsoft.com/office/drawing/2014/main" id="{62F49943-1B48-4C20-B2C0-47D0A2D7B87E}"/>
                </a:ext>
              </a:extLst>
            </p:cNvPr>
            <p:cNvGrpSpPr>
              <a:grpSpLocks/>
            </p:cNvGrpSpPr>
            <p:nvPr/>
          </p:nvGrpSpPr>
          <p:grpSpPr bwMode="auto">
            <a:xfrm>
              <a:off x="648" y="0"/>
              <a:ext cx="97" cy="3613"/>
              <a:chOff x="226" y="0"/>
              <a:chExt cx="80" cy="3613"/>
            </a:xfrm>
          </p:grpSpPr>
          <p:sp>
            <p:nvSpPr>
              <p:cNvPr id="9" name="Rectangle 8">
                <a:extLst>
                  <a:ext uri="{FF2B5EF4-FFF2-40B4-BE49-F238E27FC236}">
                    <a16:creationId xmlns:a16="http://schemas.microsoft.com/office/drawing/2014/main" id="{3EBC848F-2F23-402F-9FE0-9EB40E200B2D}"/>
                  </a:ext>
                </a:extLst>
              </p:cNvPr>
              <p:cNvSpPr>
                <a:spLocks noChangeArrowheads="1"/>
              </p:cNvSpPr>
              <p:nvPr/>
            </p:nvSpPr>
            <p:spPr bwMode="ltGray">
              <a:xfrm>
                <a:off x="226" y="0"/>
                <a:ext cx="80" cy="853"/>
              </a:xfrm>
              <a:prstGeom prst="rect">
                <a:avLst/>
              </a:prstGeom>
              <a:gradFill rotWithShape="0">
                <a:gsLst>
                  <a:gs pos="0">
                    <a:schemeClr val="folHlink"/>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ea typeface="宋体" panose="02010600030101010101" pitchFamily="2" charset="-122"/>
                  </a:defRPr>
                </a:lvl1pPr>
                <a:lvl2pPr marL="742950" indent="-285750" eaLnBrk="0" hangingPunct="0">
                  <a:defRPr>
                    <a:solidFill>
                      <a:schemeClr val="tx1"/>
                    </a:solidFill>
                    <a:latin typeface="Times New Roman" panose="02020603050405020304" pitchFamily="18" charset="0"/>
                    <a:ea typeface="宋体" panose="02010600030101010101" pitchFamily="2" charset="-122"/>
                  </a:defRPr>
                </a:lvl2pPr>
                <a:lvl3pPr marL="1143000" indent="-228600" eaLnBrk="0" hangingPunct="0">
                  <a:defRPr>
                    <a:solidFill>
                      <a:schemeClr val="tx1"/>
                    </a:solidFill>
                    <a:latin typeface="Times New Roman" panose="02020603050405020304" pitchFamily="18" charset="0"/>
                    <a:ea typeface="宋体" panose="02010600030101010101" pitchFamily="2" charset="-122"/>
                  </a:defRPr>
                </a:lvl3pPr>
                <a:lvl4pPr marL="1600200" indent="-228600" eaLnBrk="0" hangingPunct="0">
                  <a:defRPr>
                    <a:solidFill>
                      <a:schemeClr val="tx1"/>
                    </a:solidFill>
                    <a:latin typeface="Times New Roman" panose="02020603050405020304" pitchFamily="18" charset="0"/>
                    <a:ea typeface="宋体" panose="02010600030101010101" pitchFamily="2" charset="-122"/>
                  </a:defRPr>
                </a:lvl4pPr>
                <a:lvl5pPr marL="2057400" indent="-228600" eaLnBrk="0" hangingPunct="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eaLnBrk="1" hangingPunct="1">
                  <a:buFontTx/>
                  <a:buNone/>
                </a:pPr>
                <a:endParaRPr lang="zh-CN" altLang="en-US"/>
              </a:p>
            </p:txBody>
          </p:sp>
          <p:sp>
            <p:nvSpPr>
              <p:cNvPr id="10" name="Rectangle 9">
                <a:extLst>
                  <a:ext uri="{FF2B5EF4-FFF2-40B4-BE49-F238E27FC236}">
                    <a16:creationId xmlns:a16="http://schemas.microsoft.com/office/drawing/2014/main" id="{CDE027E3-6F3F-42BE-B0EF-505400E52FC3}"/>
                  </a:ext>
                </a:extLst>
              </p:cNvPr>
              <p:cNvSpPr>
                <a:spLocks noChangeArrowheads="1"/>
              </p:cNvSpPr>
              <p:nvPr/>
            </p:nvSpPr>
            <p:spPr bwMode="ltGray">
              <a:xfrm>
                <a:off x="226" y="840"/>
                <a:ext cx="80" cy="2773"/>
              </a:xfrm>
              <a:prstGeom prst="rect">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ea typeface="宋体" panose="02010600030101010101" pitchFamily="2" charset="-122"/>
                  </a:defRPr>
                </a:lvl1pPr>
                <a:lvl2pPr marL="742950" indent="-285750" eaLnBrk="0" hangingPunct="0">
                  <a:defRPr>
                    <a:solidFill>
                      <a:schemeClr val="tx1"/>
                    </a:solidFill>
                    <a:latin typeface="Times New Roman" panose="02020603050405020304" pitchFamily="18" charset="0"/>
                    <a:ea typeface="宋体" panose="02010600030101010101" pitchFamily="2" charset="-122"/>
                  </a:defRPr>
                </a:lvl2pPr>
                <a:lvl3pPr marL="1143000" indent="-228600" eaLnBrk="0" hangingPunct="0">
                  <a:defRPr>
                    <a:solidFill>
                      <a:schemeClr val="tx1"/>
                    </a:solidFill>
                    <a:latin typeface="Times New Roman" panose="02020603050405020304" pitchFamily="18" charset="0"/>
                    <a:ea typeface="宋体" panose="02010600030101010101" pitchFamily="2" charset="-122"/>
                  </a:defRPr>
                </a:lvl3pPr>
                <a:lvl4pPr marL="1600200" indent="-228600" eaLnBrk="0" hangingPunct="0">
                  <a:defRPr>
                    <a:solidFill>
                      <a:schemeClr val="tx1"/>
                    </a:solidFill>
                    <a:latin typeface="Times New Roman" panose="02020603050405020304" pitchFamily="18" charset="0"/>
                    <a:ea typeface="宋体" panose="02010600030101010101" pitchFamily="2" charset="-122"/>
                  </a:defRPr>
                </a:lvl4pPr>
                <a:lvl5pPr marL="2057400" indent="-228600" eaLnBrk="0" hangingPunct="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eaLnBrk="1" hangingPunct="1">
                  <a:buFontTx/>
                  <a:buNone/>
                </a:pPr>
                <a:endParaRPr lang="zh-CN" altLang="en-US"/>
              </a:p>
            </p:txBody>
          </p:sp>
        </p:grpSp>
        <p:sp>
          <p:nvSpPr>
            <p:cNvPr id="8" name="Rectangle 10">
              <a:extLst>
                <a:ext uri="{FF2B5EF4-FFF2-40B4-BE49-F238E27FC236}">
                  <a16:creationId xmlns:a16="http://schemas.microsoft.com/office/drawing/2014/main" id="{2553C0FB-EC23-4BC3-90A3-FF8E586333E2}"/>
                </a:ext>
              </a:extLst>
            </p:cNvPr>
            <p:cNvSpPr>
              <a:spLocks noChangeArrowheads="1"/>
            </p:cNvSpPr>
            <p:nvPr/>
          </p:nvSpPr>
          <p:spPr bwMode="ltGray">
            <a:xfrm>
              <a:off x="0" y="1536"/>
              <a:ext cx="4294" cy="160"/>
            </a:xfrm>
            <a:prstGeom prst="rect">
              <a:avLst/>
            </a:prstGeom>
            <a:gradFill rotWithShape="0">
              <a:gsLst>
                <a:gs pos="0">
                  <a:schemeClr val="hlink"/>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ea typeface="宋体" panose="02010600030101010101" pitchFamily="2" charset="-122"/>
                </a:defRPr>
              </a:lvl1pPr>
              <a:lvl2pPr marL="742950" indent="-285750" eaLnBrk="0" hangingPunct="0">
                <a:defRPr>
                  <a:solidFill>
                    <a:schemeClr val="tx1"/>
                  </a:solidFill>
                  <a:latin typeface="Times New Roman" panose="02020603050405020304" pitchFamily="18" charset="0"/>
                  <a:ea typeface="宋体" panose="02010600030101010101" pitchFamily="2" charset="-122"/>
                </a:defRPr>
              </a:lvl2pPr>
              <a:lvl3pPr marL="1143000" indent="-228600" eaLnBrk="0" hangingPunct="0">
                <a:defRPr>
                  <a:solidFill>
                    <a:schemeClr val="tx1"/>
                  </a:solidFill>
                  <a:latin typeface="Times New Roman" panose="02020603050405020304" pitchFamily="18" charset="0"/>
                  <a:ea typeface="宋体" panose="02010600030101010101" pitchFamily="2" charset="-122"/>
                </a:defRPr>
              </a:lvl3pPr>
              <a:lvl4pPr marL="1600200" indent="-228600" eaLnBrk="0" hangingPunct="0">
                <a:defRPr>
                  <a:solidFill>
                    <a:schemeClr val="tx1"/>
                  </a:solidFill>
                  <a:latin typeface="Times New Roman" panose="02020603050405020304" pitchFamily="18" charset="0"/>
                  <a:ea typeface="宋体" panose="02010600030101010101" pitchFamily="2" charset="-122"/>
                </a:defRPr>
              </a:lvl4pPr>
              <a:lvl5pPr marL="2057400" indent="-228600" eaLnBrk="0" hangingPunct="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eaLnBrk="1" hangingPunct="1">
                <a:buFontTx/>
                <a:buNone/>
              </a:pPr>
              <a:endParaRPr lang="zh-CN" altLang="en-US"/>
            </a:p>
          </p:txBody>
        </p:sp>
      </p:grpSp>
      <p:sp>
        <p:nvSpPr>
          <p:cNvPr id="3083" name="Rectangle 11"/>
          <p:cNvSpPr>
            <a:spLocks noGrp="1" noChangeArrowheads="1"/>
          </p:cNvSpPr>
          <p:nvPr>
            <p:ph type="ctrTitle"/>
          </p:nvPr>
        </p:nvSpPr>
        <p:spPr>
          <a:xfrm>
            <a:off x="1371600" y="1100138"/>
            <a:ext cx="7772400" cy="1143000"/>
          </a:xfrm>
        </p:spPr>
        <p:txBody>
          <a:bodyPr/>
          <a:lstStyle>
            <a:lvl1pPr>
              <a:defRPr/>
            </a:lvl1pPr>
          </a:lstStyle>
          <a:p>
            <a:pPr lvl="0"/>
            <a:r>
              <a:rPr lang="zh-CN" altLang="en-US" noProof="0"/>
              <a:t>单击此处编辑母版标题样式</a:t>
            </a:r>
          </a:p>
        </p:txBody>
      </p:sp>
      <p:sp>
        <p:nvSpPr>
          <p:cNvPr id="3084" name="Rectangle 12"/>
          <p:cNvSpPr>
            <a:spLocks noGrp="1" noChangeArrowheads="1"/>
          </p:cNvSpPr>
          <p:nvPr>
            <p:ph type="subTitle" idx="1"/>
          </p:nvPr>
        </p:nvSpPr>
        <p:spPr>
          <a:xfrm>
            <a:off x="1371600" y="3886200"/>
            <a:ext cx="6400800" cy="1752600"/>
          </a:xfrm>
        </p:spPr>
        <p:txBody>
          <a:bodyPr/>
          <a:lstStyle>
            <a:lvl1pPr marL="0" indent="0">
              <a:buFontTx/>
              <a:buNone/>
              <a:defRPr/>
            </a:lvl1pPr>
          </a:lstStyle>
          <a:p>
            <a:pPr lvl="0"/>
            <a:r>
              <a:rPr lang="zh-CN" altLang="en-US" noProof="0"/>
              <a:t>单击此处编辑母版副标题样式</a:t>
            </a:r>
          </a:p>
        </p:txBody>
      </p:sp>
      <p:sp>
        <p:nvSpPr>
          <p:cNvPr id="13" name="Rectangle 13">
            <a:extLst>
              <a:ext uri="{FF2B5EF4-FFF2-40B4-BE49-F238E27FC236}">
                <a16:creationId xmlns:a16="http://schemas.microsoft.com/office/drawing/2014/main" id="{DABD1B91-9866-4ACA-A320-D0A77069606F}"/>
              </a:ext>
            </a:extLst>
          </p:cNvPr>
          <p:cNvSpPr>
            <a:spLocks noGrp="1" noChangeArrowheads="1"/>
          </p:cNvSpPr>
          <p:nvPr>
            <p:ph type="dt" sz="half" idx="10"/>
          </p:nvPr>
        </p:nvSpPr>
        <p:spPr>
          <a:xfrm>
            <a:off x="685800" y="6248400"/>
            <a:ext cx="1905000" cy="457200"/>
          </a:xfrm>
        </p:spPr>
        <p:txBody>
          <a:bodyPr/>
          <a:lstStyle>
            <a:lvl1pPr>
              <a:defRPr>
                <a:solidFill>
                  <a:srgbClr val="660066"/>
                </a:solidFill>
              </a:defRPr>
            </a:lvl1pPr>
          </a:lstStyle>
          <a:p>
            <a:pPr>
              <a:defRPr/>
            </a:pPr>
            <a:endParaRPr lang="en-US" altLang="zh-CN"/>
          </a:p>
        </p:txBody>
      </p:sp>
      <p:sp>
        <p:nvSpPr>
          <p:cNvPr id="14" name="Rectangle 14">
            <a:extLst>
              <a:ext uri="{FF2B5EF4-FFF2-40B4-BE49-F238E27FC236}">
                <a16:creationId xmlns:a16="http://schemas.microsoft.com/office/drawing/2014/main" id="{2DF4CE0C-4E8D-4E6F-82D9-163D0240D587}"/>
              </a:ext>
            </a:extLst>
          </p:cNvPr>
          <p:cNvSpPr>
            <a:spLocks noGrp="1" noChangeArrowheads="1"/>
          </p:cNvSpPr>
          <p:nvPr>
            <p:ph type="ftr" sz="quarter" idx="11"/>
          </p:nvPr>
        </p:nvSpPr>
        <p:spPr>
          <a:xfrm>
            <a:off x="3124200" y="6248400"/>
            <a:ext cx="2895600" cy="457200"/>
          </a:xfrm>
        </p:spPr>
        <p:txBody>
          <a:bodyPr/>
          <a:lstStyle>
            <a:lvl1pPr>
              <a:defRPr>
                <a:solidFill>
                  <a:srgbClr val="660066"/>
                </a:solidFill>
              </a:defRPr>
            </a:lvl1pPr>
          </a:lstStyle>
          <a:p>
            <a:pPr>
              <a:defRPr/>
            </a:pPr>
            <a:endParaRPr lang="en-US" altLang="zh-CN"/>
          </a:p>
        </p:txBody>
      </p:sp>
      <p:sp>
        <p:nvSpPr>
          <p:cNvPr id="15" name="Rectangle 15">
            <a:extLst>
              <a:ext uri="{FF2B5EF4-FFF2-40B4-BE49-F238E27FC236}">
                <a16:creationId xmlns:a16="http://schemas.microsoft.com/office/drawing/2014/main" id="{7F63A264-1135-46C0-A974-F1BB327A01EE}"/>
              </a:ext>
            </a:extLst>
          </p:cNvPr>
          <p:cNvSpPr>
            <a:spLocks noGrp="1" noChangeArrowheads="1"/>
          </p:cNvSpPr>
          <p:nvPr>
            <p:ph type="sldNum" sz="quarter" idx="12"/>
          </p:nvPr>
        </p:nvSpPr>
        <p:spPr>
          <a:xfrm>
            <a:off x="6553200" y="6248400"/>
            <a:ext cx="1905000" cy="457200"/>
          </a:xfrm>
        </p:spPr>
        <p:txBody>
          <a:bodyPr/>
          <a:lstStyle>
            <a:lvl1pPr>
              <a:defRPr>
                <a:solidFill>
                  <a:srgbClr val="660066"/>
                </a:solidFill>
              </a:defRPr>
            </a:lvl1pPr>
          </a:lstStyle>
          <a:p>
            <a:fld id="{B7AEF994-EDFF-47AB-ADE6-52A85B3DB10B}" type="slidenum">
              <a:rPr lang="en-US" altLang="zh-CN"/>
              <a:pPr/>
              <a:t>‹#›</a:t>
            </a:fld>
            <a:endParaRPr lang="en-US" altLang="zh-CN"/>
          </a:p>
        </p:txBody>
      </p:sp>
    </p:spTree>
    <p:extLst>
      <p:ext uri="{BB962C8B-B14F-4D97-AF65-F5344CB8AC3E}">
        <p14:creationId xmlns:p14="http://schemas.microsoft.com/office/powerpoint/2010/main" val="1219920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Rectangle 14">
            <a:extLst>
              <a:ext uri="{FF2B5EF4-FFF2-40B4-BE49-F238E27FC236}">
                <a16:creationId xmlns:a16="http://schemas.microsoft.com/office/drawing/2014/main" id="{9C639C64-F40F-4A7C-94BA-D18CA6F26A1E}"/>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5">
            <a:extLst>
              <a:ext uri="{FF2B5EF4-FFF2-40B4-BE49-F238E27FC236}">
                <a16:creationId xmlns:a16="http://schemas.microsoft.com/office/drawing/2014/main" id="{E6FA7E03-2E44-49F1-8994-5979408BBB83}"/>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6">
            <a:extLst>
              <a:ext uri="{FF2B5EF4-FFF2-40B4-BE49-F238E27FC236}">
                <a16:creationId xmlns:a16="http://schemas.microsoft.com/office/drawing/2014/main" id="{6C601306-DC0D-4D7A-A061-292C3018EDF3}"/>
              </a:ext>
            </a:extLst>
          </p:cNvPr>
          <p:cNvSpPr>
            <a:spLocks noGrp="1" noChangeArrowheads="1"/>
          </p:cNvSpPr>
          <p:nvPr>
            <p:ph type="sldNum" sz="quarter" idx="12"/>
          </p:nvPr>
        </p:nvSpPr>
        <p:spPr>
          <a:ln/>
        </p:spPr>
        <p:txBody>
          <a:bodyPr/>
          <a:lstStyle>
            <a:lvl1pPr>
              <a:defRPr/>
            </a:lvl1pPr>
          </a:lstStyle>
          <a:p>
            <a:fld id="{B26A0CBF-6078-4E15-9076-490CFDE840F0}" type="slidenum">
              <a:rPr lang="en-US" altLang="zh-CN"/>
              <a:pPr/>
              <a:t>‹#›</a:t>
            </a:fld>
            <a:endParaRPr lang="en-US" altLang="zh-CN"/>
          </a:p>
        </p:txBody>
      </p:sp>
    </p:spTree>
    <p:extLst>
      <p:ext uri="{BB962C8B-B14F-4D97-AF65-F5344CB8AC3E}">
        <p14:creationId xmlns:p14="http://schemas.microsoft.com/office/powerpoint/2010/main" val="3033169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124700" y="609600"/>
            <a:ext cx="1943100" cy="5486400"/>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1295400" y="609600"/>
            <a:ext cx="5676900" cy="5486400"/>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Rectangle 14">
            <a:extLst>
              <a:ext uri="{FF2B5EF4-FFF2-40B4-BE49-F238E27FC236}">
                <a16:creationId xmlns:a16="http://schemas.microsoft.com/office/drawing/2014/main" id="{EBEC84E0-E786-4C53-B02C-90861BD4B1EB}"/>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5">
            <a:extLst>
              <a:ext uri="{FF2B5EF4-FFF2-40B4-BE49-F238E27FC236}">
                <a16:creationId xmlns:a16="http://schemas.microsoft.com/office/drawing/2014/main" id="{8B0256A3-17A5-4B46-8584-ADCAFF16F485}"/>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6">
            <a:extLst>
              <a:ext uri="{FF2B5EF4-FFF2-40B4-BE49-F238E27FC236}">
                <a16:creationId xmlns:a16="http://schemas.microsoft.com/office/drawing/2014/main" id="{EEADE13F-ACA3-4253-9086-3D56509EA9CC}"/>
              </a:ext>
            </a:extLst>
          </p:cNvPr>
          <p:cNvSpPr>
            <a:spLocks noGrp="1" noChangeArrowheads="1"/>
          </p:cNvSpPr>
          <p:nvPr>
            <p:ph type="sldNum" sz="quarter" idx="12"/>
          </p:nvPr>
        </p:nvSpPr>
        <p:spPr>
          <a:ln/>
        </p:spPr>
        <p:txBody>
          <a:bodyPr/>
          <a:lstStyle>
            <a:lvl1pPr>
              <a:defRPr/>
            </a:lvl1pPr>
          </a:lstStyle>
          <a:p>
            <a:fld id="{0A39A4BE-B676-474C-9356-C085EE48DC9B}" type="slidenum">
              <a:rPr lang="en-US" altLang="zh-CN"/>
              <a:pPr/>
              <a:t>‹#›</a:t>
            </a:fld>
            <a:endParaRPr lang="en-US" altLang="zh-CN"/>
          </a:p>
        </p:txBody>
      </p:sp>
    </p:spTree>
    <p:extLst>
      <p:ext uri="{BB962C8B-B14F-4D97-AF65-F5344CB8AC3E}">
        <p14:creationId xmlns:p14="http://schemas.microsoft.com/office/powerpoint/2010/main" val="3599189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Rectangle 14">
            <a:extLst>
              <a:ext uri="{FF2B5EF4-FFF2-40B4-BE49-F238E27FC236}">
                <a16:creationId xmlns:a16="http://schemas.microsoft.com/office/drawing/2014/main" id="{C6C3B8B3-3256-4433-9E25-6ADFEF28A1BF}"/>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5">
            <a:extLst>
              <a:ext uri="{FF2B5EF4-FFF2-40B4-BE49-F238E27FC236}">
                <a16:creationId xmlns:a16="http://schemas.microsoft.com/office/drawing/2014/main" id="{F689A6FC-6313-4E95-8BB8-D80564C7FB9A}"/>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6">
            <a:extLst>
              <a:ext uri="{FF2B5EF4-FFF2-40B4-BE49-F238E27FC236}">
                <a16:creationId xmlns:a16="http://schemas.microsoft.com/office/drawing/2014/main" id="{7480242C-2AB0-481C-9130-500B4BF56B81}"/>
              </a:ext>
            </a:extLst>
          </p:cNvPr>
          <p:cNvSpPr>
            <a:spLocks noGrp="1" noChangeArrowheads="1"/>
          </p:cNvSpPr>
          <p:nvPr>
            <p:ph type="sldNum" sz="quarter" idx="12"/>
          </p:nvPr>
        </p:nvSpPr>
        <p:spPr>
          <a:ln/>
        </p:spPr>
        <p:txBody>
          <a:bodyPr/>
          <a:lstStyle>
            <a:lvl1pPr>
              <a:defRPr/>
            </a:lvl1pPr>
          </a:lstStyle>
          <a:p>
            <a:fld id="{0D4E31FE-DC37-4C21-B92A-5C1E8DCDA04B}" type="slidenum">
              <a:rPr lang="en-US" altLang="zh-CN"/>
              <a:pPr/>
              <a:t>‹#›</a:t>
            </a:fld>
            <a:endParaRPr lang="en-US" altLang="zh-CN"/>
          </a:p>
        </p:txBody>
      </p:sp>
    </p:spTree>
    <p:extLst>
      <p:ext uri="{BB962C8B-B14F-4D97-AF65-F5344CB8AC3E}">
        <p14:creationId xmlns:p14="http://schemas.microsoft.com/office/powerpoint/2010/main" val="237869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p>
        </p:txBody>
      </p:sp>
      <p:sp>
        <p:nvSpPr>
          <p:cNvPr id="4" name="Rectangle 14">
            <a:extLst>
              <a:ext uri="{FF2B5EF4-FFF2-40B4-BE49-F238E27FC236}">
                <a16:creationId xmlns:a16="http://schemas.microsoft.com/office/drawing/2014/main" id="{95116063-7B5C-498C-81BA-38E8F042385F}"/>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5">
            <a:extLst>
              <a:ext uri="{FF2B5EF4-FFF2-40B4-BE49-F238E27FC236}">
                <a16:creationId xmlns:a16="http://schemas.microsoft.com/office/drawing/2014/main" id="{F280A9BA-5097-495F-9264-33323BF5AC8C}"/>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6">
            <a:extLst>
              <a:ext uri="{FF2B5EF4-FFF2-40B4-BE49-F238E27FC236}">
                <a16:creationId xmlns:a16="http://schemas.microsoft.com/office/drawing/2014/main" id="{5FC72BCB-4FE4-4B9C-97C3-3BED1B6F2891}"/>
              </a:ext>
            </a:extLst>
          </p:cNvPr>
          <p:cNvSpPr>
            <a:spLocks noGrp="1" noChangeArrowheads="1"/>
          </p:cNvSpPr>
          <p:nvPr>
            <p:ph type="sldNum" sz="quarter" idx="12"/>
          </p:nvPr>
        </p:nvSpPr>
        <p:spPr>
          <a:ln/>
        </p:spPr>
        <p:txBody>
          <a:bodyPr/>
          <a:lstStyle>
            <a:lvl1pPr>
              <a:defRPr/>
            </a:lvl1pPr>
          </a:lstStyle>
          <a:p>
            <a:fld id="{71F9A3B9-20CD-4BB3-A0FD-FC1997C3E6AF}" type="slidenum">
              <a:rPr lang="en-US" altLang="zh-CN"/>
              <a:pPr/>
              <a:t>‹#›</a:t>
            </a:fld>
            <a:endParaRPr lang="en-US" altLang="zh-CN"/>
          </a:p>
        </p:txBody>
      </p:sp>
    </p:spTree>
    <p:extLst>
      <p:ext uri="{BB962C8B-B14F-4D97-AF65-F5344CB8AC3E}">
        <p14:creationId xmlns:p14="http://schemas.microsoft.com/office/powerpoint/2010/main" val="3973724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1295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5257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Rectangle 14">
            <a:extLst>
              <a:ext uri="{FF2B5EF4-FFF2-40B4-BE49-F238E27FC236}">
                <a16:creationId xmlns:a16="http://schemas.microsoft.com/office/drawing/2014/main" id="{26C81C8B-DA7B-40B6-9114-DD52EA26082F}"/>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5">
            <a:extLst>
              <a:ext uri="{FF2B5EF4-FFF2-40B4-BE49-F238E27FC236}">
                <a16:creationId xmlns:a16="http://schemas.microsoft.com/office/drawing/2014/main" id="{067520A2-786D-42F1-9195-3441DC7745AB}"/>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6">
            <a:extLst>
              <a:ext uri="{FF2B5EF4-FFF2-40B4-BE49-F238E27FC236}">
                <a16:creationId xmlns:a16="http://schemas.microsoft.com/office/drawing/2014/main" id="{73D90717-D28C-4F3D-9063-ABC28386EF3A}"/>
              </a:ext>
            </a:extLst>
          </p:cNvPr>
          <p:cNvSpPr>
            <a:spLocks noGrp="1" noChangeArrowheads="1"/>
          </p:cNvSpPr>
          <p:nvPr>
            <p:ph type="sldNum" sz="quarter" idx="12"/>
          </p:nvPr>
        </p:nvSpPr>
        <p:spPr>
          <a:ln/>
        </p:spPr>
        <p:txBody>
          <a:bodyPr/>
          <a:lstStyle>
            <a:lvl1pPr>
              <a:defRPr/>
            </a:lvl1pPr>
          </a:lstStyle>
          <a:p>
            <a:fld id="{292D8342-8F00-4730-BD0C-C7B4FE158E3D}" type="slidenum">
              <a:rPr lang="en-US" altLang="zh-CN"/>
              <a:pPr/>
              <a:t>‹#›</a:t>
            </a:fld>
            <a:endParaRPr lang="en-US" altLang="zh-CN"/>
          </a:p>
        </p:txBody>
      </p:sp>
    </p:spTree>
    <p:extLst>
      <p:ext uri="{BB962C8B-B14F-4D97-AF65-F5344CB8AC3E}">
        <p14:creationId xmlns:p14="http://schemas.microsoft.com/office/powerpoint/2010/main" val="1656603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Rectangle 14">
            <a:extLst>
              <a:ext uri="{FF2B5EF4-FFF2-40B4-BE49-F238E27FC236}">
                <a16:creationId xmlns:a16="http://schemas.microsoft.com/office/drawing/2014/main" id="{7261B99A-78C5-42D2-A701-220582281BB4}"/>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15">
            <a:extLst>
              <a:ext uri="{FF2B5EF4-FFF2-40B4-BE49-F238E27FC236}">
                <a16:creationId xmlns:a16="http://schemas.microsoft.com/office/drawing/2014/main" id="{3682807D-0830-43EF-A3BC-7CF650F53E3B}"/>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6">
            <a:extLst>
              <a:ext uri="{FF2B5EF4-FFF2-40B4-BE49-F238E27FC236}">
                <a16:creationId xmlns:a16="http://schemas.microsoft.com/office/drawing/2014/main" id="{68C60E67-0160-4AAF-B1F8-6C7D26C7A119}"/>
              </a:ext>
            </a:extLst>
          </p:cNvPr>
          <p:cNvSpPr>
            <a:spLocks noGrp="1" noChangeArrowheads="1"/>
          </p:cNvSpPr>
          <p:nvPr>
            <p:ph type="sldNum" sz="quarter" idx="12"/>
          </p:nvPr>
        </p:nvSpPr>
        <p:spPr>
          <a:ln/>
        </p:spPr>
        <p:txBody>
          <a:bodyPr/>
          <a:lstStyle>
            <a:lvl1pPr>
              <a:defRPr/>
            </a:lvl1pPr>
          </a:lstStyle>
          <a:p>
            <a:fld id="{00033B00-1CEE-4D5B-AA40-00EB466C35F9}" type="slidenum">
              <a:rPr lang="en-US" altLang="zh-CN"/>
              <a:pPr/>
              <a:t>‹#›</a:t>
            </a:fld>
            <a:endParaRPr lang="en-US" altLang="zh-CN"/>
          </a:p>
        </p:txBody>
      </p:sp>
    </p:spTree>
    <p:extLst>
      <p:ext uri="{BB962C8B-B14F-4D97-AF65-F5344CB8AC3E}">
        <p14:creationId xmlns:p14="http://schemas.microsoft.com/office/powerpoint/2010/main" val="3259708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Rectangle 14">
            <a:extLst>
              <a:ext uri="{FF2B5EF4-FFF2-40B4-BE49-F238E27FC236}">
                <a16:creationId xmlns:a16="http://schemas.microsoft.com/office/drawing/2014/main" id="{AC1EFE29-CEE3-4B94-9A68-E586FB8CE9C1}"/>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15">
            <a:extLst>
              <a:ext uri="{FF2B5EF4-FFF2-40B4-BE49-F238E27FC236}">
                <a16:creationId xmlns:a16="http://schemas.microsoft.com/office/drawing/2014/main" id="{85103158-03F1-42D8-9226-653DB25358B5}"/>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6">
            <a:extLst>
              <a:ext uri="{FF2B5EF4-FFF2-40B4-BE49-F238E27FC236}">
                <a16:creationId xmlns:a16="http://schemas.microsoft.com/office/drawing/2014/main" id="{699CB8D0-64EB-4694-81B0-93C5E34C6669}"/>
              </a:ext>
            </a:extLst>
          </p:cNvPr>
          <p:cNvSpPr>
            <a:spLocks noGrp="1" noChangeArrowheads="1"/>
          </p:cNvSpPr>
          <p:nvPr>
            <p:ph type="sldNum" sz="quarter" idx="12"/>
          </p:nvPr>
        </p:nvSpPr>
        <p:spPr>
          <a:ln/>
        </p:spPr>
        <p:txBody>
          <a:bodyPr/>
          <a:lstStyle>
            <a:lvl1pPr>
              <a:defRPr/>
            </a:lvl1pPr>
          </a:lstStyle>
          <a:p>
            <a:fld id="{6DCA2D28-0C53-4823-9866-28DAC5E260B1}" type="slidenum">
              <a:rPr lang="en-US" altLang="zh-CN"/>
              <a:pPr/>
              <a:t>‹#›</a:t>
            </a:fld>
            <a:endParaRPr lang="en-US" altLang="zh-CN"/>
          </a:p>
        </p:txBody>
      </p:sp>
    </p:spTree>
    <p:extLst>
      <p:ext uri="{BB962C8B-B14F-4D97-AF65-F5344CB8AC3E}">
        <p14:creationId xmlns:p14="http://schemas.microsoft.com/office/powerpoint/2010/main" val="1065106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ADBEA81E-F7E4-4063-BDCD-094F91552589}"/>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15">
            <a:extLst>
              <a:ext uri="{FF2B5EF4-FFF2-40B4-BE49-F238E27FC236}">
                <a16:creationId xmlns:a16="http://schemas.microsoft.com/office/drawing/2014/main" id="{27EAD5AA-5891-48AD-B86E-A4BA2F8D1292}"/>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16">
            <a:extLst>
              <a:ext uri="{FF2B5EF4-FFF2-40B4-BE49-F238E27FC236}">
                <a16:creationId xmlns:a16="http://schemas.microsoft.com/office/drawing/2014/main" id="{1C83D8BD-CEA4-46E4-A78B-63BFF9D0EFDA}"/>
              </a:ext>
            </a:extLst>
          </p:cNvPr>
          <p:cNvSpPr>
            <a:spLocks noGrp="1" noChangeArrowheads="1"/>
          </p:cNvSpPr>
          <p:nvPr>
            <p:ph type="sldNum" sz="quarter" idx="12"/>
          </p:nvPr>
        </p:nvSpPr>
        <p:spPr>
          <a:ln/>
        </p:spPr>
        <p:txBody>
          <a:bodyPr/>
          <a:lstStyle>
            <a:lvl1pPr>
              <a:defRPr/>
            </a:lvl1pPr>
          </a:lstStyle>
          <a:p>
            <a:fld id="{B28A9032-2D26-4432-9845-F7463FE2B5C0}" type="slidenum">
              <a:rPr lang="en-US" altLang="zh-CN"/>
              <a:pPr/>
              <a:t>‹#›</a:t>
            </a:fld>
            <a:endParaRPr lang="en-US" altLang="zh-CN"/>
          </a:p>
        </p:txBody>
      </p:sp>
    </p:spTree>
    <p:extLst>
      <p:ext uri="{BB962C8B-B14F-4D97-AF65-F5344CB8AC3E}">
        <p14:creationId xmlns:p14="http://schemas.microsoft.com/office/powerpoint/2010/main" val="3682279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Rectangle 14">
            <a:extLst>
              <a:ext uri="{FF2B5EF4-FFF2-40B4-BE49-F238E27FC236}">
                <a16:creationId xmlns:a16="http://schemas.microsoft.com/office/drawing/2014/main" id="{CC8664F0-8EC6-47C1-8CF6-E4F62E859D58}"/>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5">
            <a:extLst>
              <a:ext uri="{FF2B5EF4-FFF2-40B4-BE49-F238E27FC236}">
                <a16:creationId xmlns:a16="http://schemas.microsoft.com/office/drawing/2014/main" id="{EEFD8B6B-0CE8-4D2D-AA27-FB821FE74CA3}"/>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6">
            <a:extLst>
              <a:ext uri="{FF2B5EF4-FFF2-40B4-BE49-F238E27FC236}">
                <a16:creationId xmlns:a16="http://schemas.microsoft.com/office/drawing/2014/main" id="{49526C68-366E-4A5D-B547-8322BBC63945}"/>
              </a:ext>
            </a:extLst>
          </p:cNvPr>
          <p:cNvSpPr>
            <a:spLocks noGrp="1" noChangeArrowheads="1"/>
          </p:cNvSpPr>
          <p:nvPr>
            <p:ph type="sldNum" sz="quarter" idx="12"/>
          </p:nvPr>
        </p:nvSpPr>
        <p:spPr>
          <a:ln/>
        </p:spPr>
        <p:txBody>
          <a:bodyPr/>
          <a:lstStyle>
            <a:lvl1pPr>
              <a:defRPr/>
            </a:lvl1pPr>
          </a:lstStyle>
          <a:p>
            <a:fld id="{55687F80-64E9-4532-BC80-E991F042A156}" type="slidenum">
              <a:rPr lang="en-US" altLang="zh-CN"/>
              <a:pPr/>
              <a:t>‹#›</a:t>
            </a:fld>
            <a:endParaRPr lang="en-US" altLang="zh-CN"/>
          </a:p>
        </p:txBody>
      </p:sp>
    </p:spTree>
    <p:extLst>
      <p:ext uri="{BB962C8B-B14F-4D97-AF65-F5344CB8AC3E}">
        <p14:creationId xmlns:p14="http://schemas.microsoft.com/office/powerpoint/2010/main" val="3698881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Rectangle 14">
            <a:extLst>
              <a:ext uri="{FF2B5EF4-FFF2-40B4-BE49-F238E27FC236}">
                <a16:creationId xmlns:a16="http://schemas.microsoft.com/office/drawing/2014/main" id="{01529705-DBAF-4258-85BC-BAD3979B4979}"/>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5">
            <a:extLst>
              <a:ext uri="{FF2B5EF4-FFF2-40B4-BE49-F238E27FC236}">
                <a16:creationId xmlns:a16="http://schemas.microsoft.com/office/drawing/2014/main" id="{CC15E728-EE9C-4858-A7A9-1E6F6D122E02}"/>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6">
            <a:extLst>
              <a:ext uri="{FF2B5EF4-FFF2-40B4-BE49-F238E27FC236}">
                <a16:creationId xmlns:a16="http://schemas.microsoft.com/office/drawing/2014/main" id="{9AA31B04-AD16-44A2-8ADD-712EA24421EB}"/>
              </a:ext>
            </a:extLst>
          </p:cNvPr>
          <p:cNvSpPr>
            <a:spLocks noGrp="1" noChangeArrowheads="1"/>
          </p:cNvSpPr>
          <p:nvPr>
            <p:ph type="sldNum" sz="quarter" idx="12"/>
          </p:nvPr>
        </p:nvSpPr>
        <p:spPr>
          <a:ln/>
        </p:spPr>
        <p:txBody>
          <a:bodyPr/>
          <a:lstStyle>
            <a:lvl1pPr>
              <a:defRPr/>
            </a:lvl1pPr>
          </a:lstStyle>
          <a:p>
            <a:fld id="{583C4A7E-7408-4A42-A19A-93D7FF7422B7}" type="slidenum">
              <a:rPr lang="en-US" altLang="zh-CN"/>
              <a:pPr/>
              <a:t>‹#›</a:t>
            </a:fld>
            <a:endParaRPr lang="en-US" altLang="zh-CN"/>
          </a:p>
        </p:txBody>
      </p:sp>
    </p:spTree>
    <p:extLst>
      <p:ext uri="{BB962C8B-B14F-4D97-AF65-F5344CB8AC3E}">
        <p14:creationId xmlns:p14="http://schemas.microsoft.com/office/powerpoint/2010/main" val="2292347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AD27AE74-584B-478D-A462-49FD9840FE27}"/>
              </a:ext>
            </a:extLst>
          </p:cNvPr>
          <p:cNvGrpSpPr>
            <a:grpSpLocks/>
          </p:cNvGrpSpPr>
          <p:nvPr/>
        </p:nvGrpSpPr>
        <p:grpSpPr bwMode="auto">
          <a:xfrm>
            <a:off x="0" y="0"/>
            <a:ext cx="9144000" cy="6858000"/>
            <a:chOff x="0" y="0"/>
            <a:chExt cx="5760" cy="4320"/>
          </a:xfrm>
        </p:grpSpPr>
        <p:grpSp>
          <p:nvGrpSpPr>
            <p:cNvPr id="1032" name="Group 3">
              <a:extLst>
                <a:ext uri="{FF2B5EF4-FFF2-40B4-BE49-F238E27FC236}">
                  <a16:creationId xmlns:a16="http://schemas.microsoft.com/office/drawing/2014/main" id="{8A7E0CC6-DD0D-4DCB-9E53-AAFC25BE62C7}"/>
                </a:ext>
              </a:extLst>
            </p:cNvPr>
            <p:cNvGrpSpPr>
              <a:grpSpLocks/>
            </p:cNvGrpSpPr>
            <p:nvPr/>
          </p:nvGrpSpPr>
          <p:grpSpPr bwMode="auto">
            <a:xfrm>
              <a:off x="0" y="0"/>
              <a:ext cx="5760" cy="4320"/>
              <a:chOff x="0" y="0"/>
              <a:chExt cx="5760" cy="4320"/>
            </a:xfrm>
          </p:grpSpPr>
          <p:sp>
            <p:nvSpPr>
              <p:cNvPr id="1039" name="Rectangle 4">
                <a:extLst>
                  <a:ext uri="{FF2B5EF4-FFF2-40B4-BE49-F238E27FC236}">
                    <a16:creationId xmlns:a16="http://schemas.microsoft.com/office/drawing/2014/main" id="{056DEE83-C599-42F3-B3FC-F925825D852A}"/>
                  </a:ext>
                </a:extLst>
              </p:cNvPr>
              <p:cNvSpPr>
                <a:spLocks noChangeArrowheads="1"/>
              </p:cNvSpPr>
              <p:nvPr/>
            </p:nvSpPr>
            <p:spPr bwMode="white">
              <a:xfrm>
                <a:off x="0" y="0"/>
                <a:ext cx="5760" cy="384"/>
              </a:xfrm>
              <a:prstGeom prst="rect">
                <a:avLst/>
              </a:prstGeom>
              <a:gradFill rotWithShape="0">
                <a:gsLst>
                  <a:gs pos="0">
                    <a:schemeClr val="hlink"/>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ea typeface="宋体" panose="02010600030101010101" pitchFamily="2" charset="-122"/>
                  </a:defRPr>
                </a:lvl1pPr>
                <a:lvl2pPr marL="742950" indent="-285750" eaLnBrk="0" hangingPunct="0">
                  <a:defRPr>
                    <a:solidFill>
                      <a:schemeClr val="tx1"/>
                    </a:solidFill>
                    <a:latin typeface="Times New Roman" panose="02020603050405020304" pitchFamily="18" charset="0"/>
                    <a:ea typeface="宋体" panose="02010600030101010101" pitchFamily="2" charset="-122"/>
                  </a:defRPr>
                </a:lvl2pPr>
                <a:lvl3pPr marL="1143000" indent="-228600" eaLnBrk="0" hangingPunct="0">
                  <a:defRPr>
                    <a:solidFill>
                      <a:schemeClr val="tx1"/>
                    </a:solidFill>
                    <a:latin typeface="Times New Roman" panose="02020603050405020304" pitchFamily="18" charset="0"/>
                    <a:ea typeface="宋体" panose="02010600030101010101" pitchFamily="2" charset="-122"/>
                  </a:defRPr>
                </a:lvl3pPr>
                <a:lvl4pPr marL="1600200" indent="-228600" eaLnBrk="0" hangingPunct="0">
                  <a:defRPr>
                    <a:solidFill>
                      <a:schemeClr val="tx1"/>
                    </a:solidFill>
                    <a:latin typeface="Times New Roman" panose="02020603050405020304" pitchFamily="18" charset="0"/>
                    <a:ea typeface="宋体" panose="02010600030101010101" pitchFamily="2" charset="-122"/>
                  </a:defRPr>
                </a:lvl4pPr>
                <a:lvl5pPr marL="2057400" indent="-228600" eaLnBrk="0" hangingPunct="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eaLnBrk="1" hangingPunct="1">
                  <a:buFontTx/>
                  <a:buNone/>
                </a:pPr>
                <a:endParaRPr lang="zh-CN" altLang="en-US"/>
              </a:p>
            </p:txBody>
          </p:sp>
          <p:sp>
            <p:nvSpPr>
              <p:cNvPr id="1040" name="Rectangle 5">
                <a:extLst>
                  <a:ext uri="{FF2B5EF4-FFF2-40B4-BE49-F238E27FC236}">
                    <a16:creationId xmlns:a16="http://schemas.microsoft.com/office/drawing/2014/main" id="{07D9111F-E798-4AB5-9F0C-55BC179A70E7}"/>
                  </a:ext>
                </a:extLst>
              </p:cNvPr>
              <p:cNvSpPr>
                <a:spLocks noChangeArrowheads="1"/>
              </p:cNvSpPr>
              <p:nvPr/>
            </p:nvSpPr>
            <p:spPr bwMode="white">
              <a:xfrm>
                <a:off x="0" y="384"/>
                <a:ext cx="5760" cy="3936"/>
              </a:xfrm>
              <a:prstGeom prst="rect">
                <a:avLst/>
              </a:pr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ea typeface="宋体" panose="02010600030101010101" pitchFamily="2" charset="-122"/>
                  </a:defRPr>
                </a:lvl1pPr>
                <a:lvl2pPr marL="742950" indent="-285750" eaLnBrk="0" hangingPunct="0">
                  <a:defRPr>
                    <a:solidFill>
                      <a:schemeClr val="tx1"/>
                    </a:solidFill>
                    <a:latin typeface="Times New Roman" panose="02020603050405020304" pitchFamily="18" charset="0"/>
                    <a:ea typeface="宋体" panose="02010600030101010101" pitchFamily="2" charset="-122"/>
                  </a:defRPr>
                </a:lvl2pPr>
                <a:lvl3pPr marL="1143000" indent="-228600" eaLnBrk="0" hangingPunct="0">
                  <a:defRPr>
                    <a:solidFill>
                      <a:schemeClr val="tx1"/>
                    </a:solidFill>
                    <a:latin typeface="Times New Roman" panose="02020603050405020304" pitchFamily="18" charset="0"/>
                    <a:ea typeface="宋体" panose="02010600030101010101" pitchFamily="2" charset="-122"/>
                  </a:defRPr>
                </a:lvl3pPr>
                <a:lvl4pPr marL="1600200" indent="-228600" eaLnBrk="0" hangingPunct="0">
                  <a:defRPr>
                    <a:solidFill>
                      <a:schemeClr val="tx1"/>
                    </a:solidFill>
                    <a:latin typeface="Times New Roman" panose="02020603050405020304" pitchFamily="18" charset="0"/>
                    <a:ea typeface="宋体" panose="02010600030101010101" pitchFamily="2" charset="-122"/>
                  </a:defRPr>
                </a:lvl4pPr>
                <a:lvl5pPr marL="2057400" indent="-228600" eaLnBrk="0" hangingPunct="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eaLnBrk="1" hangingPunct="1">
                  <a:buFontTx/>
                  <a:buNone/>
                </a:pPr>
                <a:endParaRPr lang="zh-CN" altLang="en-US"/>
              </a:p>
            </p:txBody>
          </p:sp>
        </p:grpSp>
        <p:grpSp>
          <p:nvGrpSpPr>
            <p:cNvPr id="1033" name="Group 6">
              <a:extLst>
                <a:ext uri="{FF2B5EF4-FFF2-40B4-BE49-F238E27FC236}">
                  <a16:creationId xmlns:a16="http://schemas.microsoft.com/office/drawing/2014/main" id="{6C51C28C-2EEC-4027-B964-DBA11009DA90}"/>
                </a:ext>
              </a:extLst>
            </p:cNvPr>
            <p:cNvGrpSpPr>
              <a:grpSpLocks/>
            </p:cNvGrpSpPr>
            <p:nvPr/>
          </p:nvGrpSpPr>
          <p:grpSpPr bwMode="auto">
            <a:xfrm>
              <a:off x="0" y="0"/>
              <a:ext cx="1667" cy="3613"/>
              <a:chOff x="0" y="0"/>
              <a:chExt cx="1667" cy="3613"/>
            </a:xfrm>
          </p:grpSpPr>
          <p:pic>
            <p:nvPicPr>
              <p:cNvPr id="1034" name="Picture 7" descr="grapes">
                <a:extLst>
                  <a:ext uri="{FF2B5EF4-FFF2-40B4-BE49-F238E27FC236}">
                    <a16:creationId xmlns:a16="http://schemas.microsoft.com/office/drawing/2014/main" id="{A6BBF2FE-8414-408E-9514-EC0F67DA153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3" y="0"/>
                <a:ext cx="534" cy="3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5" name="Group 8">
                <a:extLst>
                  <a:ext uri="{FF2B5EF4-FFF2-40B4-BE49-F238E27FC236}">
                    <a16:creationId xmlns:a16="http://schemas.microsoft.com/office/drawing/2014/main" id="{4961547D-8F93-4C6F-A773-F1ED1C4DA3A9}"/>
                  </a:ext>
                </a:extLst>
              </p:cNvPr>
              <p:cNvGrpSpPr>
                <a:grpSpLocks/>
              </p:cNvGrpSpPr>
              <p:nvPr/>
            </p:nvGrpSpPr>
            <p:grpSpPr bwMode="auto">
              <a:xfrm>
                <a:off x="226" y="0"/>
                <a:ext cx="80" cy="3613"/>
                <a:chOff x="226" y="0"/>
                <a:chExt cx="80" cy="3613"/>
              </a:xfrm>
            </p:grpSpPr>
            <p:sp>
              <p:nvSpPr>
                <p:cNvPr id="1037" name="Rectangle 9">
                  <a:extLst>
                    <a:ext uri="{FF2B5EF4-FFF2-40B4-BE49-F238E27FC236}">
                      <a16:creationId xmlns:a16="http://schemas.microsoft.com/office/drawing/2014/main" id="{DCCB52B7-A5AC-415E-91C9-A1172D91B4A9}"/>
                    </a:ext>
                  </a:extLst>
                </p:cNvPr>
                <p:cNvSpPr>
                  <a:spLocks noChangeArrowheads="1"/>
                </p:cNvSpPr>
                <p:nvPr/>
              </p:nvSpPr>
              <p:spPr bwMode="ltGray">
                <a:xfrm>
                  <a:off x="226" y="0"/>
                  <a:ext cx="80" cy="853"/>
                </a:xfrm>
                <a:prstGeom prst="rect">
                  <a:avLst/>
                </a:prstGeom>
                <a:gradFill rotWithShape="0">
                  <a:gsLst>
                    <a:gs pos="0">
                      <a:schemeClr val="folHlink"/>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ea typeface="宋体" panose="02010600030101010101" pitchFamily="2" charset="-122"/>
                    </a:defRPr>
                  </a:lvl1pPr>
                  <a:lvl2pPr marL="742950" indent="-285750" eaLnBrk="0" hangingPunct="0">
                    <a:defRPr>
                      <a:solidFill>
                        <a:schemeClr val="tx1"/>
                      </a:solidFill>
                      <a:latin typeface="Times New Roman" panose="02020603050405020304" pitchFamily="18" charset="0"/>
                      <a:ea typeface="宋体" panose="02010600030101010101" pitchFamily="2" charset="-122"/>
                    </a:defRPr>
                  </a:lvl2pPr>
                  <a:lvl3pPr marL="1143000" indent="-228600" eaLnBrk="0" hangingPunct="0">
                    <a:defRPr>
                      <a:solidFill>
                        <a:schemeClr val="tx1"/>
                      </a:solidFill>
                      <a:latin typeface="Times New Roman" panose="02020603050405020304" pitchFamily="18" charset="0"/>
                      <a:ea typeface="宋体" panose="02010600030101010101" pitchFamily="2" charset="-122"/>
                    </a:defRPr>
                  </a:lvl3pPr>
                  <a:lvl4pPr marL="1600200" indent="-228600" eaLnBrk="0" hangingPunct="0">
                    <a:defRPr>
                      <a:solidFill>
                        <a:schemeClr val="tx1"/>
                      </a:solidFill>
                      <a:latin typeface="Times New Roman" panose="02020603050405020304" pitchFamily="18" charset="0"/>
                      <a:ea typeface="宋体" panose="02010600030101010101" pitchFamily="2" charset="-122"/>
                    </a:defRPr>
                  </a:lvl4pPr>
                  <a:lvl5pPr marL="2057400" indent="-228600" eaLnBrk="0" hangingPunct="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eaLnBrk="1" hangingPunct="1">
                    <a:buFontTx/>
                    <a:buNone/>
                  </a:pPr>
                  <a:endParaRPr lang="zh-CN" altLang="en-US"/>
                </a:p>
              </p:txBody>
            </p:sp>
            <p:sp>
              <p:nvSpPr>
                <p:cNvPr id="1038" name="Rectangle 10">
                  <a:extLst>
                    <a:ext uri="{FF2B5EF4-FFF2-40B4-BE49-F238E27FC236}">
                      <a16:creationId xmlns:a16="http://schemas.microsoft.com/office/drawing/2014/main" id="{5B445682-A9DD-472D-ACFD-FA90D5B68E0D}"/>
                    </a:ext>
                  </a:extLst>
                </p:cNvPr>
                <p:cNvSpPr>
                  <a:spLocks noChangeArrowheads="1"/>
                </p:cNvSpPr>
                <p:nvPr/>
              </p:nvSpPr>
              <p:spPr bwMode="ltGray">
                <a:xfrm>
                  <a:off x="226" y="840"/>
                  <a:ext cx="80" cy="2773"/>
                </a:xfrm>
                <a:prstGeom prst="rect">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ea typeface="宋体" panose="02010600030101010101" pitchFamily="2" charset="-122"/>
                    </a:defRPr>
                  </a:lvl1pPr>
                  <a:lvl2pPr marL="742950" indent="-285750" eaLnBrk="0" hangingPunct="0">
                    <a:defRPr>
                      <a:solidFill>
                        <a:schemeClr val="tx1"/>
                      </a:solidFill>
                      <a:latin typeface="Times New Roman" panose="02020603050405020304" pitchFamily="18" charset="0"/>
                      <a:ea typeface="宋体" panose="02010600030101010101" pitchFamily="2" charset="-122"/>
                    </a:defRPr>
                  </a:lvl2pPr>
                  <a:lvl3pPr marL="1143000" indent="-228600" eaLnBrk="0" hangingPunct="0">
                    <a:defRPr>
                      <a:solidFill>
                        <a:schemeClr val="tx1"/>
                      </a:solidFill>
                      <a:latin typeface="Times New Roman" panose="02020603050405020304" pitchFamily="18" charset="0"/>
                      <a:ea typeface="宋体" panose="02010600030101010101" pitchFamily="2" charset="-122"/>
                    </a:defRPr>
                  </a:lvl3pPr>
                  <a:lvl4pPr marL="1600200" indent="-228600" eaLnBrk="0" hangingPunct="0">
                    <a:defRPr>
                      <a:solidFill>
                        <a:schemeClr val="tx1"/>
                      </a:solidFill>
                      <a:latin typeface="Times New Roman" panose="02020603050405020304" pitchFamily="18" charset="0"/>
                      <a:ea typeface="宋体" panose="02010600030101010101" pitchFamily="2" charset="-122"/>
                    </a:defRPr>
                  </a:lvl4pPr>
                  <a:lvl5pPr marL="2057400" indent="-228600" eaLnBrk="0" hangingPunct="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eaLnBrk="1" hangingPunct="1">
                    <a:buFontTx/>
                    <a:buNone/>
                  </a:pPr>
                  <a:endParaRPr lang="zh-CN" altLang="en-US"/>
                </a:p>
              </p:txBody>
            </p:sp>
          </p:grpSp>
          <p:sp>
            <p:nvSpPr>
              <p:cNvPr id="1036" name="Rectangle 11">
                <a:extLst>
                  <a:ext uri="{FF2B5EF4-FFF2-40B4-BE49-F238E27FC236}">
                    <a16:creationId xmlns:a16="http://schemas.microsoft.com/office/drawing/2014/main" id="{20E849E0-D6AD-4865-8EAC-A203A967A0EE}"/>
                  </a:ext>
                </a:extLst>
              </p:cNvPr>
              <p:cNvSpPr>
                <a:spLocks noChangeArrowheads="1"/>
              </p:cNvSpPr>
              <p:nvPr/>
            </p:nvSpPr>
            <p:spPr bwMode="ltGray">
              <a:xfrm>
                <a:off x="0" y="347"/>
                <a:ext cx="1667" cy="80"/>
              </a:xfrm>
              <a:prstGeom prst="rect">
                <a:avLst/>
              </a:prstGeom>
              <a:gradFill rotWithShape="0">
                <a:gsLst>
                  <a:gs pos="0">
                    <a:schemeClr val="hlink"/>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ea typeface="宋体" panose="02010600030101010101" pitchFamily="2" charset="-122"/>
                  </a:defRPr>
                </a:lvl1pPr>
                <a:lvl2pPr marL="742950" indent="-285750" eaLnBrk="0" hangingPunct="0">
                  <a:defRPr>
                    <a:solidFill>
                      <a:schemeClr val="tx1"/>
                    </a:solidFill>
                    <a:latin typeface="Times New Roman" panose="02020603050405020304" pitchFamily="18" charset="0"/>
                    <a:ea typeface="宋体" panose="02010600030101010101" pitchFamily="2" charset="-122"/>
                  </a:defRPr>
                </a:lvl2pPr>
                <a:lvl3pPr marL="1143000" indent="-228600" eaLnBrk="0" hangingPunct="0">
                  <a:defRPr>
                    <a:solidFill>
                      <a:schemeClr val="tx1"/>
                    </a:solidFill>
                    <a:latin typeface="Times New Roman" panose="02020603050405020304" pitchFamily="18" charset="0"/>
                    <a:ea typeface="宋体" panose="02010600030101010101" pitchFamily="2" charset="-122"/>
                  </a:defRPr>
                </a:lvl3pPr>
                <a:lvl4pPr marL="1600200" indent="-228600" eaLnBrk="0" hangingPunct="0">
                  <a:defRPr>
                    <a:solidFill>
                      <a:schemeClr val="tx1"/>
                    </a:solidFill>
                    <a:latin typeface="Times New Roman" panose="02020603050405020304" pitchFamily="18" charset="0"/>
                    <a:ea typeface="宋体" panose="02010600030101010101" pitchFamily="2" charset="-122"/>
                  </a:defRPr>
                </a:lvl4pPr>
                <a:lvl5pPr marL="2057400" indent="-228600" eaLnBrk="0" hangingPunct="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eaLnBrk="1" hangingPunct="1">
                  <a:buFontTx/>
                  <a:buNone/>
                </a:pPr>
                <a:endParaRPr lang="zh-CN" altLang="en-US"/>
              </a:p>
            </p:txBody>
          </p:sp>
        </p:grpSp>
      </p:grpSp>
      <p:sp>
        <p:nvSpPr>
          <p:cNvPr id="1027" name="Rectangle 12">
            <a:extLst>
              <a:ext uri="{FF2B5EF4-FFF2-40B4-BE49-F238E27FC236}">
                <a16:creationId xmlns:a16="http://schemas.microsoft.com/office/drawing/2014/main" id="{A7F1F15C-E361-4DBA-98AD-6F87297C0C39}"/>
              </a:ext>
            </a:extLst>
          </p:cNvPr>
          <p:cNvSpPr>
            <a:spLocks noGrp="1" noChangeArrowheads="1"/>
          </p:cNvSpPr>
          <p:nvPr>
            <p:ph type="title" idx="4294967295"/>
          </p:nvPr>
        </p:nvSpPr>
        <p:spPr bwMode="auto">
          <a:xfrm>
            <a:off x="12954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8" name="Rectangle 13">
            <a:extLst>
              <a:ext uri="{FF2B5EF4-FFF2-40B4-BE49-F238E27FC236}">
                <a16:creationId xmlns:a16="http://schemas.microsoft.com/office/drawing/2014/main" id="{F7E0C9AB-A604-4556-BB29-6DC8682B87AA}"/>
              </a:ext>
            </a:extLst>
          </p:cNvPr>
          <p:cNvSpPr>
            <a:spLocks noGrp="1" noChangeArrowheads="1"/>
          </p:cNvSpPr>
          <p:nvPr>
            <p:ph type="body" idx="4294967295"/>
          </p:nvPr>
        </p:nvSpPr>
        <p:spPr bwMode="auto">
          <a:xfrm>
            <a:off x="12954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2062" name="Rectangle 14">
            <a:extLst>
              <a:ext uri="{FF2B5EF4-FFF2-40B4-BE49-F238E27FC236}">
                <a16:creationId xmlns:a16="http://schemas.microsoft.com/office/drawing/2014/main" id="{FD0D6115-CE9B-495B-A976-B2617214D248}"/>
              </a:ext>
            </a:extLst>
          </p:cNvPr>
          <p:cNvSpPr>
            <a:spLocks noGrp="1" noChangeArrowheads="1"/>
          </p:cNvSpPr>
          <p:nvPr>
            <p:ph type="dt" sz="half" idx="2"/>
          </p:nvPr>
        </p:nvSpPr>
        <p:spPr bwMode="auto">
          <a:xfrm>
            <a:off x="1295400" y="6248400"/>
            <a:ext cx="1905000" cy="457200"/>
          </a:xfrm>
          <a:prstGeom prst="rect">
            <a:avLst/>
          </a:prstGeom>
          <a:noFill/>
          <a:ln>
            <a:noFill/>
          </a:ln>
        </p:spPr>
        <p:txBody>
          <a:bodyPr vert="horz" wrap="square" lIns="91440" tIns="45720" rIns="91440" bIns="45720" numCol="1" anchor="t" anchorCtr="0" compatLnSpc="1"/>
          <a:lstStyle>
            <a:lvl1pPr eaLnBrk="0" hangingPunct="0">
              <a:spcBef>
                <a:spcPct val="50000"/>
              </a:spcBef>
              <a:buFontTx/>
              <a:buNone/>
              <a:defRPr sz="1400">
                <a:latin typeface="+mn-lt"/>
              </a:defRPr>
            </a:lvl1pPr>
          </a:lstStyle>
          <a:p>
            <a:pPr>
              <a:defRPr/>
            </a:pPr>
            <a:endParaRPr lang="en-US" altLang="zh-CN"/>
          </a:p>
        </p:txBody>
      </p:sp>
      <p:sp>
        <p:nvSpPr>
          <p:cNvPr id="2063" name="Rectangle 15">
            <a:extLst>
              <a:ext uri="{FF2B5EF4-FFF2-40B4-BE49-F238E27FC236}">
                <a16:creationId xmlns:a16="http://schemas.microsoft.com/office/drawing/2014/main" id="{A0C11264-74AB-4A63-A1E6-A7AF414DE7B5}"/>
              </a:ext>
            </a:extLst>
          </p:cNvPr>
          <p:cNvSpPr>
            <a:spLocks noGrp="1" noChangeArrowheads="1"/>
          </p:cNvSpPr>
          <p:nvPr>
            <p:ph type="ftr" sz="quarter" idx="3"/>
          </p:nvPr>
        </p:nvSpPr>
        <p:spPr bwMode="auto">
          <a:xfrm>
            <a:off x="3733800" y="6248400"/>
            <a:ext cx="2895600" cy="457200"/>
          </a:xfrm>
          <a:prstGeom prst="rect">
            <a:avLst/>
          </a:prstGeom>
          <a:noFill/>
          <a:ln>
            <a:noFill/>
          </a:ln>
        </p:spPr>
        <p:txBody>
          <a:bodyPr vert="horz" wrap="square" lIns="91440" tIns="45720" rIns="91440" bIns="45720" numCol="1" anchor="t" anchorCtr="0" compatLnSpc="1"/>
          <a:lstStyle>
            <a:lvl1pPr algn="ctr" eaLnBrk="0" hangingPunct="0">
              <a:spcBef>
                <a:spcPct val="50000"/>
              </a:spcBef>
              <a:buFontTx/>
              <a:buNone/>
              <a:defRPr sz="1400">
                <a:latin typeface="+mn-lt"/>
              </a:defRPr>
            </a:lvl1pPr>
          </a:lstStyle>
          <a:p>
            <a:pPr>
              <a:defRPr/>
            </a:pPr>
            <a:endParaRPr lang="en-US" altLang="zh-CN"/>
          </a:p>
        </p:txBody>
      </p:sp>
      <p:sp>
        <p:nvSpPr>
          <p:cNvPr id="2064" name="Rectangle 16">
            <a:extLst>
              <a:ext uri="{FF2B5EF4-FFF2-40B4-BE49-F238E27FC236}">
                <a16:creationId xmlns:a16="http://schemas.microsoft.com/office/drawing/2014/main" id="{06B7629A-D749-4AC2-BE3F-4091F008FDEF}"/>
              </a:ext>
            </a:extLst>
          </p:cNvPr>
          <p:cNvSpPr>
            <a:spLocks noGrp="1" noChangeArrowheads="1"/>
          </p:cNvSpPr>
          <p:nvPr>
            <p:ph type="sldNum" sz="quarter" idx="4"/>
          </p:nvPr>
        </p:nvSpPr>
        <p:spPr bwMode="auto">
          <a:xfrm>
            <a:off x="71628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spcBef>
                <a:spcPct val="50000"/>
              </a:spcBef>
              <a:defRPr sz="1400">
                <a:latin typeface="Impact" panose="020B0806030902050204" pitchFamily="34" charset="0"/>
              </a:defRPr>
            </a:lvl1pPr>
          </a:lstStyle>
          <a:p>
            <a:fld id="{0E07766D-0350-43F5-BA11-B6EF5EC0034B}"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757"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Impact" panose="020B0806030902050204" pitchFamily="34" charset="0"/>
          <a:ea typeface="宋体" panose="02010600030101010101" pitchFamily="2" charset="-122"/>
        </a:defRPr>
      </a:lvl2pPr>
      <a:lvl3pPr algn="l" rtl="0" eaLnBrk="0" fontAlgn="base" hangingPunct="0">
        <a:spcBef>
          <a:spcPct val="0"/>
        </a:spcBef>
        <a:spcAft>
          <a:spcPct val="0"/>
        </a:spcAft>
        <a:defRPr sz="4400">
          <a:solidFill>
            <a:schemeClr val="tx2"/>
          </a:solidFill>
          <a:latin typeface="Impact" panose="020B0806030902050204" pitchFamily="34" charset="0"/>
          <a:ea typeface="宋体" panose="02010600030101010101" pitchFamily="2" charset="-122"/>
        </a:defRPr>
      </a:lvl3pPr>
      <a:lvl4pPr algn="l" rtl="0" eaLnBrk="0" fontAlgn="base" hangingPunct="0">
        <a:spcBef>
          <a:spcPct val="0"/>
        </a:spcBef>
        <a:spcAft>
          <a:spcPct val="0"/>
        </a:spcAft>
        <a:defRPr sz="4400">
          <a:solidFill>
            <a:schemeClr val="tx2"/>
          </a:solidFill>
          <a:latin typeface="Impact" panose="020B0806030902050204" pitchFamily="34" charset="0"/>
          <a:ea typeface="宋体" panose="02010600030101010101" pitchFamily="2" charset="-122"/>
        </a:defRPr>
      </a:lvl4pPr>
      <a:lvl5pPr algn="l" rtl="0" eaLnBrk="0" fontAlgn="base" hangingPunct="0">
        <a:spcBef>
          <a:spcPct val="0"/>
        </a:spcBef>
        <a:spcAft>
          <a:spcPct val="0"/>
        </a:spcAft>
        <a:defRPr sz="4400">
          <a:solidFill>
            <a:schemeClr val="tx2"/>
          </a:solidFill>
          <a:latin typeface="Impact" panose="020B0806030902050204" pitchFamily="34" charset="0"/>
          <a:ea typeface="宋体" panose="02010600030101010101" pitchFamily="2" charset="-122"/>
        </a:defRPr>
      </a:lvl5pPr>
      <a:lvl6pPr marL="457200" algn="l" rtl="0" fontAlgn="base">
        <a:spcBef>
          <a:spcPct val="0"/>
        </a:spcBef>
        <a:spcAft>
          <a:spcPct val="0"/>
        </a:spcAft>
        <a:defRPr sz="4400">
          <a:solidFill>
            <a:schemeClr val="tx2"/>
          </a:solidFill>
          <a:latin typeface="Impact" panose="020B0806030902050204" pitchFamily="34" charset="0"/>
          <a:ea typeface="宋体" panose="02010600030101010101" pitchFamily="2" charset="-122"/>
        </a:defRPr>
      </a:lvl6pPr>
      <a:lvl7pPr marL="914400" algn="l" rtl="0" fontAlgn="base">
        <a:spcBef>
          <a:spcPct val="0"/>
        </a:spcBef>
        <a:spcAft>
          <a:spcPct val="0"/>
        </a:spcAft>
        <a:defRPr sz="4400">
          <a:solidFill>
            <a:schemeClr val="tx2"/>
          </a:solidFill>
          <a:latin typeface="Impact" panose="020B0806030902050204" pitchFamily="34" charset="0"/>
          <a:ea typeface="宋体" panose="02010600030101010101" pitchFamily="2" charset="-122"/>
        </a:defRPr>
      </a:lvl7pPr>
      <a:lvl8pPr marL="1371600" algn="l" rtl="0" fontAlgn="base">
        <a:spcBef>
          <a:spcPct val="0"/>
        </a:spcBef>
        <a:spcAft>
          <a:spcPct val="0"/>
        </a:spcAft>
        <a:defRPr sz="4400">
          <a:solidFill>
            <a:schemeClr val="tx2"/>
          </a:solidFill>
          <a:latin typeface="Impact" panose="020B0806030902050204" pitchFamily="34" charset="0"/>
          <a:ea typeface="宋体" panose="02010600030101010101" pitchFamily="2" charset="-122"/>
        </a:defRPr>
      </a:lvl8pPr>
      <a:lvl9pPr marL="1828800" algn="l" rtl="0" fontAlgn="base">
        <a:spcBef>
          <a:spcPct val="0"/>
        </a:spcBef>
        <a:spcAft>
          <a:spcPct val="0"/>
        </a:spcAft>
        <a:defRPr sz="4400">
          <a:solidFill>
            <a:schemeClr val="tx2"/>
          </a:solidFill>
          <a:latin typeface="Impact" panose="020B080603090205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BD0C5853-0F92-4724-BA10-71CA44A03CE1}"/>
              </a:ext>
            </a:extLst>
          </p:cNvPr>
          <p:cNvSpPr>
            <a:spLocks noGrp="1" noChangeArrowheads="1"/>
          </p:cNvSpPr>
          <p:nvPr>
            <p:ph type="title"/>
          </p:nvPr>
        </p:nvSpPr>
        <p:spPr>
          <a:xfrm>
            <a:off x="1219200" y="533400"/>
            <a:ext cx="7772400" cy="914400"/>
          </a:xfrm>
        </p:spPr>
        <p:txBody>
          <a:bodyPr/>
          <a:lstStyle/>
          <a:p>
            <a:pPr algn="ctr" eaLnBrk="1" hangingPunct="1"/>
            <a:r>
              <a:rPr lang="zh-CN" altLang="en-US" sz="5000" b="1">
                <a:solidFill>
                  <a:schemeClr val="tx1"/>
                </a:solidFill>
                <a:latin typeface="楷体" panose="02010609060101010101" pitchFamily="49" charset="-122"/>
                <a:ea typeface="楷体" panose="02010609060101010101" pitchFamily="49" charset="-122"/>
              </a:rPr>
              <a:t>个人所得税知识模块一：</a:t>
            </a:r>
            <a:br>
              <a:rPr lang="en-US" altLang="zh-CN" sz="5000" b="1">
                <a:solidFill>
                  <a:schemeClr val="tx1"/>
                </a:solidFill>
                <a:latin typeface="楷体" panose="02010609060101010101" pitchFamily="49" charset="-122"/>
                <a:ea typeface="楷体" panose="02010609060101010101" pitchFamily="49" charset="-122"/>
              </a:rPr>
            </a:br>
            <a:r>
              <a:rPr lang="zh-CN" altLang="en-US" sz="5000" b="1">
                <a:solidFill>
                  <a:schemeClr val="tx1"/>
                </a:solidFill>
                <a:latin typeface="楷体" panose="02010609060101010101" pitchFamily="49" charset="-122"/>
                <a:ea typeface="楷体" panose="02010609060101010101" pitchFamily="49" charset="-122"/>
              </a:rPr>
              <a:t>基本税制要素</a:t>
            </a:r>
          </a:p>
        </p:txBody>
      </p:sp>
      <p:pic>
        <p:nvPicPr>
          <p:cNvPr id="3075" name="Picture 4">
            <a:extLst>
              <a:ext uri="{FF2B5EF4-FFF2-40B4-BE49-F238E27FC236}">
                <a16:creationId xmlns:a16="http://schemas.microsoft.com/office/drawing/2014/main" id="{E3C316B9-68A3-4661-B759-0C7E540671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05000"/>
            <a:ext cx="76962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表格 11265">
            <a:extLst>
              <a:ext uri="{FF2B5EF4-FFF2-40B4-BE49-F238E27FC236}">
                <a16:creationId xmlns:a16="http://schemas.microsoft.com/office/drawing/2014/main" id="{B622B739-8E7C-45AF-A8CD-663DC10C0350}"/>
              </a:ext>
            </a:extLst>
          </p:cNvPr>
          <p:cNvGraphicFramePr/>
          <p:nvPr/>
        </p:nvGraphicFramePr>
        <p:xfrm>
          <a:off x="0" y="0"/>
          <a:ext cx="9144000" cy="6797675"/>
        </p:xfrm>
        <a:graphic>
          <a:graphicData uri="http://schemas.openxmlformats.org/drawingml/2006/table">
            <a:tbl>
              <a:tblPr/>
              <a:tblGrid>
                <a:gridCol w="2237540">
                  <a:extLst>
                    <a:ext uri="{9D8B030D-6E8A-4147-A177-3AD203B41FA5}">
                      <a16:colId xmlns:a16="http://schemas.microsoft.com/office/drawing/2014/main" val="20000"/>
                    </a:ext>
                  </a:extLst>
                </a:gridCol>
                <a:gridCol w="6906460">
                  <a:extLst>
                    <a:ext uri="{9D8B030D-6E8A-4147-A177-3AD203B41FA5}">
                      <a16:colId xmlns:a16="http://schemas.microsoft.com/office/drawing/2014/main" val="20001"/>
                    </a:ext>
                  </a:extLst>
                </a:gridCol>
              </a:tblGrid>
              <a:tr h="734955">
                <a:tc>
                  <a:txBody>
                    <a:bodyPr/>
                    <a:lstStyle/>
                    <a:p>
                      <a:pPr lvl="0" eaLnBrk="1" hangingPunct="1">
                        <a:buNone/>
                      </a:pPr>
                      <a:r>
                        <a:rPr lang="zh-CN" altLang="en-US" sz="2400" b="1" dirty="0">
                          <a:latin typeface="Impact" panose="020B0806030902050204" pitchFamily="34" charset="0"/>
                          <a:ea typeface="宋体" panose="02010600030101010101" pitchFamily="2" charset="-122"/>
                        </a:rPr>
                        <a:t>时间</a:t>
                      </a:r>
                    </a:p>
                  </a:txBody>
                  <a:tcPr marL="96253" marR="96253" marT="45724" marB="4572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p>
                      <a:pPr lvl="0" eaLnBrk="1" hangingPunct="1">
                        <a:buNone/>
                      </a:pPr>
                      <a:r>
                        <a:rPr lang="zh-CN" altLang="en-US" sz="2400" b="1" dirty="0">
                          <a:latin typeface="Impact" panose="020B0806030902050204" pitchFamily="34" charset="0"/>
                          <a:ea typeface="宋体" panose="02010600030101010101" pitchFamily="2" charset="-122"/>
                        </a:rPr>
                        <a:t>个人所得税的相关改革情况</a:t>
                      </a:r>
                    </a:p>
                  </a:txBody>
                  <a:tcPr marL="96253" marR="96253" marT="45724" marB="4572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822968">
                <a:tc>
                  <a:txBody>
                    <a:bodyPr/>
                    <a:lstStyle/>
                    <a:p>
                      <a:pPr lvl="0" eaLnBrk="1" hangingPunct="1">
                        <a:buNone/>
                      </a:pPr>
                      <a:r>
                        <a:rPr lang="en-US" altLang="zh-CN" sz="2400" b="1" dirty="0">
                          <a:solidFill>
                            <a:srgbClr val="000000"/>
                          </a:solidFill>
                          <a:latin typeface="楷体_GB2312" pitchFamily="49" charset="-122"/>
                          <a:ea typeface="楷体_GB2312" pitchFamily="49" charset="-122"/>
                        </a:rPr>
                        <a:t>2005</a:t>
                      </a:r>
                      <a:r>
                        <a:rPr lang="zh-CN" altLang="en-US" sz="2400" b="1" dirty="0">
                          <a:solidFill>
                            <a:srgbClr val="000000"/>
                          </a:solidFill>
                          <a:latin typeface="楷体_GB2312" pitchFamily="49" charset="-122"/>
                          <a:ea typeface="楷体_GB2312" pitchFamily="49" charset="-122"/>
                        </a:rPr>
                        <a:t>年</a:t>
                      </a:r>
                      <a:r>
                        <a:rPr lang="en-US" altLang="zh-CN" sz="2400" b="1" dirty="0">
                          <a:solidFill>
                            <a:srgbClr val="000000"/>
                          </a:solidFill>
                          <a:latin typeface="楷体_GB2312" pitchFamily="49" charset="-122"/>
                          <a:ea typeface="楷体_GB2312" pitchFamily="49" charset="-122"/>
                        </a:rPr>
                        <a:t>10</a:t>
                      </a:r>
                      <a:r>
                        <a:rPr lang="zh-CN" altLang="en-US" sz="2400" b="1" dirty="0">
                          <a:solidFill>
                            <a:srgbClr val="000000"/>
                          </a:solidFill>
                          <a:latin typeface="楷体_GB2312" pitchFamily="49" charset="-122"/>
                          <a:ea typeface="楷体_GB2312" pitchFamily="49" charset="-122"/>
                        </a:rPr>
                        <a:t>月</a:t>
                      </a:r>
                      <a:r>
                        <a:rPr lang="en-US" altLang="zh-CN" sz="2400" b="1" dirty="0">
                          <a:solidFill>
                            <a:srgbClr val="000000"/>
                          </a:solidFill>
                          <a:latin typeface="楷体_GB2312" pitchFamily="49" charset="-122"/>
                          <a:ea typeface="楷体_GB2312" pitchFamily="49" charset="-122"/>
                        </a:rPr>
                        <a:t>27</a:t>
                      </a:r>
                      <a:r>
                        <a:rPr lang="zh-CN" altLang="en-US" sz="2400" b="1" dirty="0">
                          <a:solidFill>
                            <a:srgbClr val="000000"/>
                          </a:solidFill>
                          <a:latin typeface="楷体_GB2312" pitchFamily="49" charset="-122"/>
                          <a:ea typeface="楷体_GB2312" pitchFamily="49" charset="-122"/>
                        </a:rPr>
                        <a:t>日</a:t>
                      </a:r>
                    </a:p>
                  </a:txBody>
                  <a:tcPr marL="96253" marR="96253" marT="45724" marB="4572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CD9CC"/>
                    </a:solidFill>
                  </a:tcPr>
                </a:tc>
                <a:tc>
                  <a:txBody>
                    <a:bodyPr/>
                    <a:lstStyle/>
                    <a:p>
                      <a:pPr lvl="0" eaLnBrk="1" hangingPunct="1">
                        <a:buNone/>
                      </a:pPr>
                      <a:r>
                        <a:rPr lang="zh-CN" altLang="en-US" sz="2400" b="1" dirty="0">
                          <a:solidFill>
                            <a:srgbClr val="000000"/>
                          </a:solidFill>
                          <a:latin typeface="楷体_GB2312" pitchFamily="49" charset="-122"/>
                          <a:ea typeface="楷体_GB2312" pitchFamily="49" charset="-122"/>
                        </a:rPr>
                        <a:t>从</a:t>
                      </a:r>
                      <a:r>
                        <a:rPr lang="en-US" altLang="zh-CN" sz="2400" b="1" dirty="0">
                          <a:solidFill>
                            <a:srgbClr val="000000"/>
                          </a:solidFill>
                          <a:latin typeface="楷体_GB2312" pitchFamily="49" charset="-122"/>
                          <a:ea typeface="楷体_GB2312" pitchFamily="49" charset="-122"/>
                        </a:rPr>
                        <a:t>2006</a:t>
                      </a:r>
                      <a:r>
                        <a:rPr lang="zh-CN" altLang="en-US" sz="2400" b="1" dirty="0">
                          <a:solidFill>
                            <a:srgbClr val="000000"/>
                          </a:solidFill>
                          <a:latin typeface="楷体_GB2312" pitchFamily="49" charset="-122"/>
                          <a:ea typeface="楷体_GB2312" pitchFamily="49" charset="-122"/>
                        </a:rPr>
                        <a:t>年</a:t>
                      </a:r>
                      <a:r>
                        <a:rPr lang="en-US" altLang="zh-CN" sz="2400" b="1" dirty="0">
                          <a:solidFill>
                            <a:srgbClr val="000000"/>
                          </a:solidFill>
                          <a:latin typeface="楷体_GB2312" pitchFamily="49" charset="-122"/>
                          <a:ea typeface="楷体_GB2312" pitchFamily="49" charset="-122"/>
                        </a:rPr>
                        <a:t>1</a:t>
                      </a:r>
                      <a:r>
                        <a:rPr lang="zh-CN" altLang="en-US" sz="2400" b="1" dirty="0">
                          <a:solidFill>
                            <a:srgbClr val="000000"/>
                          </a:solidFill>
                          <a:latin typeface="楷体_GB2312" pitchFamily="49" charset="-122"/>
                          <a:ea typeface="楷体_GB2312" pitchFamily="49" charset="-122"/>
                        </a:rPr>
                        <a:t>月</a:t>
                      </a:r>
                      <a:r>
                        <a:rPr lang="en-US" altLang="zh-CN" sz="2400" b="1" dirty="0">
                          <a:solidFill>
                            <a:srgbClr val="000000"/>
                          </a:solidFill>
                          <a:latin typeface="楷体_GB2312" pitchFamily="49" charset="-122"/>
                          <a:ea typeface="楷体_GB2312" pitchFamily="49" charset="-122"/>
                        </a:rPr>
                        <a:t>1</a:t>
                      </a:r>
                      <a:r>
                        <a:rPr lang="zh-CN" altLang="en-US" sz="2400" b="1" dirty="0">
                          <a:solidFill>
                            <a:srgbClr val="000000"/>
                          </a:solidFill>
                          <a:latin typeface="楷体_GB2312" pitchFamily="49" charset="-122"/>
                          <a:ea typeface="楷体_GB2312" pitchFamily="49" charset="-122"/>
                        </a:rPr>
                        <a:t>日起，工资薪金</a:t>
                      </a:r>
                      <a:r>
                        <a:rPr lang="zh-CN" altLang="en-US" sz="2400" b="1" dirty="0">
                          <a:solidFill>
                            <a:srgbClr val="FF0000"/>
                          </a:solidFill>
                          <a:latin typeface="楷体_GB2312" pitchFamily="49" charset="-122"/>
                          <a:ea typeface="楷体_GB2312" pitchFamily="49" charset="-122"/>
                        </a:rPr>
                        <a:t>免征额</a:t>
                      </a:r>
                      <a:r>
                        <a:rPr lang="zh-CN" altLang="en-US" sz="2400" b="1" dirty="0">
                          <a:solidFill>
                            <a:srgbClr val="000000"/>
                          </a:solidFill>
                          <a:latin typeface="楷体_GB2312" pitchFamily="49" charset="-122"/>
                          <a:ea typeface="楷体_GB2312" pitchFamily="49" charset="-122"/>
                        </a:rPr>
                        <a:t>上调到</a:t>
                      </a:r>
                      <a:r>
                        <a:rPr lang="en-US" altLang="zh-CN" sz="2400" b="1" dirty="0">
                          <a:solidFill>
                            <a:srgbClr val="000000"/>
                          </a:solidFill>
                          <a:latin typeface="楷体_GB2312" pitchFamily="49" charset="-122"/>
                          <a:ea typeface="楷体_GB2312" pitchFamily="49" charset="-122"/>
                        </a:rPr>
                        <a:t>1600</a:t>
                      </a:r>
                      <a:r>
                        <a:rPr lang="zh-CN" altLang="en-US" sz="2400" b="1" dirty="0">
                          <a:solidFill>
                            <a:srgbClr val="000000"/>
                          </a:solidFill>
                          <a:latin typeface="楷体_GB2312" pitchFamily="49" charset="-122"/>
                          <a:ea typeface="楷体_GB2312" pitchFamily="49" charset="-122"/>
                        </a:rPr>
                        <a:t>元</a:t>
                      </a:r>
                    </a:p>
                  </a:txBody>
                  <a:tcPr marL="96253" marR="96253" marT="45724" marB="4572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CD9CC"/>
                    </a:solidFill>
                  </a:tcPr>
                </a:tc>
                <a:extLst>
                  <a:ext uri="{0D108BD9-81ED-4DB2-BD59-A6C34878D82A}">
                    <a16:rowId xmlns:a16="http://schemas.microsoft.com/office/drawing/2014/main" val="10001"/>
                  </a:ext>
                </a:extLst>
              </a:tr>
              <a:tr h="596854">
                <a:tc>
                  <a:txBody>
                    <a:bodyPr/>
                    <a:lstStyle/>
                    <a:p>
                      <a:pPr lvl="0" eaLnBrk="1" hangingPunct="1">
                        <a:buNone/>
                      </a:pPr>
                      <a:r>
                        <a:rPr lang="en-US" altLang="zh-CN" sz="2400" b="1" dirty="0">
                          <a:solidFill>
                            <a:srgbClr val="000000"/>
                          </a:solidFill>
                          <a:latin typeface="楷体_GB2312" pitchFamily="49" charset="-122"/>
                          <a:ea typeface="楷体_GB2312" pitchFamily="49" charset="-122"/>
                        </a:rPr>
                        <a:t>2005</a:t>
                      </a:r>
                      <a:r>
                        <a:rPr lang="zh-CN" altLang="en-US" sz="2400" b="1" dirty="0">
                          <a:solidFill>
                            <a:srgbClr val="000000"/>
                          </a:solidFill>
                          <a:latin typeface="楷体_GB2312" pitchFamily="49" charset="-122"/>
                          <a:ea typeface="楷体_GB2312" pitchFamily="49" charset="-122"/>
                        </a:rPr>
                        <a:t>年</a:t>
                      </a:r>
                      <a:r>
                        <a:rPr lang="en-US" altLang="zh-CN" sz="2400" b="1" dirty="0">
                          <a:solidFill>
                            <a:srgbClr val="000000"/>
                          </a:solidFill>
                          <a:latin typeface="楷体_GB2312" pitchFamily="49" charset="-122"/>
                          <a:ea typeface="楷体_GB2312" pitchFamily="49" charset="-122"/>
                        </a:rPr>
                        <a:t>12</a:t>
                      </a:r>
                      <a:r>
                        <a:rPr lang="zh-CN" altLang="en-US" sz="2400" b="1" dirty="0">
                          <a:solidFill>
                            <a:srgbClr val="000000"/>
                          </a:solidFill>
                          <a:latin typeface="楷体_GB2312" pitchFamily="49" charset="-122"/>
                          <a:ea typeface="楷体_GB2312" pitchFamily="49" charset="-122"/>
                        </a:rPr>
                        <a:t>月</a:t>
                      </a:r>
                    </a:p>
                  </a:txBody>
                  <a:tcPr marL="96253" marR="96253" marT="45724" marB="4572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EEDE7"/>
                    </a:solidFill>
                  </a:tcPr>
                </a:tc>
                <a:tc>
                  <a:txBody>
                    <a:bodyPr/>
                    <a:lstStyle/>
                    <a:p>
                      <a:pPr lvl="0" eaLnBrk="1" hangingPunct="1">
                        <a:buNone/>
                      </a:pPr>
                      <a:r>
                        <a:rPr lang="zh-CN" altLang="en-US" sz="2400" b="1" dirty="0">
                          <a:solidFill>
                            <a:srgbClr val="000000"/>
                          </a:solidFill>
                          <a:latin typeface="楷体_GB2312" pitchFamily="49" charset="-122"/>
                          <a:ea typeface="楷体_GB2312" pitchFamily="49" charset="-122"/>
                        </a:rPr>
                        <a:t>修改了个人所得税法实施条例</a:t>
                      </a:r>
                    </a:p>
                  </a:txBody>
                  <a:tcPr marL="96253" marR="96253" marT="45724" marB="4572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EEDE7"/>
                    </a:solidFill>
                  </a:tcPr>
                </a:tc>
                <a:extLst>
                  <a:ext uri="{0D108BD9-81ED-4DB2-BD59-A6C34878D82A}">
                    <a16:rowId xmlns:a16="http://schemas.microsoft.com/office/drawing/2014/main" val="10002"/>
                  </a:ext>
                </a:extLst>
              </a:tr>
              <a:tr h="595266">
                <a:tc>
                  <a:txBody>
                    <a:bodyPr/>
                    <a:lstStyle/>
                    <a:p>
                      <a:pPr lvl="0" eaLnBrk="1" hangingPunct="1">
                        <a:buNone/>
                      </a:pPr>
                      <a:r>
                        <a:rPr lang="en-US" altLang="zh-CN" sz="2400" b="1" dirty="0">
                          <a:solidFill>
                            <a:srgbClr val="000000"/>
                          </a:solidFill>
                          <a:latin typeface="楷体_GB2312" pitchFamily="49" charset="-122"/>
                          <a:ea typeface="楷体_GB2312" pitchFamily="49" charset="-122"/>
                        </a:rPr>
                        <a:t>2006</a:t>
                      </a:r>
                      <a:r>
                        <a:rPr lang="zh-CN" altLang="en-US" sz="2400" b="1" dirty="0">
                          <a:solidFill>
                            <a:srgbClr val="000000"/>
                          </a:solidFill>
                          <a:latin typeface="楷体_GB2312" pitchFamily="49" charset="-122"/>
                          <a:ea typeface="楷体_GB2312" pitchFamily="49" charset="-122"/>
                        </a:rPr>
                        <a:t>年</a:t>
                      </a:r>
                      <a:r>
                        <a:rPr lang="en-US" altLang="zh-CN" sz="2400" b="1" dirty="0">
                          <a:solidFill>
                            <a:srgbClr val="000000"/>
                          </a:solidFill>
                          <a:latin typeface="楷体_GB2312" pitchFamily="49" charset="-122"/>
                          <a:ea typeface="楷体_GB2312" pitchFamily="49" charset="-122"/>
                        </a:rPr>
                        <a:t>11</a:t>
                      </a:r>
                      <a:r>
                        <a:rPr lang="zh-CN" altLang="en-US" sz="2400" b="1" dirty="0">
                          <a:solidFill>
                            <a:srgbClr val="000000"/>
                          </a:solidFill>
                          <a:latin typeface="楷体_GB2312" pitchFamily="49" charset="-122"/>
                          <a:ea typeface="楷体_GB2312" pitchFamily="49" charset="-122"/>
                        </a:rPr>
                        <a:t>月</a:t>
                      </a:r>
                    </a:p>
                  </a:txBody>
                  <a:tcPr marL="96253" marR="96253" marT="45724" marB="4572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CD9CC"/>
                    </a:solidFill>
                  </a:tcPr>
                </a:tc>
                <a:tc>
                  <a:txBody>
                    <a:bodyPr/>
                    <a:lstStyle/>
                    <a:p>
                      <a:pPr lvl="0" eaLnBrk="1" hangingPunct="1">
                        <a:buNone/>
                      </a:pPr>
                      <a:r>
                        <a:rPr lang="zh-CN" altLang="en-US" sz="2400" b="1" dirty="0">
                          <a:solidFill>
                            <a:srgbClr val="000000"/>
                          </a:solidFill>
                          <a:latin typeface="楷体_GB2312" pitchFamily="49" charset="-122"/>
                          <a:ea typeface="楷体_GB2312" pitchFamily="49" charset="-122"/>
                        </a:rPr>
                        <a:t>发布了年所得</a:t>
                      </a:r>
                      <a:r>
                        <a:rPr lang="en-US" altLang="zh-CN" sz="2400" b="1" dirty="0">
                          <a:solidFill>
                            <a:srgbClr val="000000"/>
                          </a:solidFill>
                          <a:latin typeface="楷体_GB2312" pitchFamily="49" charset="-122"/>
                          <a:ea typeface="楷体_GB2312" pitchFamily="49" charset="-122"/>
                        </a:rPr>
                        <a:t>12</a:t>
                      </a:r>
                      <a:r>
                        <a:rPr lang="zh-CN" altLang="en-US" sz="2400" b="1" dirty="0">
                          <a:solidFill>
                            <a:srgbClr val="000000"/>
                          </a:solidFill>
                          <a:latin typeface="楷体_GB2312" pitchFamily="49" charset="-122"/>
                          <a:ea typeface="楷体_GB2312" pitchFamily="49" charset="-122"/>
                        </a:rPr>
                        <a:t>万元以上者自行纳税</a:t>
                      </a:r>
                    </a:p>
                  </a:txBody>
                  <a:tcPr marL="96253" marR="96253" marT="45724" marB="4572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CD9CC"/>
                    </a:solidFill>
                  </a:tcPr>
                </a:tc>
                <a:extLst>
                  <a:ext uri="{0D108BD9-81ED-4DB2-BD59-A6C34878D82A}">
                    <a16:rowId xmlns:a16="http://schemas.microsoft.com/office/drawing/2014/main" val="10003"/>
                  </a:ext>
                </a:extLst>
              </a:tr>
              <a:tr h="823849">
                <a:tc>
                  <a:txBody>
                    <a:bodyPr/>
                    <a:lstStyle/>
                    <a:p>
                      <a:pPr lvl="0" eaLnBrk="1" hangingPunct="1">
                        <a:buNone/>
                      </a:pPr>
                      <a:r>
                        <a:rPr lang="en-US" altLang="zh-CN" sz="2400" b="1" dirty="0">
                          <a:solidFill>
                            <a:srgbClr val="000000"/>
                          </a:solidFill>
                          <a:latin typeface="楷体_GB2312" pitchFamily="49" charset="-122"/>
                          <a:ea typeface="楷体_GB2312" pitchFamily="49" charset="-122"/>
                        </a:rPr>
                        <a:t>2007</a:t>
                      </a:r>
                      <a:r>
                        <a:rPr lang="zh-CN" altLang="en-US" sz="2400" b="1" dirty="0">
                          <a:solidFill>
                            <a:srgbClr val="000000"/>
                          </a:solidFill>
                          <a:latin typeface="楷体_GB2312" pitchFamily="49" charset="-122"/>
                          <a:ea typeface="楷体_GB2312" pitchFamily="49" charset="-122"/>
                        </a:rPr>
                        <a:t>年</a:t>
                      </a:r>
                      <a:r>
                        <a:rPr lang="en-US" altLang="zh-CN" sz="2400" b="1" dirty="0">
                          <a:solidFill>
                            <a:srgbClr val="000000"/>
                          </a:solidFill>
                          <a:latin typeface="楷体_GB2312" pitchFamily="49" charset="-122"/>
                          <a:ea typeface="楷体_GB2312" pitchFamily="49" charset="-122"/>
                        </a:rPr>
                        <a:t>8</a:t>
                      </a:r>
                      <a:r>
                        <a:rPr lang="zh-CN" altLang="en-US" sz="2400" b="1" dirty="0">
                          <a:solidFill>
                            <a:srgbClr val="000000"/>
                          </a:solidFill>
                          <a:latin typeface="楷体_GB2312" pitchFamily="49" charset="-122"/>
                          <a:ea typeface="楷体_GB2312" pitchFamily="49" charset="-122"/>
                        </a:rPr>
                        <a:t>月</a:t>
                      </a:r>
                      <a:r>
                        <a:rPr lang="en-US" altLang="zh-CN" sz="2400" b="1" dirty="0">
                          <a:solidFill>
                            <a:srgbClr val="000000"/>
                          </a:solidFill>
                          <a:latin typeface="楷体_GB2312" pitchFamily="49" charset="-122"/>
                          <a:ea typeface="楷体_GB2312" pitchFamily="49" charset="-122"/>
                        </a:rPr>
                        <a:t>15</a:t>
                      </a:r>
                      <a:r>
                        <a:rPr lang="zh-CN" altLang="en-US" sz="2400" b="1" dirty="0">
                          <a:solidFill>
                            <a:srgbClr val="000000"/>
                          </a:solidFill>
                          <a:latin typeface="楷体_GB2312" pitchFamily="49" charset="-122"/>
                          <a:ea typeface="楷体_GB2312" pitchFamily="49" charset="-122"/>
                        </a:rPr>
                        <a:t>日起</a:t>
                      </a:r>
                    </a:p>
                  </a:txBody>
                  <a:tcPr marL="96253" marR="96253" marT="45724" marB="4572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EEDE7"/>
                    </a:solidFill>
                  </a:tcPr>
                </a:tc>
                <a:tc>
                  <a:txBody>
                    <a:bodyPr/>
                    <a:lstStyle/>
                    <a:p>
                      <a:pPr lvl="0" eaLnBrk="1" hangingPunct="1">
                        <a:buNone/>
                      </a:pPr>
                      <a:r>
                        <a:rPr lang="zh-CN" altLang="en-US" sz="2400" b="1" dirty="0">
                          <a:solidFill>
                            <a:srgbClr val="000000"/>
                          </a:solidFill>
                          <a:latin typeface="楷体_GB2312" pitchFamily="49" charset="-122"/>
                          <a:ea typeface="楷体_GB2312" pitchFamily="49" charset="-122"/>
                        </a:rPr>
                        <a:t>对</a:t>
                      </a:r>
                      <a:r>
                        <a:rPr lang="zh-CN" altLang="en-US" sz="2400" b="1" dirty="0">
                          <a:solidFill>
                            <a:srgbClr val="FF0000"/>
                          </a:solidFill>
                          <a:latin typeface="楷体_GB2312" pitchFamily="49" charset="-122"/>
                          <a:ea typeface="楷体_GB2312" pitchFamily="49" charset="-122"/>
                        </a:rPr>
                        <a:t>利息</a:t>
                      </a:r>
                      <a:r>
                        <a:rPr lang="zh-CN" altLang="en-US" sz="2400" b="1" dirty="0">
                          <a:solidFill>
                            <a:srgbClr val="000000"/>
                          </a:solidFill>
                          <a:latin typeface="楷体_GB2312" pitchFamily="49" charset="-122"/>
                          <a:ea typeface="楷体_GB2312" pitchFamily="49" charset="-122"/>
                        </a:rPr>
                        <a:t>所得的税率由</a:t>
                      </a:r>
                      <a:r>
                        <a:rPr lang="en-US" altLang="zh-CN" sz="2400" b="1" dirty="0">
                          <a:solidFill>
                            <a:srgbClr val="000000"/>
                          </a:solidFill>
                          <a:latin typeface="楷体_GB2312" pitchFamily="49" charset="-122"/>
                          <a:ea typeface="楷体_GB2312" pitchFamily="49" charset="-122"/>
                        </a:rPr>
                        <a:t>20%</a:t>
                      </a:r>
                      <a:r>
                        <a:rPr lang="zh-CN" altLang="en-US" sz="2400" b="1" dirty="0">
                          <a:solidFill>
                            <a:srgbClr val="000000"/>
                          </a:solidFill>
                          <a:latin typeface="楷体_GB2312" pitchFamily="49" charset="-122"/>
                          <a:ea typeface="楷体_GB2312" pitchFamily="49" charset="-122"/>
                        </a:rPr>
                        <a:t>降到</a:t>
                      </a:r>
                      <a:r>
                        <a:rPr lang="en-US" altLang="zh-CN" sz="2400" b="1" dirty="0">
                          <a:solidFill>
                            <a:srgbClr val="000000"/>
                          </a:solidFill>
                          <a:latin typeface="楷体_GB2312" pitchFamily="49" charset="-122"/>
                          <a:ea typeface="楷体_GB2312" pitchFamily="49" charset="-122"/>
                        </a:rPr>
                        <a:t>5%</a:t>
                      </a:r>
                      <a:endParaRPr lang="zh-CN" altLang="en-US" sz="2400" b="1" dirty="0">
                        <a:solidFill>
                          <a:srgbClr val="000000"/>
                        </a:solidFill>
                        <a:latin typeface="楷体_GB2312" pitchFamily="49" charset="-122"/>
                        <a:ea typeface="楷体_GB2312" pitchFamily="49" charset="-122"/>
                      </a:endParaRPr>
                    </a:p>
                  </a:txBody>
                  <a:tcPr marL="96253" marR="96253" marT="45724" marB="4572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EEDE7"/>
                    </a:solidFill>
                  </a:tcPr>
                </a:tc>
                <a:extLst>
                  <a:ext uri="{0D108BD9-81ED-4DB2-BD59-A6C34878D82A}">
                    <a16:rowId xmlns:a16="http://schemas.microsoft.com/office/drawing/2014/main" val="10004"/>
                  </a:ext>
                </a:extLst>
              </a:tr>
              <a:tr h="822968">
                <a:tc>
                  <a:txBody>
                    <a:bodyPr/>
                    <a:lstStyle/>
                    <a:p>
                      <a:pPr lvl="0" eaLnBrk="1" hangingPunct="1">
                        <a:buNone/>
                      </a:pPr>
                      <a:r>
                        <a:rPr lang="en-US" altLang="zh-CN" sz="2400" b="1" dirty="0">
                          <a:solidFill>
                            <a:srgbClr val="000000"/>
                          </a:solidFill>
                          <a:latin typeface="楷体_GB2312" pitchFamily="49" charset="-122"/>
                          <a:ea typeface="楷体_GB2312" pitchFamily="49" charset="-122"/>
                        </a:rPr>
                        <a:t>2008</a:t>
                      </a:r>
                      <a:r>
                        <a:rPr lang="zh-CN" altLang="en-US" sz="2400" b="1" dirty="0">
                          <a:solidFill>
                            <a:srgbClr val="000000"/>
                          </a:solidFill>
                          <a:latin typeface="楷体_GB2312" pitchFamily="49" charset="-122"/>
                          <a:ea typeface="楷体_GB2312" pitchFamily="49" charset="-122"/>
                        </a:rPr>
                        <a:t>年</a:t>
                      </a:r>
                      <a:r>
                        <a:rPr lang="en-US" altLang="zh-CN" sz="2400" b="1" dirty="0">
                          <a:solidFill>
                            <a:srgbClr val="000000"/>
                          </a:solidFill>
                          <a:latin typeface="楷体_GB2312" pitchFamily="49" charset="-122"/>
                          <a:ea typeface="楷体_GB2312" pitchFamily="49" charset="-122"/>
                        </a:rPr>
                        <a:t>3</a:t>
                      </a:r>
                      <a:r>
                        <a:rPr lang="zh-CN" altLang="en-US" sz="2400" b="1" dirty="0">
                          <a:solidFill>
                            <a:srgbClr val="000000"/>
                          </a:solidFill>
                          <a:latin typeface="楷体_GB2312" pitchFamily="49" charset="-122"/>
                          <a:ea typeface="楷体_GB2312" pitchFamily="49" charset="-122"/>
                        </a:rPr>
                        <a:t>月</a:t>
                      </a:r>
                      <a:r>
                        <a:rPr lang="en-US" altLang="zh-CN" sz="2400" b="1" dirty="0">
                          <a:solidFill>
                            <a:srgbClr val="000000"/>
                          </a:solidFill>
                          <a:latin typeface="楷体_GB2312" pitchFamily="49" charset="-122"/>
                          <a:ea typeface="楷体_GB2312" pitchFamily="49" charset="-122"/>
                        </a:rPr>
                        <a:t>1</a:t>
                      </a:r>
                      <a:r>
                        <a:rPr lang="zh-CN" altLang="en-US" sz="2400" b="1" dirty="0">
                          <a:solidFill>
                            <a:srgbClr val="000000"/>
                          </a:solidFill>
                          <a:latin typeface="楷体_GB2312" pitchFamily="49" charset="-122"/>
                          <a:ea typeface="楷体_GB2312" pitchFamily="49" charset="-122"/>
                        </a:rPr>
                        <a:t>日起</a:t>
                      </a:r>
                    </a:p>
                  </a:txBody>
                  <a:tcPr marL="96253" marR="96253" marT="45724" marB="4572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CD9CC"/>
                    </a:solidFill>
                  </a:tcPr>
                </a:tc>
                <a:tc>
                  <a:txBody>
                    <a:bodyPr/>
                    <a:lstStyle/>
                    <a:p>
                      <a:pPr lvl="0" eaLnBrk="1" hangingPunct="1">
                        <a:buNone/>
                      </a:pPr>
                      <a:r>
                        <a:rPr lang="zh-CN" altLang="en-US" sz="2400" b="1" dirty="0">
                          <a:solidFill>
                            <a:srgbClr val="000000"/>
                          </a:solidFill>
                          <a:latin typeface="楷体_GB2312" pitchFamily="49" charset="-122"/>
                          <a:ea typeface="楷体_GB2312" pitchFamily="49" charset="-122"/>
                        </a:rPr>
                        <a:t>上调工薪</a:t>
                      </a:r>
                      <a:r>
                        <a:rPr lang="zh-CN" altLang="en-US" sz="2400" b="1" dirty="0">
                          <a:solidFill>
                            <a:srgbClr val="FF0000"/>
                          </a:solidFill>
                          <a:latin typeface="楷体_GB2312" pitchFamily="49" charset="-122"/>
                          <a:ea typeface="楷体_GB2312" pitchFamily="49" charset="-122"/>
                        </a:rPr>
                        <a:t>免征额</a:t>
                      </a:r>
                      <a:r>
                        <a:rPr lang="zh-CN" altLang="en-US" sz="2400" b="1" dirty="0">
                          <a:solidFill>
                            <a:srgbClr val="000000"/>
                          </a:solidFill>
                          <a:latin typeface="楷体_GB2312" pitchFamily="49" charset="-122"/>
                          <a:ea typeface="楷体_GB2312" pitchFamily="49" charset="-122"/>
                        </a:rPr>
                        <a:t>到</a:t>
                      </a:r>
                      <a:r>
                        <a:rPr lang="en-US" altLang="zh-CN" sz="2400" b="1" dirty="0">
                          <a:solidFill>
                            <a:srgbClr val="000000"/>
                          </a:solidFill>
                          <a:latin typeface="楷体_GB2312" pitchFamily="49" charset="-122"/>
                          <a:ea typeface="楷体_GB2312" pitchFamily="49" charset="-122"/>
                        </a:rPr>
                        <a:t>2000</a:t>
                      </a:r>
                      <a:r>
                        <a:rPr lang="zh-CN" altLang="en-US" sz="2400" b="1" dirty="0">
                          <a:solidFill>
                            <a:srgbClr val="000000"/>
                          </a:solidFill>
                          <a:latin typeface="楷体_GB2312" pitchFamily="49" charset="-122"/>
                          <a:ea typeface="楷体_GB2312" pitchFamily="49" charset="-122"/>
                        </a:rPr>
                        <a:t>元，附加免费减除标准上调到</a:t>
                      </a:r>
                      <a:r>
                        <a:rPr lang="en-US" altLang="zh-CN" sz="2400" b="1" dirty="0">
                          <a:solidFill>
                            <a:srgbClr val="000000"/>
                          </a:solidFill>
                          <a:latin typeface="楷体_GB2312" pitchFamily="49" charset="-122"/>
                          <a:ea typeface="楷体_GB2312" pitchFamily="49" charset="-122"/>
                        </a:rPr>
                        <a:t>2800</a:t>
                      </a:r>
                      <a:r>
                        <a:rPr lang="zh-CN" altLang="en-US" sz="2400" b="1" dirty="0">
                          <a:solidFill>
                            <a:srgbClr val="000000"/>
                          </a:solidFill>
                          <a:latin typeface="楷体_GB2312" pitchFamily="49" charset="-122"/>
                          <a:ea typeface="楷体_GB2312" pitchFamily="49" charset="-122"/>
                        </a:rPr>
                        <a:t>元</a:t>
                      </a:r>
                    </a:p>
                  </a:txBody>
                  <a:tcPr marL="96253" marR="96253" marT="45724" marB="4572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CD9CC"/>
                    </a:solidFill>
                  </a:tcPr>
                </a:tc>
                <a:extLst>
                  <a:ext uri="{0D108BD9-81ED-4DB2-BD59-A6C34878D82A}">
                    <a16:rowId xmlns:a16="http://schemas.microsoft.com/office/drawing/2014/main" val="10005"/>
                  </a:ext>
                </a:extLst>
              </a:tr>
              <a:tr h="822968">
                <a:tc>
                  <a:txBody>
                    <a:bodyPr/>
                    <a:lstStyle/>
                    <a:p>
                      <a:pPr lvl="0" eaLnBrk="1" hangingPunct="1">
                        <a:buNone/>
                      </a:pPr>
                      <a:r>
                        <a:rPr lang="en-US" altLang="zh-CN" sz="2400" b="1" dirty="0">
                          <a:solidFill>
                            <a:srgbClr val="000000"/>
                          </a:solidFill>
                          <a:latin typeface="楷体_GB2312" pitchFamily="49" charset="-122"/>
                          <a:ea typeface="楷体_GB2312" pitchFamily="49" charset="-122"/>
                        </a:rPr>
                        <a:t>2008</a:t>
                      </a:r>
                      <a:r>
                        <a:rPr lang="zh-CN" altLang="en-US" sz="2400" b="1" dirty="0">
                          <a:solidFill>
                            <a:srgbClr val="000000"/>
                          </a:solidFill>
                          <a:latin typeface="楷体_GB2312" pitchFamily="49" charset="-122"/>
                          <a:ea typeface="楷体_GB2312" pitchFamily="49" charset="-122"/>
                        </a:rPr>
                        <a:t>年</a:t>
                      </a:r>
                      <a:r>
                        <a:rPr lang="en-US" altLang="zh-CN" sz="2400" b="1" dirty="0">
                          <a:solidFill>
                            <a:srgbClr val="000000"/>
                          </a:solidFill>
                          <a:latin typeface="楷体_GB2312" pitchFamily="49" charset="-122"/>
                          <a:ea typeface="楷体_GB2312" pitchFamily="49" charset="-122"/>
                        </a:rPr>
                        <a:t>10</a:t>
                      </a:r>
                      <a:r>
                        <a:rPr lang="zh-CN" altLang="en-US" sz="2400" b="1" dirty="0">
                          <a:solidFill>
                            <a:srgbClr val="000000"/>
                          </a:solidFill>
                          <a:latin typeface="楷体_GB2312" pitchFamily="49" charset="-122"/>
                          <a:ea typeface="楷体_GB2312" pitchFamily="49" charset="-122"/>
                        </a:rPr>
                        <a:t>月</a:t>
                      </a:r>
                      <a:r>
                        <a:rPr lang="en-US" altLang="zh-CN" sz="2400" b="1" dirty="0">
                          <a:solidFill>
                            <a:srgbClr val="000000"/>
                          </a:solidFill>
                          <a:latin typeface="楷体_GB2312" pitchFamily="49" charset="-122"/>
                          <a:ea typeface="楷体_GB2312" pitchFamily="49" charset="-122"/>
                        </a:rPr>
                        <a:t>9</a:t>
                      </a:r>
                      <a:r>
                        <a:rPr lang="zh-CN" altLang="en-US" sz="2400" b="1" dirty="0">
                          <a:solidFill>
                            <a:srgbClr val="000000"/>
                          </a:solidFill>
                          <a:latin typeface="楷体_GB2312" pitchFamily="49" charset="-122"/>
                          <a:ea typeface="楷体_GB2312" pitchFamily="49" charset="-122"/>
                        </a:rPr>
                        <a:t>日起</a:t>
                      </a:r>
                    </a:p>
                  </a:txBody>
                  <a:tcPr marL="96253" marR="96253" marT="45724" marB="4572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EEDE7"/>
                    </a:solidFill>
                  </a:tcPr>
                </a:tc>
                <a:tc>
                  <a:txBody>
                    <a:bodyPr/>
                    <a:lstStyle/>
                    <a:p>
                      <a:pPr lvl="0" eaLnBrk="1" hangingPunct="1">
                        <a:buNone/>
                      </a:pPr>
                      <a:r>
                        <a:rPr lang="zh-CN" altLang="en-US" sz="2400" b="1" dirty="0">
                          <a:solidFill>
                            <a:srgbClr val="000000"/>
                          </a:solidFill>
                          <a:latin typeface="楷体_GB2312" pitchFamily="49" charset="-122"/>
                          <a:ea typeface="楷体_GB2312" pitchFamily="49" charset="-122"/>
                        </a:rPr>
                        <a:t>暂停征收</a:t>
                      </a:r>
                      <a:r>
                        <a:rPr lang="zh-CN" altLang="en-US" sz="2400" b="1" dirty="0">
                          <a:solidFill>
                            <a:srgbClr val="FF0000"/>
                          </a:solidFill>
                          <a:latin typeface="楷体_GB2312" pitchFamily="49" charset="-122"/>
                          <a:ea typeface="楷体_GB2312" pitchFamily="49" charset="-122"/>
                        </a:rPr>
                        <a:t>存款利息</a:t>
                      </a:r>
                      <a:r>
                        <a:rPr lang="zh-CN" altLang="en-US" sz="2400" b="1" dirty="0">
                          <a:solidFill>
                            <a:srgbClr val="000000"/>
                          </a:solidFill>
                          <a:latin typeface="楷体_GB2312" pitchFamily="49" charset="-122"/>
                          <a:ea typeface="楷体_GB2312" pitchFamily="49" charset="-122"/>
                        </a:rPr>
                        <a:t>所得税</a:t>
                      </a:r>
                    </a:p>
                  </a:txBody>
                  <a:tcPr marL="96253" marR="96253" marT="45724" marB="4572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EEDE7"/>
                    </a:solidFill>
                  </a:tcPr>
                </a:tc>
                <a:extLst>
                  <a:ext uri="{0D108BD9-81ED-4DB2-BD59-A6C34878D82A}">
                    <a16:rowId xmlns:a16="http://schemas.microsoft.com/office/drawing/2014/main" val="10006"/>
                  </a:ext>
                </a:extLst>
              </a:tr>
              <a:tr h="788925">
                <a:tc>
                  <a:txBody>
                    <a:bodyPr/>
                    <a:lstStyle/>
                    <a:p>
                      <a:pPr lvl="0" algn="ctr" eaLnBrk="1" hangingPunct="1">
                        <a:buNone/>
                      </a:pPr>
                      <a:r>
                        <a:rPr lang="en-US" altLang="zh-CN" sz="2400" b="1" dirty="0">
                          <a:solidFill>
                            <a:srgbClr val="000000"/>
                          </a:solidFill>
                          <a:latin typeface="楷体_GB2312" pitchFamily="49" charset="-122"/>
                          <a:ea typeface="楷体_GB2312" pitchFamily="49" charset="-122"/>
                        </a:rPr>
                        <a:t>2011</a:t>
                      </a:r>
                      <a:r>
                        <a:rPr lang="zh-CN" altLang="en-US" sz="2400" b="1" dirty="0">
                          <a:solidFill>
                            <a:srgbClr val="000000"/>
                          </a:solidFill>
                          <a:latin typeface="楷体_GB2312" pitchFamily="49" charset="-122"/>
                          <a:ea typeface="楷体_GB2312" pitchFamily="49" charset="-122"/>
                        </a:rPr>
                        <a:t>年</a:t>
                      </a:r>
                      <a:r>
                        <a:rPr lang="en-US" altLang="zh-CN" sz="2400" b="1" dirty="0">
                          <a:solidFill>
                            <a:srgbClr val="000000"/>
                          </a:solidFill>
                          <a:latin typeface="楷体_GB2312" pitchFamily="49" charset="-122"/>
                          <a:ea typeface="楷体_GB2312" pitchFamily="49" charset="-122"/>
                        </a:rPr>
                        <a:t>6</a:t>
                      </a:r>
                      <a:r>
                        <a:rPr lang="zh-CN" altLang="en-US" sz="2400" b="1" dirty="0">
                          <a:solidFill>
                            <a:srgbClr val="000000"/>
                          </a:solidFill>
                          <a:latin typeface="楷体_GB2312" pitchFamily="49" charset="-122"/>
                          <a:ea typeface="楷体_GB2312" pitchFamily="49" charset="-122"/>
                        </a:rPr>
                        <a:t>月</a:t>
                      </a:r>
                      <a:r>
                        <a:rPr lang="en-US" altLang="zh-CN" sz="2400" b="1" dirty="0">
                          <a:solidFill>
                            <a:srgbClr val="000000"/>
                          </a:solidFill>
                          <a:latin typeface="楷体_GB2312" pitchFamily="49" charset="-122"/>
                          <a:ea typeface="楷体_GB2312" pitchFamily="49" charset="-122"/>
                        </a:rPr>
                        <a:t>30</a:t>
                      </a:r>
                      <a:r>
                        <a:rPr lang="zh-CN" altLang="en-US" sz="2400" b="1" dirty="0">
                          <a:solidFill>
                            <a:srgbClr val="000000"/>
                          </a:solidFill>
                          <a:latin typeface="楷体_GB2312" pitchFamily="49" charset="-122"/>
                          <a:ea typeface="楷体_GB2312" pitchFamily="49" charset="-122"/>
                        </a:rPr>
                        <a:t>日</a:t>
                      </a:r>
                    </a:p>
                  </a:txBody>
                  <a:tcPr marL="30079" marR="30079" marT="28574" marB="28574"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CD9CC"/>
                    </a:solidFill>
                  </a:tcPr>
                </a:tc>
                <a:tc>
                  <a:txBody>
                    <a:bodyPr/>
                    <a:lstStyle/>
                    <a:p>
                      <a:pPr lvl="0" eaLnBrk="1" hangingPunct="1">
                        <a:buNone/>
                      </a:pPr>
                      <a:r>
                        <a:rPr lang="zh-CN" altLang="en-US" sz="2400" b="1" dirty="0">
                          <a:solidFill>
                            <a:srgbClr val="000000"/>
                          </a:solidFill>
                          <a:latin typeface="楷体_GB2312" pitchFamily="49" charset="-122"/>
                          <a:ea typeface="楷体_GB2312" pitchFamily="49" charset="-122"/>
                        </a:rPr>
                        <a:t>表决通过了关于修改个人所得税法的决定，将个税</a:t>
                      </a:r>
                      <a:r>
                        <a:rPr lang="zh-CN" altLang="en-US" sz="2400" b="1" dirty="0">
                          <a:solidFill>
                            <a:srgbClr val="FF0000"/>
                          </a:solidFill>
                          <a:latin typeface="楷体_GB2312" pitchFamily="49" charset="-122"/>
                          <a:ea typeface="楷体_GB2312" pitchFamily="49" charset="-122"/>
                        </a:rPr>
                        <a:t>免征额</a:t>
                      </a:r>
                      <a:r>
                        <a:rPr lang="zh-CN" altLang="en-US" sz="2400" b="1" dirty="0">
                          <a:solidFill>
                            <a:srgbClr val="000000"/>
                          </a:solidFill>
                          <a:latin typeface="楷体_GB2312" pitchFamily="49" charset="-122"/>
                          <a:ea typeface="楷体_GB2312" pitchFamily="49" charset="-122"/>
                        </a:rPr>
                        <a:t>提高到</a:t>
                      </a:r>
                      <a:r>
                        <a:rPr lang="en-US" altLang="zh-CN" sz="2400" b="1" dirty="0">
                          <a:solidFill>
                            <a:srgbClr val="000000"/>
                          </a:solidFill>
                          <a:latin typeface="楷体_GB2312" pitchFamily="49" charset="-122"/>
                          <a:ea typeface="楷体_GB2312" pitchFamily="49" charset="-122"/>
                        </a:rPr>
                        <a:t>3500</a:t>
                      </a:r>
                      <a:r>
                        <a:rPr lang="zh-CN" altLang="en-US" sz="2400" b="1" dirty="0">
                          <a:solidFill>
                            <a:srgbClr val="000000"/>
                          </a:solidFill>
                          <a:latin typeface="楷体_GB2312" pitchFamily="49" charset="-122"/>
                          <a:ea typeface="楷体_GB2312" pitchFamily="49" charset="-122"/>
                        </a:rPr>
                        <a:t>元。</a:t>
                      </a:r>
                    </a:p>
                  </a:txBody>
                  <a:tcPr marL="30079" marR="30079" marT="28574" marB="28574"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CD9CC"/>
                    </a:solidFill>
                  </a:tcPr>
                </a:tc>
                <a:extLst>
                  <a:ext uri="{0D108BD9-81ED-4DB2-BD59-A6C34878D82A}">
                    <a16:rowId xmlns:a16="http://schemas.microsoft.com/office/drawing/2014/main" val="10007"/>
                  </a:ext>
                </a:extLst>
              </a:tr>
              <a:tr h="788926">
                <a:tc>
                  <a:txBody>
                    <a:bodyPr/>
                    <a:lstStyle/>
                    <a:p>
                      <a:pPr lvl="0" algn="ctr" eaLnBrk="1" hangingPunct="1">
                        <a:buNone/>
                      </a:pPr>
                      <a:r>
                        <a:rPr lang="en-US" altLang="zh-CN" sz="2400" b="1" dirty="0">
                          <a:solidFill>
                            <a:srgbClr val="000000"/>
                          </a:solidFill>
                          <a:latin typeface="楷体_GB2312" pitchFamily="49" charset="-122"/>
                          <a:ea typeface="楷体_GB2312" pitchFamily="49" charset="-122"/>
                        </a:rPr>
                        <a:t>2011</a:t>
                      </a:r>
                      <a:r>
                        <a:rPr lang="zh-CN" altLang="en-US" sz="2400" b="1" dirty="0">
                          <a:solidFill>
                            <a:srgbClr val="000000"/>
                          </a:solidFill>
                          <a:latin typeface="楷体_GB2312" pitchFamily="49" charset="-122"/>
                          <a:ea typeface="楷体_GB2312" pitchFamily="49" charset="-122"/>
                        </a:rPr>
                        <a:t>年</a:t>
                      </a:r>
                      <a:r>
                        <a:rPr lang="en-US" altLang="zh-CN" sz="2400" b="1" dirty="0">
                          <a:solidFill>
                            <a:srgbClr val="000000"/>
                          </a:solidFill>
                          <a:latin typeface="楷体_GB2312" pitchFamily="49" charset="-122"/>
                          <a:ea typeface="楷体_GB2312" pitchFamily="49" charset="-122"/>
                        </a:rPr>
                        <a:t>7</a:t>
                      </a:r>
                      <a:r>
                        <a:rPr lang="zh-CN" altLang="en-US" sz="2400" b="1" dirty="0">
                          <a:solidFill>
                            <a:srgbClr val="000000"/>
                          </a:solidFill>
                          <a:latin typeface="楷体_GB2312" pitchFamily="49" charset="-122"/>
                          <a:ea typeface="楷体_GB2312" pitchFamily="49" charset="-122"/>
                        </a:rPr>
                        <a:t>月</a:t>
                      </a:r>
                      <a:r>
                        <a:rPr lang="en-US" altLang="zh-CN" sz="2400" b="1" dirty="0">
                          <a:solidFill>
                            <a:srgbClr val="000000"/>
                          </a:solidFill>
                          <a:latin typeface="楷体_GB2312" pitchFamily="49" charset="-122"/>
                          <a:ea typeface="楷体_GB2312" pitchFamily="49" charset="-122"/>
                        </a:rPr>
                        <a:t>27</a:t>
                      </a:r>
                      <a:r>
                        <a:rPr lang="zh-CN" altLang="en-US" sz="2400" b="1" dirty="0">
                          <a:solidFill>
                            <a:srgbClr val="000000"/>
                          </a:solidFill>
                          <a:latin typeface="楷体_GB2312" pitchFamily="49" charset="-122"/>
                          <a:ea typeface="楷体_GB2312" pitchFamily="49" charset="-122"/>
                        </a:rPr>
                        <a:t>日</a:t>
                      </a:r>
                    </a:p>
                  </a:txBody>
                  <a:tcPr marL="30079" marR="30079" marT="28574" marB="28574"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EEDE7"/>
                    </a:solidFill>
                  </a:tcPr>
                </a:tc>
                <a:tc>
                  <a:txBody>
                    <a:bodyPr/>
                    <a:lstStyle/>
                    <a:p>
                      <a:pPr lvl="0" eaLnBrk="1" hangingPunct="1">
                        <a:buNone/>
                      </a:pPr>
                      <a:r>
                        <a:rPr lang="zh-CN" altLang="en-US" sz="2400" b="1" dirty="0">
                          <a:solidFill>
                            <a:srgbClr val="000000"/>
                          </a:solidFill>
                          <a:latin typeface="楷体_GB2312" pitchFamily="49" charset="-122"/>
                          <a:ea typeface="楷体_GB2312" pitchFamily="49" charset="-122"/>
                        </a:rPr>
                        <a:t>中国发布修改后</a:t>
                      </a:r>
                      <a:r>
                        <a:rPr lang="en-US" altLang="zh-CN" sz="2400" b="1" dirty="0">
                          <a:solidFill>
                            <a:srgbClr val="000000"/>
                          </a:solidFill>
                          <a:latin typeface="楷体_GB2312" pitchFamily="49" charset="-122"/>
                          <a:ea typeface="楷体_GB2312" pitchFamily="49" charset="-122"/>
                        </a:rPr>
                        <a:t>《</a:t>
                      </a:r>
                      <a:r>
                        <a:rPr lang="zh-CN" altLang="en-US" sz="2400" b="1" dirty="0">
                          <a:solidFill>
                            <a:srgbClr val="000000"/>
                          </a:solidFill>
                          <a:latin typeface="楷体_GB2312" pitchFamily="49" charset="-122"/>
                          <a:ea typeface="楷体_GB2312" pitchFamily="49" charset="-122"/>
                        </a:rPr>
                        <a:t>中华人民共和国个人所得税法实施条例</a:t>
                      </a:r>
                      <a:r>
                        <a:rPr lang="en-US" altLang="zh-CN" sz="2400" b="1" dirty="0">
                          <a:solidFill>
                            <a:srgbClr val="000000"/>
                          </a:solidFill>
                          <a:latin typeface="楷体_GB2312" pitchFamily="49" charset="-122"/>
                          <a:ea typeface="楷体_GB2312" pitchFamily="49" charset="-122"/>
                        </a:rPr>
                        <a:t>》</a:t>
                      </a:r>
                    </a:p>
                  </a:txBody>
                  <a:tcPr marL="30079" marR="30079" marT="28574" marB="28574"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EEDE7"/>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a:extLst>
              <a:ext uri="{FF2B5EF4-FFF2-40B4-BE49-F238E27FC236}">
                <a16:creationId xmlns:a16="http://schemas.microsoft.com/office/drawing/2014/main" id="{674238CA-D680-4500-9A80-3FFBF5125D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85800"/>
            <a:ext cx="753745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83B54E4-E911-4861-B35B-037CE79512FA}"/>
              </a:ext>
            </a:extLst>
          </p:cNvPr>
          <p:cNvSpPr txBox="1"/>
          <p:nvPr/>
        </p:nvSpPr>
        <p:spPr>
          <a:xfrm>
            <a:off x="7048500" y="1976438"/>
            <a:ext cx="1485900" cy="523875"/>
          </a:xfrm>
          <a:prstGeom prst="rect">
            <a:avLst/>
          </a:prstGeom>
          <a:noFill/>
        </p:spPr>
        <p:txBody>
          <a:bodyPr>
            <a:spAutoFit/>
          </a:bodyPr>
          <a:lstStyle/>
          <a:p>
            <a:pPr>
              <a:buFontTx/>
              <a:buNone/>
              <a:defRPr/>
            </a:pPr>
            <a:r>
              <a:rPr lang="en-US" altLang="zh-CN" sz="2800" b="1" dirty="0">
                <a:solidFill>
                  <a:srgbClr val="FF0000"/>
                </a:solidFill>
                <a:effectLst>
                  <a:outerShdw blurRad="38100" dist="38100" dir="2700000" algn="tl">
                    <a:srgbClr val="000000">
                      <a:alpha val="43137"/>
                    </a:srgbClr>
                  </a:outerShdw>
                </a:effectLst>
              </a:rPr>
              <a:t>3500</a:t>
            </a:r>
            <a:r>
              <a:rPr lang="zh-CN" altLang="en-US" b="1" dirty="0">
                <a:solidFill>
                  <a:srgbClr val="FF0000"/>
                </a:solidFill>
                <a:effectLst>
                  <a:outerShdw blurRad="38100" dist="38100" dir="2700000" algn="tl">
                    <a:srgbClr val="000000">
                      <a:alpha val="43137"/>
                    </a:srgbClr>
                  </a:outerShdw>
                </a:effectLst>
              </a:rPr>
              <a:t>元</a:t>
            </a:r>
          </a:p>
        </p:txBody>
      </p:sp>
      <p:sp>
        <p:nvSpPr>
          <p:cNvPr id="13316" name="TextBox 2">
            <a:extLst>
              <a:ext uri="{FF2B5EF4-FFF2-40B4-BE49-F238E27FC236}">
                <a16:creationId xmlns:a16="http://schemas.microsoft.com/office/drawing/2014/main" id="{FEC3A242-70FA-4085-99AE-5C512C641A75}"/>
              </a:ext>
            </a:extLst>
          </p:cNvPr>
          <p:cNvSpPr txBox="1">
            <a:spLocks noChangeArrowheads="1"/>
          </p:cNvSpPr>
          <p:nvPr/>
        </p:nvSpPr>
        <p:spPr bwMode="auto">
          <a:xfrm>
            <a:off x="6419850" y="3184525"/>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ea typeface="宋体" panose="02010600030101010101" pitchFamily="2" charset="-122"/>
              </a:defRPr>
            </a:lvl1pPr>
            <a:lvl2pPr marL="742950" indent="-285750" eaLnBrk="0" hangingPunct="0">
              <a:defRPr>
                <a:solidFill>
                  <a:schemeClr val="tx1"/>
                </a:solidFill>
                <a:latin typeface="Times New Roman" panose="02020603050405020304" pitchFamily="18" charset="0"/>
                <a:ea typeface="宋体" panose="02010600030101010101" pitchFamily="2" charset="-122"/>
              </a:defRPr>
            </a:lvl2pPr>
            <a:lvl3pPr marL="1143000" indent="-228600" eaLnBrk="0" hangingPunct="0">
              <a:defRPr>
                <a:solidFill>
                  <a:schemeClr val="tx1"/>
                </a:solidFill>
                <a:latin typeface="Times New Roman" panose="02020603050405020304" pitchFamily="18" charset="0"/>
                <a:ea typeface="宋体" panose="02010600030101010101" pitchFamily="2" charset="-122"/>
              </a:defRPr>
            </a:lvl3pPr>
            <a:lvl4pPr marL="1600200" indent="-228600" eaLnBrk="0" hangingPunct="0">
              <a:defRPr>
                <a:solidFill>
                  <a:schemeClr val="tx1"/>
                </a:solidFill>
                <a:latin typeface="Times New Roman" panose="02020603050405020304" pitchFamily="18" charset="0"/>
                <a:ea typeface="宋体" panose="02010600030101010101" pitchFamily="2" charset="-122"/>
              </a:defRPr>
            </a:lvl4pPr>
            <a:lvl5pPr marL="2057400" indent="-228600" eaLnBrk="0" hangingPunct="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eaLnBrk="1" hangingPunct="1"/>
            <a:r>
              <a:rPr lang="en-US" altLang="zh-CN" b="1">
                <a:solidFill>
                  <a:srgbClr val="FF0000"/>
                </a:solidFill>
                <a:latin typeface="黑体" panose="02010609060101010101" pitchFamily="49" charset="-122"/>
                <a:ea typeface="黑体" panose="02010609060101010101" pitchFamily="49" charset="-122"/>
              </a:rPr>
              <a:t>2011</a:t>
            </a:r>
            <a:r>
              <a:rPr lang="zh-CN" altLang="en-US" b="1">
                <a:solidFill>
                  <a:srgbClr val="FF0000"/>
                </a:solidFill>
                <a:latin typeface="黑体" panose="02010609060101010101" pitchFamily="49" charset="-122"/>
                <a:ea typeface="黑体" panose="02010609060101010101" pitchFamily="49" charset="-122"/>
              </a:rPr>
              <a:t>年</a:t>
            </a:r>
            <a:r>
              <a:rPr lang="en-US" altLang="zh-CN" b="1">
                <a:solidFill>
                  <a:srgbClr val="FF0000"/>
                </a:solidFill>
                <a:latin typeface="黑体" panose="02010609060101010101" pitchFamily="49" charset="-122"/>
                <a:ea typeface="黑体" panose="02010609060101010101" pitchFamily="49" charset="-122"/>
              </a:rPr>
              <a:t>9</a:t>
            </a:r>
            <a:r>
              <a:rPr lang="zh-CN" altLang="en-US" b="1">
                <a:solidFill>
                  <a:srgbClr val="FF0000"/>
                </a:solidFill>
                <a:latin typeface="黑体" panose="02010609060101010101" pitchFamily="49" charset="-122"/>
                <a:ea typeface="黑体" panose="02010609060101010101" pitchFamily="49" charset="-122"/>
              </a:rPr>
              <a:t>月</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45A8C77F-86C8-49BE-A1C3-B6600EE8E8A1}"/>
              </a:ext>
            </a:extLst>
          </p:cNvPr>
          <p:cNvSpPr>
            <a:spLocks noGrp="1" noChangeArrowheads="1"/>
          </p:cNvSpPr>
          <p:nvPr>
            <p:ph idx="1"/>
          </p:nvPr>
        </p:nvSpPr>
        <p:spPr>
          <a:xfrm>
            <a:off x="1066800" y="685800"/>
            <a:ext cx="7848600" cy="6408738"/>
          </a:xfrm>
        </p:spPr>
        <p:txBody>
          <a:bodyPr/>
          <a:lstStyle/>
          <a:p>
            <a:pPr eaLnBrk="1" hangingPunct="1">
              <a:lnSpc>
                <a:spcPct val="145000"/>
              </a:lnSpc>
            </a:pPr>
            <a:r>
              <a:rPr lang="zh-CN" altLang="en-US" b="1">
                <a:latin typeface="黑体" panose="02010609060101010101" pitchFamily="49" charset="-122"/>
                <a:ea typeface="黑体" panose="02010609060101010101" pitchFamily="49" charset="-122"/>
              </a:rPr>
              <a:t>   </a:t>
            </a:r>
            <a:r>
              <a:rPr lang="zh-CN" altLang="en-US" b="1">
                <a:solidFill>
                  <a:srgbClr val="FF0000"/>
                </a:solidFill>
                <a:latin typeface="黑体" panose="02010609060101010101" pitchFamily="49" charset="-122"/>
                <a:ea typeface="黑体" panose="02010609060101010101" pitchFamily="49" charset="-122"/>
              </a:rPr>
              <a:t>二、个人所得税的特点 </a:t>
            </a:r>
            <a:endParaRPr lang="zh-CN" altLang="en-US" b="1"/>
          </a:p>
          <a:p>
            <a:pPr eaLnBrk="1" hangingPunct="1">
              <a:lnSpc>
                <a:spcPct val="145000"/>
              </a:lnSpc>
            </a:pPr>
            <a:r>
              <a:rPr lang="zh-CN" altLang="en-US" b="1">
                <a:ea typeface="黑体" panose="02010609060101010101" pitchFamily="49" charset="-122"/>
              </a:rPr>
              <a:t>     （一）在征收制度上实行</a:t>
            </a:r>
            <a:r>
              <a:rPr lang="zh-CN" altLang="en-US" b="1">
                <a:solidFill>
                  <a:srgbClr val="FF0000"/>
                </a:solidFill>
                <a:ea typeface="黑体" panose="02010609060101010101" pitchFamily="49" charset="-122"/>
              </a:rPr>
              <a:t>分类征收</a:t>
            </a:r>
            <a:r>
              <a:rPr lang="zh-CN" altLang="en-US" b="1">
                <a:ea typeface="黑体" panose="02010609060101010101" pitchFamily="49" charset="-122"/>
              </a:rPr>
              <a:t>制</a:t>
            </a:r>
          </a:p>
          <a:p>
            <a:pPr eaLnBrk="1" hangingPunct="1">
              <a:lnSpc>
                <a:spcPct val="145000"/>
              </a:lnSpc>
            </a:pPr>
            <a:r>
              <a:rPr lang="zh-CN" altLang="en-US" sz="2600"/>
              <a:t>   </a:t>
            </a:r>
            <a:r>
              <a:rPr lang="zh-CN" altLang="en-US" sz="2800" b="1">
                <a:latin typeface="宋体" panose="02010600030101010101" pitchFamily="2" charset="-122"/>
              </a:rPr>
              <a:t>世界各国的个人所得税制主要分为三种类型：</a:t>
            </a:r>
          </a:p>
          <a:p>
            <a:pPr eaLnBrk="1" hangingPunct="1">
              <a:lnSpc>
                <a:spcPct val="145000"/>
              </a:lnSpc>
            </a:pPr>
            <a:r>
              <a:rPr lang="en-US" altLang="zh-CN" sz="2800" b="1">
                <a:latin typeface="宋体" panose="02010600030101010101" pitchFamily="2" charset="-122"/>
              </a:rPr>
              <a:t>1.</a:t>
            </a:r>
            <a:r>
              <a:rPr lang="zh-CN" altLang="en-US" sz="2800" b="1">
                <a:latin typeface="宋体" panose="02010600030101010101" pitchFamily="2" charset="-122"/>
              </a:rPr>
              <a:t>综合所得税制</a:t>
            </a:r>
          </a:p>
          <a:p>
            <a:pPr eaLnBrk="1" hangingPunct="1">
              <a:lnSpc>
                <a:spcPct val="145000"/>
              </a:lnSpc>
            </a:pPr>
            <a:r>
              <a:rPr lang="en-US" altLang="zh-CN" sz="2800" b="1">
                <a:latin typeface="宋体" panose="02010600030101010101" pitchFamily="2" charset="-122"/>
              </a:rPr>
              <a:t>2.</a:t>
            </a:r>
            <a:r>
              <a:rPr lang="zh-CN" altLang="en-US" sz="2800" b="1">
                <a:latin typeface="宋体" panose="02010600030101010101" pitchFamily="2" charset="-122"/>
              </a:rPr>
              <a:t>分类所得税制</a:t>
            </a:r>
          </a:p>
          <a:p>
            <a:pPr eaLnBrk="1" hangingPunct="1">
              <a:lnSpc>
                <a:spcPct val="145000"/>
              </a:lnSpc>
            </a:pPr>
            <a:r>
              <a:rPr lang="en-US" altLang="zh-CN" sz="2800" b="1">
                <a:latin typeface="宋体" panose="02010600030101010101" pitchFamily="2" charset="-122"/>
              </a:rPr>
              <a:t>3.</a:t>
            </a:r>
            <a:r>
              <a:rPr lang="zh-CN" altLang="en-US" sz="2800" b="1">
                <a:latin typeface="宋体" panose="02010600030101010101" pitchFamily="2" charset="-122"/>
              </a:rPr>
              <a:t>混合所得税制。</a:t>
            </a:r>
          </a:p>
          <a:p>
            <a:pPr eaLnBrk="1" hangingPunct="1">
              <a:lnSpc>
                <a:spcPct val="145000"/>
              </a:lnSpc>
            </a:pPr>
            <a:endParaRPr lang="zh-CN" altLang="en-US" sz="2800" b="1">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314">
                                            <p:txEl>
                                              <p:pRg st="2" end="2"/>
                                            </p:txEl>
                                          </p:spTgt>
                                        </p:tgtEl>
                                        <p:attrNameLst>
                                          <p:attrName>style.visibility</p:attrName>
                                        </p:attrNameLst>
                                      </p:cBhvr>
                                      <p:to>
                                        <p:strVal val="visible"/>
                                      </p:to>
                                    </p:set>
                                    <p:anim calcmode="lin" valueType="num">
                                      <p:cBhvr additive="base">
                                        <p:cTn id="7" dur="500" fill="hold"/>
                                        <p:tgtEl>
                                          <p:spTgt spid="1331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314">
                                            <p:txEl>
                                              <p:pRg st="3" end="3"/>
                                            </p:txEl>
                                          </p:spTgt>
                                        </p:tgtEl>
                                        <p:attrNameLst>
                                          <p:attrName>style.visibility</p:attrName>
                                        </p:attrNameLst>
                                      </p:cBhvr>
                                      <p:to>
                                        <p:strVal val="visible"/>
                                      </p:to>
                                    </p:set>
                                    <p:anim calcmode="lin" valueType="num">
                                      <p:cBhvr additive="base">
                                        <p:cTn id="13" dur="500" fill="hold"/>
                                        <p:tgtEl>
                                          <p:spTgt spid="1331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314">
                                            <p:txEl>
                                              <p:pRg st="4" end="4"/>
                                            </p:txEl>
                                          </p:spTgt>
                                        </p:tgtEl>
                                        <p:attrNameLst>
                                          <p:attrName>style.visibility</p:attrName>
                                        </p:attrNameLst>
                                      </p:cBhvr>
                                      <p:to>
                                        <p:strVal val="visible"/>
                                      </p:to>
                                    </p:set>
                                    <p:anim calcmode="lin" valueType="num">
                                      <p:cBhvr additive="base">
                                        <p:cTn id="19" dur="500" fill="hold"/>
                                        <p:tgtEl>
                                          <p:spTgt spid="1331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3314">
                                            <p:txEl>
                                              <p:pRg st="5" end="5"/>
                                            </p:txEl>
                                          </p:spTgt>
                                        </p:tgtEl>
                                        <p:attrNameLst>
                                          <p:attrName>style.visibility</p:attrName>
                                        </p:attrNameLst>
                                      </p:cBhvr>
                                      <p:to>
                                        <p:strVal val="visible"/>
                                      </p:to>
                                    </p:set>
                                    <p:anim calcmode="lin" valueType="num">
                                      <p:cBhvr additive="base">
                                        <p:cTn id="25" dur="500" fill="hold"/>
                                        <p:tgtEl>
                                          <p:spTgt spid="1331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CE25510D-34B9-4C49-98F1-E5F791053A0B}"/>
              </a:ext>
            </a:extLst>
          </p:cNvPr>
          <p:cNvSpPr>
            <a:spLocks noGrp="1" noChangeArrowheads="1"/>
          </p:cNvSpPr>
          <p:nvPr>
            <p:ph idx="4294967295"/>
          </p:nvPr>
        </p:nvSpPr>
        <p:spPr>
          <a:xfrm>
            <a:off x="990600" y="914400"/>
            <a:ext cx="7848600" cy="5678488"/>
          </a:xfrm>
        </p:spPr>
        <p:txBody>
          <a:bodyPr/>
          <a:lstStyle/>
          <a:p>
            <a:pPr eaLnBrk="1" hangingPunct="1">
              <a:lnSpc>
                <a:spcPct val="90000"/>
              </a:lnSpc>
            </a:pPr>
            <a:r>
              <a:rPr lang="en-US" altLang="zh-CN" sz="2600">
                <a:solidFill>
                  <a:srgbClr val="FF0000"/>
                </a:solidFill>
              </a:rPr>
              <a:t>1.</a:t>
            </a:r>
            <a:r>
              <a:rPr lang="zh-CN" altLang="en-US" sz="2800" b="1">
                <a:solidFill>
                  <a:srgbClr val="FF0000"/>
                </a:solidFill>
                <a:latin typeface="仿宋_GB2312"/>
                <a:ea typeface="仿宋_GB2312"/>
                <a:cs typeface="仿宋_GB2312"/>
              </a:rPr>
              <a:t>综合所得税制</a:t>
            </a:r>
            <a:r>
              <a:rPr lang="zh-CN" altLang="en-US" sz="2800" b="1">
                <a:latin typeface="仿宋_GB2312"/>
                <a:ea typeface="仿宋_GB2312"/>
                <a:cs typeface="仿宋_GB2312"/>
              </a:rPr>
              <a:t>：</a:t>
            </a:r>
            <a:endParaRPr lang="en-US" altLang="zh-CN" sz="2800" b="1">
              <a:latin typeface="仿宋_GB2312"/>
              <a:ea typeface="仿宋_GB2312"/>
              <a:cs typeface="仿宋_GB2312"/>
            </a:endParaRPr>
          </a:p>
          <a:p>
            <a:pPr eaLnBrk="1" hangingPunct="1">
              <a:lnSpc>
                <a:spcPct val="140000"/>
              </a:lnSpc>
            </a:pPr>
            <a:r>
              <a:rPr lang="zh-CN" altLang="en-US" sz="2800" b="1">
                <a:latin typeface="仿宋_GB2312"/>
                <a:ea typeface="仿宋_GB2312"/>
                <a:cs typeface="仿宋_GB2312"/>
              </a:rPr>
              <a:t>    </a:t>
            </a:r>
            <a:r>
              <a:rPr lang="zh-CN" altLang="en-US" sz="2800" b="1">
                <a:latin typeface="楷体" panose="02010609060101010101" pitchFamily="49" charset="-122"/>
                <a:ea typeface="楷体" panose="02010609060101010101" pitchFamily="49" charset="-122"/>
              </a:rPr>
              <a:t>个人</a:t>
            </a:r>
            <a:r>
              <a:rPr lang="zh-CN" altLang="en-US" sz="2800" b="1">
                <a:solidFill>
                  <a:srgbClr val="FF0000"/>
                </a:solidFill>
                <a:latin typeface="楷体" panose="02010609060101010101" pitchFamily="49" charset="-122"/>
                <a:ea typeface="楷体" panose="02010609060101010101" pitchFamily="49" charset="-122"/>
              </a:rPr>
              <a:t>各种</a:t>
            </a:r>
            <a:r>
              <a:rPr lang="zh-CN" altLang="en-US" sz="2800" b="1">
                <a:latin typeface="楷体" panose="02010609060101010101" pitchFamily="49" charset="-122"/>
                <a:ea typeface="楷体" panose="02010609060101010101" pitchFamily="49" charset="-122"/>
              </a:rPr>
              <a:t>不同来源所得和各种不同形式所得</a:t>
            </a:r>
            <a:r>
              <a:rPr lang="zh-CN" altLang="en-US" sz="2800" b="1">
                <a:solidFill>
                  <a:srgbClr val="FF0000"/>
                </a:solidFill>
                <a:latin typeface="楷体" panose="02010609060101010101" pitchFamily="49" charset="-122"/>
                <a:ea typeface="楷体" panose="02010609060101010101" pitchFamily="49" charset="-122"/>
              </a:rPr>
              <a:t>汇总</a:t>
            </a:r>
            <a:r>
              <a:rPr lang="zh-CN" altLang="en-US" sz="2800" b="1">
                <a:latin typeface="楷体" panose="02010609060101010101" pitchFamily="49" charset="-122"/>
                <a:ea typeface="楷体" panose="02010609060101010101" pitchFamily="49" charset="-122"/>
              </a:rPr>
              <a:t>纳税。</a:t>
            </a:r>
          </a:p>
          <a:p>
            <a:pPr eaLnBrk="1" hangingPunct="1">
              <a:lnSpc>
                <a:spcPct val="140000"/>
              </a:lnSpc>
            </a:pPr>
            <a:r>
              <a:rPr lang="zh-CN" altLang="en-US" sz="2800" b="1">
                <a:latin typeface="楷体" panose="02010609060101010101" pitchFamily="49" charset="-122"/>
                <a:ea typeface="楷体" panose="02010609060101010101" pitchFamily="49" charset="-122"/>
              </a:rPr>
              <a:t>    优点：汇总收入能相对全面的反映个人纳税能力；扣除标准根据个人的经济状况而变化，能较好地体现社会</a:t>
            </a:r>
            <a:r>
              <a:rPr lang="zh-CN" altLang="en-US" sz="2800" b="1">
                <a:solidFill>
                  <a:srgbClr val="FF0000"/>
                </a:solidFill>
                <a:latin typeface="楷体" panose="02010609060101010101" pitchFamily="49" charset="-122"/>
                <a:ea typeface="楷体" panose="02010609060101010101" pitchFamily="49" charset="-122"/>
              </a:rPr>
              <a:t>公平</a:t>
            </a:r>
            <a:r>
              <a:rPr lang="zh-CN" altLang="en-US" sz="2800" b="1">
                <a:latin typeface="楷体" panose="02010609060101010101" pitchFamily="49" charset="-122"/>
                <a:ea typeface="楷体" panose="02010609060101010101" pitchFamily="49" charset="-122"/>
              </a:rPr>
              <a:t>。</a:t>
            </a:r>
          </a:p>
          <a:p>
            <a:pPr eaLnBrk="1" hangingPunct="1">
              <a:lnSpc>
                <a:spcPct val="140000"/>
              </a:lnSpc>
            </a:pPr>
            <a:r>
              <a:rPr lang="zh-CN" altLang="en-US" sz="2800" b="1">
                <a:latin typeface="楷体" panose="02010609060101010101" pitchFamily="49" charset="-122"/>
                <a:ea typeface="楷体" panose="02010609060101010101" pitchFamily="49" charset="-122"/>
              </a:rPr>
              <a:t>    缺点：要求较高的</a:t>
            </a:r>
            <a:r>
              <a:rPr lang="zh-CN" altLang="en-US" sz="2800" b="1">
                <a:solidFill>
                  <a:srgbClr val="FF0000"/>
                </a:solidFill>
                <a:latin typeface="楷体" panose="02010609060101010101" pitchFamily="49" charset="-122"/>
                <a:ea typeface="楷体" panose="02010609060101010101" pitchFamily="49" charset="-122"/>
              </a:rPr>
              <a:t>征管</a:t>
            </a:r>
            <a:r>
              <a:rPr lang="zh-CN" altLang="en-US" sz="2800" b="1">
                <a:latin typeface="楷体" panose="02010609060101010101" pitchFamily="49" charset="-122"/>
                <a:ea typeface="楷体" panose="02010609060101010101" pitchFamily="49" charset="-122"/>
              </a:rPr>
              <a:t>水平；要求纳税人有较强的</a:t>
            </a:r>
            <a:r>
              <a:rPr lang="zh-CN" altLang="en-US" sz="2800" b="1">
                <a:solidFill>
                  <a:srgbClr val="FF0000"/>
                </a:solidFill>
                <a:latin typeface="楷体" panose="02010609060101010101" pitchFamily="49" charset="-122"/>
                <a:ea typeface="楷体" panose="02010609060101010101" pitchFamily="49" charset="-122"/>
              </a:rPr>
              <a:t>纳税意识</a:t>
            </a:r>
            <a:r>
              <a:rPr lang="zh-CN" altLang="en-US" sz="2800" b="1">
                <a:latin typeface="楷体" panose="02010609060101010101" pitchFamily="49" charset="-122"/>
                <a:ea typeface="楷体" panose="02010609060101010101" pitchFamily="49" charset="-122"/>
              </a:rPr>
              <a:t>。</a:t>
            </a:r>
          </a:p>
          <a:p>
            <a:pPr eaLnBrk="1" hangingPunct="1">
              <a:lnSpc>
                <a:spcPct val="90000"/>
              </a:lnSpc>
            </a:pPr>
            <a:r>
              <a:rPr lang="zh-CN" altLang="en-US" sz="2600" b="1">
                <a:solidFill>
                  <a:srgbClr val="FF0000"/>
                </a:solidFill>
              </a:rPr>
              <a:t>       </a:t>
            </a:r>
            <a:endParaRPr lang="zh-CN" altLang="en-US" sz="2400" b="1">
              <a:latin typeface="仿宋_GB2312"/>
              <a:ea typeface="仿宋_GB2312"/>
              <a:cs typeface="仿宋_GB231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 calcmode="lin" valueType="num">
                                      <p:cBhvr additive="base">
                                        <p:cTn id="7" dur="500" fill="hold"/>
                                        <p:tgtEl>
                                          <p:spTgt spid="133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314">
                                            <p:txEl>
                                              <p:pRg st="1" end="1"/>
                                            </p:txEl>
                                          </p:spTgt>
                                        </p:tgtEl>
                                        <p:attrNameLst>
                                          <p:attrName>style.visibility</p:attrName>
                                        </p:attrNameLst>
                                      </p:cBhvr>
                                      <p:to>
                                        <p:strVal val="visible"/>
                                      </p:to>
                                    </p:set>
                                    <p:anim calcmode="lin" valueType="num">
                                      <p:cBhvr additive="base">
                                        <p:cTn id="13" dur="500" fill="hold"/>
                                        <p:tgtEl>
                                          <p:spTgt spid="133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314">
                                            <p:txEl>
                                              <p:pRg st="2" end="2"/>
                                            </p:txEl>
                                          </p:spTgt>
                                        </p:tgtEl>
                                        <p:attrNameLst>
                                          <p:attrName>style.visibility</p:attrName>
                                        </p:attrNameLst>
                                      </p:cBhvr>
                                      <p:to>
                                        <p:strVal val="visible"/>
                                      </p:to>
                                    </p:set>
                                    <p:anim calcmode="lin" valueType="num">
                                      <p:cBhvr additive="base">
                                        <p:cTn id="19" dur="500" fill="hold"/>
                                        <p:tgtEl>
                                          <p:spTgt spid="133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3314">
                                            <p:txEl>
                                              <p:pRg st="3" end="3"/>
                                            </p:txEl>
                                          </p:spTgt>
                                        </p:tgtEl>
                                        <p:attrNameLst>
                                          <p:attrName>style.visibility</p:attrName>
                                        </p:attrNameLst>
                                      </p:cBhvr>
                                      <p:to>
                                        <p:strVal val="visible"/>
                                      </p:to>
                                    </p:set>
                                    <p:anim calcmode="lin" valueType="num">
                                      <p:cBhvr additive="base">
                                        <p:cTn id="25" dur="500" fill="hold"/>
                                        <p:tgtEl>
                                          <p:spTgt spid="133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970A498-A3EB-4234-9FF1-39A7868BEA15}"/>
              </a:ext>
            </a:extLst>
          </p:cNvPr>
          <p:cNvSpPr>
            <a:spLocks noGrp="1" noChangeArrowheads="1"/>
          </p:cNvSpPr>
          <p:nvPr>
            <p:ph idx="1"/>
          </p:nvPr>
        </p:nvSpPr>
        <p:spPr>
          <a:xfrm>
            <a:off x="762000" y="1052513"/>
            <a:ext cx="7772400" cy="5272087"/>
          </a:xfrm>
        </p:spPr>
        <p:txBody>
          <a:bodyPr/>
          <a:lstStyle/>
          <a:p>
            <a:pPr eaLnBrk="1" hangingPunct="1">
              <a:lnSpc>
                <a:spcPct val="130000"/>
              </a:lnSpc>
            </a:pPr>
            <a:r>
              <a:rPr lang="en-US" altLang="zh-CN" sz="2800" b="1">
                <a:solidFill>
                  <a:srgbClr val="FF0000"/>
                </a:solidFill>
                <a:latin typeface="仿宋_GB2312"/>
                <a:ea typeface="仿宋_GB2312"/>
                <a:cs typeface="仿宋_GB2312"/>
              </a:rPr>
              <a:t>2.</a:t>
            </a:r>
            <a:r>
              <a:rPr lang="zh-CN" altLang="en-US" sz="2800" b="1">
                <a:solidFill>
                  <a:srgbClr val="FF0000"/>
                </a:solidFill>
                <a:latin typeface="仿宋_GB2312"/>
                <a:ea typeface="仿宋_GB2312"/>
                <a:cs typeface="仿宋_GB2312"/>
              </a:rPr>
              <a:t>分类所得税制</a:t>
            </a:r>
            <a:r>
              <a:rPr lang="zh-CN" altLang="en-US" sz="2800" b="1">
                <a:latin typeface="仿宋_GB2312"/>
                <a:ea typeface="仿宋_GB2312"/>
                <a:cs typeface="仿宋_GB2312"/>
              </a:rPr>
              <a:t>：</a:t>
            </a:r>
            <a:r>
              <a:rPr lang="zh-CN" altLang="en-US" sz="2400" b="1">
                <a:latin typeface="仿宋_GB2312"/>
                <a:ea typeface="仿宋_GB2312"/>
                <a:cs typeface="仿宋_GB2312"/>
              </a:rPr>
              <a:t>是把个人收入按一定标准进行</a:t>
            </a:r>
            <a:r>
              <a:rPr lang="zh-CN" altLang="en-US" sz="2400" b="1">
                <a:solidFill>
                  <a:srgbClr val="FF0000"/>
                </a:solidFill>
                <a:latin typeface="仿宋_GB2312"/>
                <a:ea typeface="仿宋_GB2312"/>
                <a:cs typeface="仿宋_GB2312"/>
              </a:rPr>
              <a:t>分类</a:t>
            </a:r>
            <a:r>
              <a:rPr lang="zh-CN" altLang="en-US" sz="2400" b="1">
                <a:latin typeface="仿宋_GB2312"/>
                <a:ea typeface="仿宋_GB2312"/>
                <a:cs typeface="仿宋_GB2312"/>
              </a:rPr>
              <a:t>课征，有利于对个人的不同所得实行</a:t>
            </a:r>
            <a:r>
              <a:rPr lang="zh-CN" altLang="en-US" sz="2400" b="1">
                <a:solidFill>
                  <a:srgbClr val="FF0000"/>
                </a:solidFill>
                <a:latin typeface="仿宋_GB2312"/>
                <a:ea typeface="仿宋_GB2312"/>
                <a:cs typeface="仿宋_GB2312"/>
              </a:rPr>
              <a:t>区别对待</a:t>
            </a:r>
            <a:r>
              <a:rPr lang="zh-CN" altLang="en-US" sz="2400" b="1">
                <a:latin typeface="仿宋_GB2312"/>
                <a:ea typeface="仿宋_GB2312"/>
                <a:cs typeface="仿宋_GB2312"/>
              </a:rPr>
              <a:t>。但只适宜于比例税率，不利于发挥个人所得税在公平方面的作用。</a:t>
            </a:r>
            <a:endParaRPr lang="zh-CN" altLang="en-US" sz="2800" b="1">
              <a:latin typeface="仿宋_GB2312"/>
              <a:ea typeface="仿宋_GB2312"/>
              <a:cs typeface="仿宋_GB2312"/>
            </a:endParaRPr>
          </a:p>
          <a:p>
            <a:pPr eaLnBrk="1" hangingPunct="1"/>
            <a:r>
              <a:rPr lang="zh-CN" altLang="en-US" sz="2800" b="1">
                <a:latin typeface="仿宋_GB2312"/>
                <a:ea typeface="仿宋_GB2312"/>
                <a:cs typeface="仿宋_GB2312"/>
              </a:rPr>
              <a:t>    </a:t>
            </a:r>
            <a:r>
              <a:rPr lang="zh-CN" altLang="en-US" sz="2800" b="1">
                <a:latin typeface="楷体" panose="02010609060101010101" pitchFamily="49" charset="-122"/>
                <a:ea typeface="楷体" panose="02010609060101010101" pitchFamily="49" charset="-122"/>
              </a:rPr>
              <a:t>优点：可有效地实行源泉扣缴，对征管水平要求较低；对纳税人的纳税意识要求不高。</a:t>
            </a:r>
          </a:p>
          <a:p>
            <a:pPr eaLnBrk="1" hangingPunct="1"/>
            <a:r>
              <a:rPr lang="zh-CN" altLang="en-US" sz="2800" b="1">
                <a:latin typeface="楷体" panose="02010609060101010101" pitchFamily="49" charset="-122"/>
                <a:ea typeface="楷体" panose="02010609060101010101" pitchFamily="49" charset="-122"/>
              </a:rPr>
              <a:t>    缺点：不能真实反映一个人的纳税能力；扣除标准统一，不能根据个人的经济状况而变化，不能有效地体现社会公平。</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 calcmode="lin" valueType="num">
                                      <p:cBhvr additive="base">
                                        <p:cTn id="7" dur="500" fill="hold"/>
                                        <p:tgtEl>
                                          <p:spTgt spid="143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338">
                                            <p:txEl>
                                              <p:pRg st="1" end="1"/>
                                            </p:txEl>
                                          </p:spTgt>
                                        </p:tgtEl>
                                        <p:attrNameLst>
                                          <p:attrName>style.visibility</p:attrName>
                                        </p:attrNameLst>
                                      </p:cBhvr>
                                      <p:to>
                                        <p:strVal val="visible"/>
                                      </p:to>
                                    </p:set>
                                    <p:anim calcmode="lin" valueType="num">
                                      <p:cBhvr additive="base">
                                        <p:cTn id="13" dur="500" fill="hold"/>
                                        <p:tgtEl>
                                          <p:spTgt spid="1433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8">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4338">
                                            <p:txEl>
                                              <p:pRg st="2" end="2"/>
                                            </p:txEl>
                                          </p:spTgt>
                                        </p:tgtEl>
                                        <p:attrNameLst>
                                          <p:attrName>style.visibility</p:attrName>
                                        </p:attrNameLst>
                                      </p:cBhvr>
                                      <p:to>
                                        <p:strVal val="visible"/>
                                      </p:to>
                                    </p:set>
                                    <p:anim calcmode="lin" valueType="num">
                                      <p:cBhvr additive="base">
                                        <p:cTn id="17" dur="500" fill="hold"/>
                                        <p:tgtEl>
                                          <p:spTgt spid="1433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33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6BD25C5A-4E6B-4651-9EFD-1F86CCC8CF49}"/>
              </a:ext>
            </a:extLst>
          </p:cNvPr>
          <p:cNvSpPr>
            <a:spLocks noGrp="1" noChangeArrowheads="1"/>
          </p:cNvSpPr>
          <p:nvPr>
            <p:ph idx="1"/>
          </p:nvPr>
        </p:nvSpPr>
        <p:spPr>
          <a:xfrm>
            <a:off x="838200" y="1143000"/>
            <a:ext cx="7848600" cy="4343400"/>
          </a:xfrm>
        </p:spPr>
        <p:txBody>
          <a:bodyPr/>
          <a:lstStyle/>
          <a:p>
            <a:pPr eaLnBrk="1" hangingPunct="1">
              <a:lnSpc>
                <a:spcPct val="130000"/>
              </a:lnSpc>
            </a:pPr>
            <a:r>
              <a:rPr lang="en-US" altLang="zh-CN" sz="2800" b="1">
                <a:solidFill>
                  <a:srgbClr val="FF0000"/>
                </a:solidFill>
                <a:latin typeface="楷体_GB2312" pitchFamily="1" charset="-122"/>
                <a:ea typeface="楷体_GB2312" pitchFamily="1" charset="-122"/>
              </a:rPr>
              <a:t>3.</a:t>
            </a:r>
            <a:r>
              <a:rPr lang="zh-CN" altLang="en-US" sz="2800" b="1">
                <a:solidFill>
                  <a:srgbClr val="FF0000"/>
                </a:solidFill>
                <a:latin typeface="楷体_GB2312" pitchFamily="1" charset="-122"/>
                <a:ea typeface="楷体_GB2312" pitchFamily="1" charset="-122"/>
              </a:rPr>
              <a:t>混合所得税制</a:t>
            </a:r>
            <a:r>
              <a:rPr lang="zh-CN" altLang="en-US" sz="2800" b="1">
                <a:latin typeface="楷体_GB2312" pitchFamily="1" charset="-122"/>
                <a:ea typeface="楷体_GB2312" pitchFamily="1" charset="-122"/>
              </a:rPr>
              <a:t>：是对个人收入按不同的收入类别分别实行分类所得税和综合所得税。</a:t>
            </a:r>
          </a:p>
          <a:p>
            <a:pPr eaLnBrk="1" hangingPunct="1">
              <a:lnSpc>
                <a:spcPct val="130000"/>
              </a:lnSpc>
            </a:pPr>
            <a:r>
              <a:rPr lang="zh-CN" altLang="en-US" sz="2800" b="1">
                <a:latin typeface="楷体_GB2312" pitchFamily="1" charset="-122"/>
                <a:ea typeface="楷体_GB2312" pitchFamily="1" charset="-122"/>
              </a:rPr>
              <a:t>    </a:t>
            </a:r>
            <a:r>
              <a:rPr lang="zh-CN" altLang="en-US" sz="2800" b="1">
                <a:latin typeface="楷体" panose="02010609060101010101" pitchFamily="49" charset="-122"/>
                <a:ea typeface="楷体" panose="02010609060101010101" pitchFamily="49" charset="-122"/>
              </a:rPr>
              <a:t>一般处于分类所得税制向综合所得税制的过渡阶段，在过渡阶段，对某些比较稳定、易于监管的个人所得合并实行综合所得税制；对其他难以监管的个人所得仍实行分类所得税制。</a:t>
            </a:r>
          </a:p>
          <a:p>
            <a:pPr eaLnBrk="1" hangingPunct="1"/>
            <a:endParaRPr lang="zh-CN" altLang="en-US" sz="2800" b="1">
              <a:latin typeface="楷体_GB2312" pitchFamily="1" charset="-122"/>
              <a:ea typeface="楷体_GB2312"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 calcmode="lin" valueType="num">
                                      <p:cBhvr additive="base">
                                        <p:cTn id="7" dur="500" fill="hold"/>
                                        <p:tgtEl>
                                          <p:spTgt spid="153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362">
                                            <p:txEl>
                                              <p:pRg st="1" end="1"/>
                                            </p:txEl>
                                          </p:spTgt>
                                        </p:tgtEl>
                                        <p:attrNameLst>
                                          <p:attrName>style.visibility</p:attrName>
                                        </p:attrNameLst>
                                      </p:cBhvr>
                                      <p:to>
                                        <p:strVal val="visible"/>
                                      </p:to>
                                    </p:set>
                                    <p:anim calcmode="lin" valueType="num">
                                      <p:cBhvr additive="base">
                                        <p:cTn id="13" dur="500" fill="hold"/>
                                        <p:tgtEl>
                                          <p:spTgt spid="1536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947D6CE-B70E-415B-9D6E-96CF9BD0A59F}"/>
              </a:ext>
            </a:extLst>
          </p:cNvPr>
          <p:cNvSpPr>
            <a:spLocks noGrp="1" noChangeArrowheads="1"/>
          </p:cNvSpPr>
          <p:nvPr>
            <p:ph idx="4294967295"/>
          </p:nvPr>
        </p:nvSpPr>
        <p:spPr>
          <a:xfrm>
            <a:off x="1219200" y="404813"/>
            <a:ext cx="7467600" cy="5726112"/>
          </a:xfrm>
        </p:spPr>
        <p:txBody>
          <a:bodyPr/>
          <a:lstStyle/>
          <a:p>
            <a:pPr eaLnBrk="1" hangingPunct="1"/>
            <a:endParaRPr lang="zh-CN" altLang="en-US" sz="2800" b="1">
              <a:latin typeface="楷体_GB2312" pitchFamily="1" charset="-122"/>
              <a:ea typeface="楷体_GB2312" pitchFamily="1" charset="-122"/>
            </a:endParaRPr>
          </a:p>
          <a:p>
            <a:pPr eaLnBrk="1" hangingPunct="1"/>
            <a:r>
              <a:rPr lang="zh-CN" altLang="en-US" sz="2800" b="1">
                <a:latin typeface="楷体_GB2312" pitchFamily="1" charset="-122"/>
                <a:ea typeface="楷体_GB2312" pitchFamily="1" charset="-122"/>
              </a:rPr>
              <a:t>选择时考虑的主要因素：</a:t>
            </a:r>
          </a:p>
          <a:p>
            <a:pPr eaLnBrk="1" hangingPunct="1">
              <a:lnSpc>
                <a:spcPct val="130000"/>
              </a:lnSpc>
            </a:pPr>
            <a:r>
              <a:rPr lang="en-US" altLang="zh-CN" sz="2800" b="1">
                <a:latin typeface="楷体_GB2312" pitchFamily="1" charset="-122"/>
                <a:ea typeface="楷体_GB2312" pitchFamily="1" charset="-122"/>
              </a:rPr>
              <a:t>1</a:t>
            </a:r>
            <a:r>
              <a:rPr lang="zh-CN" altLang="en-US" sz="2800" b="1">
                <a:latin typeface="楷体_GB2312" pitchFamily="1" charset="-122"/>
                <a:ea typeface="楷体_GB2312" pitchFamily="1" charset="-122"/>
              </a:rPr>
              <a:t>、社会公平</a:t>
            </a:r>
          </a:p>
          <a:p>
            <a:pPr eaLnBrk="1" hangingPunct="1">
              <a:lnSpc>
                <a:spcPct val="130000"/>
              </a:lnSpc>
            </a:pPr>
            <a:r>
              <a:rPr lang="en-US" altLang="zh-CN" sz="2800" b="1">
                <a:latin typeface="楷体_GB2312" pitchFamily="1" charset="-122"/>
                <a:ea typeface="楷体_GB2312" pitchFamily="1" charset="-122"/>
              </a:rPr>
              <a:t>2</a:t>
            </a:r>
            <a:r>
              <a:rPr lang="zh-CN" altLang="en-US" sz="2800" b="1">
                <a:latin typeface="楷体_GB2312" pitchFamily="1" charset="-122"/>
                <a:ea typeface="楷体_GB2312" pitchFamily="1" charset="-122"/>
              </a:rPr>
              <a:t>、征管水平</a:t>
            </a:r>
          </a:p>
          <a:p>
            <a:pPr eaLnBrk="1" hangingPunct="1">
              <a:lnSpc>
                <a:spcPct val="130000"/>
              </a:lnSpc>
            </a:pPr>
            <a:r>
              <a:rPr lang="en-US" altLang="zh-CN" sz="2800" b="1">
                <a:latin typeface="楷体_GB2312" pitchFamily="1" charset="-122"/>
                <a:ea typeface="楷体_GB2312" pitchFamily="1" charset="-122"/>
              </a:rPr>
              <a:t>3</a:t>
            </a:r>
            <a:r>
              <a:rPr lang="zh-CN" altLang="en-US" sz="2800" b="1">
                <a:latin typeface="楷体_GB2312" pitchFamily="1" charset="-122"/>
                <a:ea typeface="楷体_GB2312" pitchFamily="1" charset="-122"/>
              </a:rPr>
              <a:t>、纳税人的纳税意识</a:t>
            </a:r>
          </a:p>
          <a:p>
            <a:pPr eaLnBrk="1" hangingPunct="1">
              <a:lnSpc>
                <a:spcPct val="130000"/>
              </a:lnSpc>
            </a:pPr>
            <a:endParaRPr lang="zh-CN" altLang="en-US" sz="2800" b="1">
              <a:latin typeface="楷体_GB2312" pitchFamily="1" charset="-122"/>
              <a:ea typeface="楷体_GB2312" pitchFamily="1" charset="-122"/>
            </a:endParaRPr>
          </a:p>
          <a:p>
            <a:pPr eaLnBrk="1" hangingPunct="1">
              <a:buFontTx/>
              <a:buNone/>
            </a:pPr>
            <a:r>
              <a:rPr lang="zh-CN" altLang="en-US" sz="2800" b="1">
                <a:solidFill>
                  <a:srgbClr val="FF0000"/>
                </a:solidFill>
                <a:latin typeface="黑体" panose="02010609060101010101" pitchFamily="49" charset="-122"/>
                <a:ea typeface="黑体" panose="02010609060101010101" pitchFamily="49" charset="-122"/>
              </a:rPr>
              <a:t>     </a:t>
            </a:r>
            <a:endParaRPr lang="zh-CN" altLang="en-US" b="1">
              <a:solidFill>
                <a:srgbClr val="FF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xEl>
                                              <p:pRg st="1" end="1"/>
                                            </p:txEl>
                                          </p:spTgt>
                                        </p:tgtEl>
                                        <p:attrNameLst>
                                          <p:attrName>style.visibility</p:attrName>
                                        </p:attrNameLst>
                                      </p:cBhvr>
                                      <p:to>
                                        <p:strVal val="visible"/>
                                      </p:to>
                                    </p:set>
                                    <p:anim calcmode="lin" valueType="num">
                                      <p:cBhvr additive="base">
                                        <p:cTn id="7" dur="500" fill="hold"/>
                                        <p:tgtEl>
                                          <p:spTgt spid="1536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362">
                                            <p:txEl>
                                              <p:pRg st="2" end="2"/>
                                            </p:txEl>
                                          </p:spTgt>
                                        </p:tgtEl>
                                        <p:attrNameLst>
                                          <p:attrName>style.visibility</p:attrName>
                                        </p:attrNameLst>
                                      </p:cBhvr>
                                      <p:to>
                                        <p:strVal val="visible"/>
                                      </p:to>
                                    </p:set>
                                    <p:anim calcmode="lin" valueType="num">
                                      <p:cBhvr additive="base">
                                        <p:cTn id="11" dur="500" fill="hold"/>
                                        <p:tgtEl>
                                          <p:spTgt spid="1536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36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362">
                                            <p:txEl>
                                              <p:pRg st="3" end="3"/>
                                            </p:txEl>
                                          </p:spTgt>
                                        </p:tgtEl>
                                        <p:attrNameLst>
                                          <p:attrName>style.visibility</p:attrName>
                                        </p:attrNameLst>
                                      </p:cBhvr>
                                      <p:to>
                                        <p:strVal val="visible"/>
                                      </p:to>
                                    </p:set>
                                    <p:anim calcmode="lin" valueType="num">
                                      <p:cBhvr additive="base">
                                        <p:cTn id="15" dur="500" fill="hold"/>
                                        <p:tgtEl>
                                          <p:spTgt spid="1536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362">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362">
                                            <p:txEl>
                                              <p:pRg st="4" end="4"/>
                                            </p:txEl>
                                          </p:spTgt>
                                        </p:tgtEl>
                                        <p:attrNameLst>
                                          <p:attrName>style.visibility</p:attrName>
                                        </p:attrNameLst>
                                      </p:cBhvr>
                                      <p:to>
                                        <p:strVal val="visible"/>
                                      </p:to>
                                    </p:set>
                                    <p:anim calcmode="lin" valueType="num">
                                      <p:cBhvr additive="base">
                                        <p:cTn id="19" dur="500" fill="hold"/>
                                        <p:tgtEl>
                                          <p:spTgt spid="1536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5362">
                                            <p:txEl>
                                              <p:pRg st="6" end="6"/>
                                            </p:txEl>
                                          </p:spTgt>
                                        </p:tgtEl>
                                        <p:attrNameLst>
                                          <p:attrName>style.visibility</p:attrName>
                                        </p:attrNameLst>
                                      </p:cBhvr>
                                      <p:to>
                                        <p:strVal val="visible"/>
                                      </p:to>
                                    </p:set>
                                    <p:anim calcmode="lin" valueType="num">
                                      <p:cBhvr additive="base">
                                        <p:cTn id="25" dur="500" fill="hold"/>
                                        <p:tgtEl>
                                          <p:spTgt spid="1536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E577C22-AE50-4ECF-BC9F-46687D7D5693}"/>
              </a:ext>
            </a:extLst>
          </p:cNvPr>
          <p:cNvSpPr>
            <a:spLocks noGrp="1" noChangeArrowheads="1"/>
          </p:cNvSpPr>
          <p:nvPr>
            <p:ph idx="1"/>
          </p:nvPr>
        </p:nvSpPr>
        <p:spPr>
          <a:xfrm>
            <a:off x="914400" y="990600"/>
            <a:ext cx="7772400" cy="5140325"/>
          </a:xfrm>
        </p:spPr>
        <p:txBody>
          <a:bodyPr/>
          <a:lstStyle/>
          <a:p>
            <a:pPr eaLnBrk="1" hangingPunct="1">
              <a:lnSpc>
                <a:spcPct val="130000"/>
              </a:lnSpc>
            </a:pPr>
            <a:r>
              <a:rPr lang="zh-CN" altLang="en-US" sz="2800" b="1">
                <a:ea typeface="黑体" panose="02010609060101010101" pitchFamily="49" charset="-122"/>
              </a:rPr>
              <a:t>（二）在费用扣除上定额扣除、定率扣除并用</a:t>
            </a:r>
          </a:p>
          <a:p>
            <a:pPr eaLnBrk="1" hangingPunct="1">
              <a:lnSpc>
                <a:spcPct val="130000"/>
              </a:lnSpc>
            </a:pPr>
            <a:endParaRPr lang="en-US" altLang="zh-CN" sz="2600" b="1">
              <a:latin typeface="楷体_GB2312" pitchFamily="1" charset="-122"/>
              <a:ea typeface="楷体_GB2312" pitchFamily="1" charset="-122"/>
            </a:endParaRPr>
          </a:p>
          <a:p>
            <a:pPr eaLnBrk="1" hangingPunct="1">
              <a:lnSpc>
                <a:spcPct val="130000"/>
              </a:lnSpc>
            </a:pPr>
            <a:r>
              <a:rPr lang="zh-CN" altLang="en-US" sz="2800" b="1">
                <a:ea typeface="黑体" panose="02010609060101010101" pitchFamily="49" charset="-122"/>
              </a:rPr>
              <a:t>（三）在税率上累进税率、比例税率并用</a:t>
            </a:r>
          </a:p>
          <a:p>
            <a:pPr eaLnBrk="1" hangingPunct="1">
              <a:lnSpc>
                <a:spcPct val="130000"/>
              </a:lnSpc>
              <a:buFontTx/>
              <a:buNone/>
            </a:pPr>
            <a:endParaRPr lang="zh-CN" altLang="en-US" sz="2800" b="1">
              <a:latin typeface="楷体_GB2312" pitchFamily="1" charset="-122"/>
              <a:ea typeface="楷体_GB2312" pitchFamily="1" charset="-122"/>
            </a:endParaRPr>
          </a:p>
          <a:p>
            <a:pPr eaLnBrk="1" hangingPunct="1">
              <a:lnSpc>
                <a:spcPct val="130000"/>
              </a:lnSpc>
            </a:pPr>
            <a:r>
              <a:rPr lang="zh-CN" altLang="en-US" sz="2800" b="1">
                <a:ea typeface="黑体" panose="02010609060101010101" pitchFamily="49" charset="-122"/>
              </a:rPr>
              <a:t>（四）在申报缴纳上采用自行申报和代扣代缴（即：源泉扣缴）两种方法</a:t>
            </a:r>
            <a:endParaRPr lang="zh-CN" altLang="en-US" sz="280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 calcmode="lin" valueType="num">
                                      <p:cBhvr additive="base">
                                        <p:cTn id="7" dur="500" fill="hold"/>
                                        <p:tgtEl>
                                          <p:spTgt spid="163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386">
                                            <p:txEl>
                                              <p:pRg st="2" end="2"/>
                                            </p:txEl>
                                          </p:spTgt>
                                        </p:tgtEl>
                                        <p:attrNameLst>
                                          <p:attrName>style.visibility</p:attrName>
                                        </p:attrNameLst>
                                      </p:cBhvr>
                                      <p:to>
                                        <p:strVal val="visible"/>
                                      </p:to>
                                    </p:set>
                                    <p:anim calcmode="lin" valueType="num">
                                      <p:cBhvr additive="base">
                                        <p:cTn id="13" dur="500" fill="hold"/>
                                        <p:tgtEl>
                                          <p:spTgt spid="1638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6386">
                                            <p:txEl>
                                              <p:pRg st="4" end="4"/>
                                            </p:txEl>
                                          </p:spTgt>
                                        </p:tgtEl>
                                        <p:attrNameLst>
                                          <p:attrName>style.visibility</p:attrName>
                                        </p:attrNameLst>
                                      </p:cBhvr>
                                      <p:to>
                                        <p:strVal val="visible"/>
                                      </p:to>
                                    </p:set>
                                    <p:anim calcmode="lin" valueType="num">
                                      <p:cBhvr additive="base">
                                        <p:cTn id="19" dur="500" fill="hold"/>
                                        <p:tgtEl>
                                          <p:spTgt spid="1638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a:extLst>
              <a:ext uri="{FF2B5EF4-FFF2-40B4-BE49-F238E27FC236}">
                <a16:creationId xmlns:a16="http://schemas.microsoft.com/office/drawing/2014/main" id="{D821E823-237E-4C29-94CC-51ADE9E2DBD2}"/>
              </a:ext>
            </a:extLst>
          </p:cNvPr>
          <p:cNvSpPr>
            <a:spLocks noGrp="1" noChangeArrowheads="1"/>
          </p:cNvSpPr>
          <p:nvPr>
            <p:ph type="title"/>
          </p:nvPr>
        </p:nvSpPr>
        <p:spPr/>
        <p:txBody>
          <a:bodyPr/>
          <a:lstStyle/>
          <a:p>
            <a:r>
              <a:rPr lang="zh-CN" altLang="en-US" b="1">
                <a:solidFill>
                  <a:srgbClr val="FF0000"/>
                </a:solidFill>
              </a:rPr>
              <a:t>第二节  个人所得税的征税对象</a:t>
            </a:r>
            <a:br>
              <a:rPr lang="zh-CN" altLang="en-US" b="1">
                <a:solidFill>
                  <a:srgbClr val="FF0000"/>
                </a:solidFill>
              </a:rPr>
            </a:br>
            <a:endParaRPr lang="zh-CN" altLang="en-US" b="1">
              <a:solidFill>
                <a:srgbClr val="FF0000"/>
              </a:solidFill>
            </a:endParaRPr>
          </a:p>
        </p:txBody>
      </p:sp>
      <p:pic>
        <p:nvPicPr>
          <p:cNvPr id="20483" name="Picture 2">
            <a:extLst>
              <a:ext uri="{FF2B5EF4-FFF2-40B4-BE49-F238E27FC236}">
                <a16:creationId xmlns:a16="http://schemas.microsoft.com/office/drawing/2014/main" id="{28503F05-C688-4747-BF39-AE6E951B8B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905000"/>
            <a:ext cx="598646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ss0.bdstatic.com/70cFuHSh_Q1YnxGkpoWK1HF6hhy/it/u=819020545,43411689&amp;fm=23&amp;gp=0.jpg">
            <a:extLst>
              <a:ext uri="{FF2B5EF4-FFF2-40B4-BE49-F238E27FC236}">
                <a16:creationId xmlns:a16="http://schemas.microsoft.com/office/drawing/2014/main" id="{DC3618B2-C174-460E-981A-D569B2C00F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716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28BAE5BA-0E5D-43AE-B1CA-0CCF9E0A5BF2}"/>
              </a:ext>
            </a:extLst>
          </p:cNvPr>
          <p:cNvSpPr>
            <a:spLocks noGrp="1" noChangeArrowheads="1"/>
          </p:cNvSpPr>
          <p:nvPr>
            <p:ph idx="4294967295"/>
          </p:nvPr>
        </p:nvSpPr>
        <p:spPr>
          <a:xfrm>
            <a:off x="1066800" y="620713"/>
            <a:ext cx="7897813" cy="5510212"/>
          </a:xfrm>
        </p:spPr>
        <p:txBody>
          <a:bodyPr/>
          <a:lstStyle/>
          <a:p>
            <a:pPr algn="ctr" eaLnBrk="1" hangingPunct="1">
              <a:lnSpc>
                <a:spcPct val="125000"/>
              </a:lnSpc>
              <a:buFontTx/>
              <a:buNone/>
            </a:pPr>
            <a:r>
              <a:rPr lang="zh-CN" altLang="en-US" sz="4100" b="1">
                <a:solidFill>
                  <a:srgbClr val="FF0000"/>
                </a:solidFill>
              </a:rPr>
              <a:t>本章结构</a:t>
            </a:r>
            <a:endParaRPr lang="zh-CN" altLang="en-US" sz="4100" b="1"/>
          </a:p>
          <a:p>
            <a:pPr eaLnBrk="1" hangingPunct="1">
              <a:lnSpc>
                <a:spcPct val="125000"/>
              </a:lnSpc>
            </a:pPr>
            <a:r>
              <a:rPr lang="zh-CN" altLang="en-US" b="1"/>
              <a:t>第一节    个人所得税概述</a:t>
            </a:r>
          </a:p>
          <a:p>
            <a:pPr eaLnBrk="1" hangingPunct="1">
              <a:lnSpc>
                <a:spcPct val="125000"/>
              </a:lnSpc>
            </a:pPr>
            <a:r>
              <a:rPr lang="zh-CN" altLang="en-US" b="1"/>
              <a:t>第二节    个人所得税征税对象</a:t>
            </a:r>
          </a:p>
          <a:p>
            <a:pPr eaLnBrk="1" hangingPunct="1">
              <a:lnSpc>
                <a:spcPct val="125000"/>
              </a:lnSpc>
            </a:pPr>
            <a:r>
              <a:rPr lang="zh-CN" altLang="en-US" b="1"/>
              <a:t>第三节    个人所得税纳税人</a:t>
            </a:r>
            <a:endParaRPr lang="zh-CN" altLang="en-US" sz="2800" b="1">
              <a:solidFill>
                <a:srgbClr val="FF0000"/>
              </a:solidFill>
            </a:endParaRPr>
          </a:p>
          <a:p>
            <a:pPr eaLnBrk="1" hangingPunct="1">
              <a:lnSpc>
                <a:spcPct val="125000"/>
              </a:lnSpc>
            </a:pPr>
            <a:r>
              <a:rPr lang="zh-CN" altLang="en-US" b="1"/>
              <a:t>第四节    个人所得税税率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内容占位符 2">
            <a:extLst>
              <a:ext uri="{FF2B5EF4-FFF2-40B4-BE49-F238E27FC236}">
                <a16:creationId xmlns:a16="http://schemas.microsoft.com/office/drawing/2014/main" id="{1276C766-9548-4512-988A-531A68958A2F}"/>
              </a:ext>
            </a:extLst>
          </p:cNvPr>
          <p:cNvSpPr>
            <a:spLocks noGrp="1" noChangeArrowheads="1"/>
          </p:cNvSpPr>
          <p:nvPr>
            <p:ph idx="1"/>
          </p:nvPr>
        </p:nvSpPr>
        <p:spPr>
          <a:xfrm>
            <a:off x="1295400" y="457200"/>
            <a:ext cx="7772400" cy="5638800"/>
          </a:xfrm>
        </p:spPr>
        <p:txBody>
          <a:bodyPr/>
          <a:lstStyle/>
          <a:p>
            <a:pPr marL="0" indent="0">
              <a:buFontTx/>
              <a:buNone/>
            </a:pPr>
            <a:r>
              <a:rPr lang="en-US" altLang="zh-CN" b="1"/>
              <a:t>《</a:t>
            </a:r>
            <a:r>
              <a:rPr lang="zh-CN" altLang="en-US" b="1"/>
              <a:t>个人所得税法</a:t>
            </a:r>
            <a:r>
              <a:rPr lang="en-US" altLang="zh-CN" b="1"/>
              <a:t>》</a:t>
            </a:r>
            <a:r>
              <a:rPr lang="zh-CN" altLang="en-US" b="1"/>
              <a:t>列举了</a:t>
            </a:r>
            <a:r>
              <a:rPr lang="en-US" altLang="zh-CN" b="1">
                <a:latin typeface="仿宋_GB2312"/>
                <a:ea typeface="仿宋_GB2312"/>
                <a:cs typeface="仿宋_GB2312"/>
              </a:rPr>
              <a:t>11</a:t>
            </a:r>
            <a:r>
              <a:rPr lang="zh-CN" altLang="en-US" b="1"/>
              <a:t>项应税所得：</a:t>
            </a:r>
          </a:p>
          <a:p>
            <a:pPr marL="0" indent="0">
              <a:buFontTx/>
              <a:buNone/>
            </a:pPr>
            <a:r>
              <a:rPr lang="en-US" altLang="zh-CN" sz="2400" b="1">
                <a:latin typeface="黑体" panose="02010609060101010101" pitchFamily="49" charset="-122"/>
                <a:ea typeface="黑体" panose="02010609060101010101" pitchFamily="49" charset="-122"/>
              </a:rPr>
              <a:t>1.</a:t>
            </a:r>
            <a:r>
              <a:rPr lang="zh-CN" altLang="en-US" sz="2400" b="1">
                <a:latin typeface="黑体" panose="02010609060101010101" pitchFamily="49" charset="-122"/>
                <a:ea typeface="黑体" panose="02010609060101010101" pitchFamily="49" charset="-122"/>
              </a:rPr>
              <a:t>工资薪金所得</a:t>
            </a:r>
            <a:endParaRPr lang="en-US" altLang="zh-CN" sz="2400" b="1">
              <a:latin typeface="黑体" panose="02010609060101010101" pitchFamily="49" charset="-122"/>
              <a:ea typeface="黑体" panose="02010609060101010101" pitchFamily="49" charset="-122"/>
            </a:endParaRPr>
          </a:p>
          <a:p>
            <a:pPr marL="0" indent="0">
              <a:buFontTx/>
              <a:buNone/>
            </a:pPr>
            <a:r>
              <a:rPr lang="en-US" altLang="zh-CN" sz="2400" b="1">
                <a:latin typeface="黑体" panose="02010609060101010101" pitchFamily="49" charset="-122"/>
                <a:ea typeface="黑体" panose="02010609060101010101" pitchFamily="49" charset="-122"/>
              </a:rPr>
              <a:t>2.</a:t>
            </a:r>
            <a:r>
              <a:rPr lang="zh-CN" altLang="en-US" sz="2400" b="1">
                <a:latin typeface="黑体" panose="02010609060101010101" pitchFamily="49" charset="-122"/>
                <a:ea typeface="黑体" panose="02010609060101010101" pitchFamily="49" charset="-122"/>
              </a:rPr>
              <a:t>个体工商户的生产、经营所得</a:t>
            </a:r>
            <a:endParaRPr lang="en-US" altLang="zh-CN" sz="2400" b="1">
              <a:latin typeface="黑体" panose="02010609060101010101" pitchFamily="49" charset="-122"/>
              <a:ea typeface="黑体" panose="02010609060101010101" pitchFamily="49" charset="-122"/>
            </a:endParaRPr>
          </a:p>
          <a:p>
            <a:pPr marL="0" indent="0">
              <a:buFontTx/>
              <a:buNone/>
            </a:pPr>
            <a:r>
              <a:rPr lang="en-US" altLang="zh-CN" sz="2400" b="1">
                <a:latin typeface="黑体" panose="02010609060101010101" pitchFamily="49" charset="-122"/>
                <a:ea typeface="黑体" panose="02010609060101010101" pitchFamily="49" charset="-122"/>
              </a:rPr>
              <a:t>3.</a:t>
            </a:r>
            <a:r>
              <a:rPr lang="zh-CN" altLang="en-US" sz="2400" b="1">
                <a:latin typeface="黑体" panose="02010609060101010101" pitchFamily="49" charset="-122"/>
                <a:ea typeface="黑体" panose="02010609060101010101" pitchFamily="49" charset="-122"/>
              </a:rPr>
              <a:t>对企事业单位的承包经营、承租经营所得</a:t>
            </a:r>
            <a:endParaRPr lang="en-US" altLang="zh-CN" sz="2400" b="1">
              <a:latin typeface="黑体" panose="02010609060101010101" pitchFamily="49" charset="-122"/>
              <a:ea typeface="黑体" panose="02010609060101010101" pitchFamily="49" charset="-122"/>
            </a:endParaRPr>
          </a:p>
          <a:p>
            <a:pPr marL="0" indent="0">
              <a:buFontTx/>
              <a:buNone/>
            </a:pPr>
            <a:r>
              <a:rPr lang="en-US" altLang="zh-CN" sz="2400" b="1">
                <a:latin typeface="黑体" panose="02010609060101010101" pitchFamily="49" charset="-122"/>
                <a:ea typeface="黑体" panose="02010609060101010101" pitchFamily="49" charset="-122"/>
              </a:rPr>
              <a:t>4.</a:t>
            </a:r>
            <a:r>
              <a:rPr lang="zh-CN" altLang="en-US" sz="2400" b="1">
                <a:latin typeface="黑体" panose="02010609060101010101" pitchFamily="49" charset="-122"/>
                <a:ea typeface="黑体" panose="02010609060101010101" pitchFamily="49" charset="-122"/>
              </a:rPr>
              <a:t>劳务报酬所得</a:t>
            </a:r>
            <a:endParaRPr lang="en-US" altLang="zh-CN" sz="2400" b="1">
              <a:latin typeface="黑体" panose="02010609060101010101" pitchFamily="49" charset="-122"/>
              <a:ea typeface="黑体" panose="02010609060101010101" pitchFamily="49" charset="-122"/>
            </a:endParaRPr>
          </a:p>
          <a:p>
            <a:pPr marL="0" indent="0">
              <a:buFontTx/>
              <a:buNone/>
            </a:pPr>
            <a:r>
              <a:rPr lang="en-US" altLang="zh-CN" sz="2400" b="1">
                <a:latin typeface="黑体" panose="02010609060101010101" pitchFamily="49" charset="-122"/>
                <a:ea typeface="黑体" panose="02010609060101010101" pitchFamily="49" charset="-122"/>
              </a:rPr>
              <a:t>5.</a:t>
            </a:r>
            <a:r>
              <a:rPr lang="zh-CN" altLang="en-US" sz="2400" b="1">
                <a:latin typeface="黑体" panose="02010609060101010101" pitchFamily="49" charset="-122"/>
                <a:ea typeface="黑体" panose="02010609060101010101" pitchFamily="49" charset="-122"/>
              </a:rPr>
              <a:t>稿酬所得</a:t>
            </a:r>
            <a:endParaRPr lang="en-US" altLang="zh-CN" sz="2400" b="1">
              <a:latin typeface="黑体" panose="02010609060101010101" pitchFamily="49" charset="-122"/>
              <a:ea typeface="黑体" panose="02010609060101010101" pitchFamily="49" charset="-122"/>
            </a:endParaRPr>
          </a:p>
          <a:p>
            <a:pPr marL="0" indent="0">
              <a:buFontTx/>
              <a:buNone/>
            </a:pPr>
            <a:r>
              <a:rPr lang="en-US" altLang="zh-CN" sz="2400" b="1">
                <a:latin typeface="黑体" panose="02010609060101010101" pitchFamily="49" charset="-122"/>
                <a:ea typeface="黑体" panose="02010609060101010101" pitchFamily="49" charset="-122"/>
              </a:rPr>
              <a:t>6.</a:t>
            </a:r>
            <a:r>
              <a:rPr lang="zh-CN" altLang="en-US" sz="2400" b="1">
                <a:latin typeface="黑体" panose="02010609060101010101" pitchFamily="49" charset="-122"/>
                <a:ea typeface="黑体" panose="02010609060101010101" pitchFamily="49" charset="-122"/>
              </a:rPr>
              <a:t>特许权使用费所得</a:t>
            </a:r>
            <a:endParaRPr lang="en-US" altLang="zh-CN" sz="2400" b="1">
              <a:latin typeface="黑体" panose="02010609060101010101" pitchFamily="49" charset="-122"/>
              <a:ea typeface="黑体" panose="02010609060101010101" pitchFamily="49" charset="-122"/>
            </a:endParaRPr>
          </a:p>
          <a:p>
            <a:pPr marL="0" indent="0">
              <a:buFontTx/>
              <a:buNone/>
            </a:pPr>
            <a:r>
              <a:rPr lang="en-US" altLang="zh-CN" sz="2400" b="1">
                <a:latin typeface="黑体" panose="02010609060101010101" pitchFamily="49" charset="-122"/>
                <a:ea typeface="黑体" panose="02010609060101010101" pitchFamily="49" charset="-122"/>
              </a:rPr>
              <a:t>7.</a:t>
            </a:r>
            <a:r>
              <a:rPr lang="zh-CN" altLang="en-US" sz="2400" b="1">
                <a:latin typeface="黑体" panose="02010609060101010101" pitchFamily="49" charset="-122"/>
                <a:ea typeface="黑体" panose="02010609060101010101" pitchFamily="49" charset="-122"/>
              </a:rPr>
              <a:t>利息、股息、红利所得</a:t>
            </a:r>
            <a:endParaRPr lang="en-US" altLang="zh-CN" sz="2400" b="1">
              <a:latin typeface="黑体" panose="02010609060101010101" pitchFamily="49" charset="-122"/>
              <a:ea typeface="黑体" panose="02010609060101010101" pitchFamily="49" charset="-122"/>
            </a:endParaRPr>
          </a:p>
          <a:p>
            <a:pPr marL="0" indent="0">
              <a:buFontTx/>
              <a:buNone/>
            </a:pPr>
            <a:r>
              <a:rPr lang="en-US" altLang="zh-CN" sz="2400" b="1">
                <a:latin typeface="黑体" panose="02010609060101010101" pitchFamily="49" charset="-122"/>
                <a:ea typeface="黑体" panose="02010609060101010101" pitchFamily="49" charset="-122"/>
              </a:rPr>
              <a:t>8.</a:t>
            </a:r>
            <a:r>
              <a:rPr lang="zh-CN" altLang="en-US" sz="2400" b="1">
                <a:latin typeface="黑体" panose="02010609060101010101" pitchFamily="49" charset="-122"/>
                <a:ea typeface="黑体" panose="02010609060101010101" pitchFamily="49" charset="-122"/>
              </a:rPr>
              <a:t>财产租赁所得</a:t>
            </a:r>
            <a:endParaRPr lang="en-US" altLang="zh-CN" sz="2400" b="1">
              <a:latin typeface="黑体" panose="02010609060101010101" pitchFamily="49" charset="-122"/>
              <a:ea typeface="黑体" panose="02010609060101010101" pitchFamily="49" charset="-122"/>
            </a:endParaRPr>
          </a:p>
          <a:p>
            <a:pPr marL="0" indent="0">
              <a:buFontTx/>
              <a:buNone/>
            </a:pPr>
            <a:r>
              <a:rPr lang="en-US" altLang="zh-CN" sz="2400" b="1">
                <a:latin typeface="黑体" panose="02010609060101010101" pitchFamily="49" charset="-122"/>
                <a:ea typeface="黑体" panose="02010609060101010101" pitchFamily="49" charset="-122"/>
              </a:rPr>
              <a:t>9.</a:t>
            </a:r>
            <a:r>
              <a:rPr lang="zh-CN" altLang="en-US" sz="2400" b="1">
                <a:latin typeface="黑体" panose="02010609060101010101" pitchFamily="49" charset="-122"/>
                <a:ea typeface="黑体" panose="02010609060101010101" pitchFamily="49" charset="-122"/>
              </a:rPr>
              <a:t>财产转让所得</a:t>
            </a:r>
            <a:endParaRPr lang="en-US" altLang="zh-CN" sz="2400" b="1">
              <a:latin typeface="黑体" panose="02010609060101010101" pitchFamily="49" charset="-122"/>
              <a:ea typeface="黑体" panose="02010609060101010101" pitchFamily="49" charset="-122"/>
            </a:endParaRPr>
          </a:p>
          <a:p>
            <a:pPr marL="0" indent="0">
              <a:buFontTx/>
              <a:buNone/>
            </a:pPr>
            <a:r>
              <a:rPr lang="en-US" altLang="zh-CN" sz="2400" b="1">
                <a:latin typeface="黑体" panose="02010609060101010101" pitchFamily="49" charset="-122"/>
                <a:ea typeface="黑体" panose="02010609060101010101" pitchFamily="49" charset="-122"/>
              </a:rPr>
              <a:t>10.</a:t>
            </a:r>
            <a:r>
              <a:rPr lang="zh-CN" altLang="en-US" sz="2400" b="1">
                <a:latin typeface="黑体" panose="02010609060101010101" pitchFamily="49" charset="-122"/>
                <a:ea typeface="黑体" panose="02010609060101010101" pitchFamily="49" charset="-122"/>
              </a:rPr>
              <a:t>偶然所得</a:t>
            </a:r>
            <a:endParaRPr lang="en-US" altLang="zh-CN" sz="2400" b="1">
              <a:latin typeface="黑体" panose="02010609060101010101" pitchFamily="49" charset="-122"/>
              <a:ea typeface="黑体" panose="02010609060101010101" pitchFamily="49" charset="-122"/>
            </a:endParaRPr>
          </a:p>
          <a:p>
            <a:pPr marL="0" indent="0">
              <a:buFontTx/>
              <a:buNone/>
            </a:pPr>
            <a:r>
              <a:rPr lang="en-US" altLang="zh-CN" sz="2400" b="1">
                <a:latin typeface="黑体" panose="02010609060101010101" pitchFamily="49" charset="-122"/>
                <a:ea typeface="黑体" panose="02010609060101010101" pitchFamily="49" charset="-122"/>
              </a:rPr>
              <a:t>11.</a:t>
            </a:r>
            <a:r>
              <a:rPr lang="zh-CN" altLang="en-US" sz="2400" b="1">
                <a:latin typeface="黑体" panose="02010609060101010101" pitchFamily="49" charset="-122"/>
                <a:ea typeface="黑体" panose="02010609060101010101" pitchFamily="49" charset="-122"/>
              </a:rPr>
              <a:t>其他所得</a:t>
            </a:r>
          </a:p>
        </p:txBody>
      </p:sp>
      <p:sp>
        <p:nvSpPr>
          <p:cNvPr id="22531" name="TextBox 3">
            <a:extLst>
              <a:ext uri="{FF2B5EF4-FFF2-40B4-BE49-F238E27FC236}">
                <a16:creationId xmlns:a16="http://schemas.microsoft.com/office/drawing/2014/main" id="{9C324D39-39F3-46B8-BC29-1E37957A9B95}"/>
              </a:ext>
            </a:extLst>
          </p:cNvPr>
          <p:cNvSpPr txBox="1">
            <a:spLocks noChangeArrowheads="1"/>
          </p:cNvSpPr>
          <p:nvPr/>
        </p:nvSpPr>
        <p:spPr bwMode="auto">
          <a:xfrm>
            <a:off x="5486400" y="2716213"/>
            <a:ext cx="3276600" cy="830262"/>
          </a:xfrm>
          <a:prstGeom prst="rect">
            <a:avLst/>
          </a:prstGeom>
          <a:noFill/>
          <a:ln w="9525">
            <a:solidFill>
              <a:srgbClr val="666666"/>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anose="02020603050405020304" pitchFamily="18" charset="0"/>
                <a:ea typeface="宋体" panose="02010600030101010101" pitchFamily="2" charset="-122"/>
              </a:defRPr>
            </a:lvl1pPr>
            <a:lvl2pPr marL="742950" indent="-285750" eaLnBrk="0" hangingPunct="0">
              <a:defRPr>
                <a:solidFill>
                  <a:schemeClr val="tx1"/>
                </a:solidFill>
                <a:latin typeface="Times New Roman" panose="02020603050405020304" pitchFamily="18" charset="0"/>
                <a:ea typeface="宋体" panose="02010600030101010101" pitchFamily="2" charset="-122"/>
              </a:defRPr>
            </a:lvl2pPr>
            <a:lvl3pPr marL="1143000" indent="-228600" eaLnBrk="0" hangingPunct="0">
              <a:defRPr>
                <a:solidFill>
                  <a:schemeClr val="tx1"/>
                </a:solidFill>
                <a:latin typeface="Times New Roman" panose="02020603050405020304" pitchFamily="18" charset="0"/>
                <a:ea typeface="宋体" panose="02010600030101010101" pitchFamily="2" charset="-122"/>
              </a:defRPr>
            </a:lvl3pPr>
            <a:lvl4pPr marL="1600200" indent="-228600" eaLnBrk="0" hangingPunct="0">
              <a:defRPr>
                <a:solidFill>
                  <a:schemeClr val="tx1"/>
                </a:solidFill>
                <a:latin typeface="Times New Roman" panose="02020603050405020304" pitchFamily="18" charset="0"/>
                <a:ea typeface="宋体" panose="02010600030101010101" pitchFamily="2" charset="-122"/>
              </a:defRPr>
            </a:lvl4pPr>
            <a:lvl5pPr marL="2057400" indent="-228600" eaLnBrk="0" hangingPunct="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400" b="1">
                <a:solidFill>
                  <a:srgbClr val="FF0000"/>
                </a:solidFill>
                <a:latin typeface="楷体_GB2312" pitchFamily="1" charset="-122"/>
                <a:ea typeface="楷体_GB2312" pitchFamily="1" charset="-122"/>
              </a:rPr>
              <a:t>通过继承和赠与取得的所得属于课税范围吗？</a:t>
            </a:r>
          </a:p>
        </p:txBody>
      </p:sp>
      <p:pic>
        <p:nvPicPr>
          <p:cNvPr id="22532" name="Picture 2">
            <a:extLst>
              <a:ext uri="{FF2B5EF4-FFF2-40B4-BE49-F238E27FC236}">
                <a16:creationId xmlns:a16="http://schemas.microsoft.com/office/drawing/2014/main" id="{E663F686-8ACE-4A7B-935E-8408E6B231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733800"/>
            <a:ext cx="333375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 calcmode="lin" valueType="num">
                                      <p:cBhvr additive="base">
                                        <p:cTn id="7" dur="500" fill="hold"/>
                                        <p:tgtEl>
                                          <p:spTgt spid="194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9458">
                                            <p:txEl>
                                              <p:pRg st="1" end="1"/>
                                            </p:txEl>
                                          </p:spTgt>
                                        </p:tgtEl>
                                        <p:attrNameLst>
                                          <p:attrName>style.visibility</p:attrName>
                                        </p:attrNameLst>
                                      </p:cBhvr>
                                      <p:to>
                                        <p:strVal val="visible"/>
                                      </p:to>
                                    </p:set>
                                    <p:anim calcmode="lin" valueType="num">
                                      <p:cBhvr additive="base">
                                        <p:cTn id="13" dur="500" fill="hold"/>
                                        <p:tgtEl>
                                          <p:spTgt spid="1945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9458">
                                            <p:txEl>
                                              <p:pRg st="2" end="2"/>
                                            </p:txEl>
                                          </p:spTgt>
                                        </p:tgtEl>
                                        <p:attrNameLst>
                                          <p:attrName>style.visibility</p:attrName>
                                        </p:attrNameLst>
                                      </p:cBhvr>
                                      <p:to>
                                        <p:strVal val="visible"/>
                                      </p:to>
                                    </p:set>
                                    <p:anim calcmode="lin" valueType="num">
                                      <p:cBhvr additive="base">
                                        <p:cTn id="19" dur="500" fill="hold"/>
                                        <p:tgtEl>
                                          <p:spTgt spid="1945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9458">
                                            <p:txEl>
                                              <p:pRg st="3" end="3"/>
                                            </p:txEl>
                                          </p:spTgt>
                                        </p:tgtEl>
                                        <p:attrNameLst>
                                          <p:attrName>style.visibility</p:attrName>
                                        </p:attrNameLst>
                                      </p:cBhvr>
                                      <p:to>
                                        <p:strVal val="visible"/>
                                      </p:to>
                                    </p:set>
                                    <p:anim calcmode="lin" valueType="num">
                                      <p:cBhvr additive="base">
                                        <p:cTn id="25" dur="500" fill="hold"/>
                                        <p:tgtEl>
                                          <p:spTgt spid="1945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9458">
                                            <p:txEl>
                                              <p:pRg st="4" end="4"/>
                                            </p:txEl>
                                          </p:spTgt>
                                        </p:tgtEl>
                                        <p:attrNameLst>
                                          <p:attrName>style.visibility</p:attrName>
                                        </p:attrNameLst>
                                      </p:cBhvr>
                                      <p:to>
                                        <p:strVal val="visible"/>
                                      </p:to>
                                    </p:set>
                                    <p:anim calcmode="lin" valueType="num">
                                      <p:cBhvr additive="base">
                                        <p:cTn id="31" dur="500" fill="hold"/>
                                        <p:tgtEl>
                                          <p:spTgt spid="1945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45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9458">
                                            <p:txEl>
                                              <p:pRg st="5" end="5"/>
                                            </p:txEl>
                                          </p:spTgt>
                                        </p:tgtEl>
                                        <p:attrNameLst>
                                          <p:attrName>style.visibility</p:attrName>
                                        </p:attrNameLst>
                                      </p:cBhvr>
                                      <p:to>
                                        <p:strVal val="visible"/>
                                      </p:to>
                                    </p:set>
                                    <p:anim calcmode="lin" valueType="num">
                                      <p:cBhvr additive="base">
                                        <p:cTn id="37" dur="500" fill="hold"/>
                                        <p:tgtEl>
                                          <p:spTgt spid="1945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45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9458">
                                            <p:txEl>
                                              <p:pRg st="6" end="6"/>
                                            </p:txEl>
                                          </p:spTgt>
                                        </p:tgtEl>
                                        <p:attrNameLst>
                                          <p:attrName>style.visibility</p:attrName>
                                        </p:attrNameLst>
                                      </p:cBhvr>
                                      <p:to>
                                        <p:strVal val="visible"/>
                                      </p:to>
                                    </p:set>
                                    <p:anim calcmode="lin" valueType="num">
                                      <p:cBhvr additive="base">
                                        <p:cTn id="43" dur="500" fill="hold"/>
                                        <p:tgtEl>
                                          <p:spTgt spid="1945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945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9458">
                                            <p:txEl>
                                              <p:pRg st="7" end="7"/>
                                            </p:txEl>
                                          </p:spTgt>
                                        </p:tgtEl>
                                        <p:attrNameLst>
                                          <p:attrName>style.visibility</p:attrName>
                                        </p:attrNameLst>
                                      </p:cBhvr>
                                      <p:to>
                                        <p:strVal val="visible"/>
                                      </p:to>
                                    </p:set>
                                    <p:anim calcmode="lin" valueType="num">
                                      <p:cBhvr additive="base">
                                        <p:cTn id="49" dur="500" fill="hold"/>
                                        <p:tgtEl>
                                          <p:spTgt spid="1945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945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9458">
                                            <p:txEl>
                                              <p:pRg st="8" end="8"/>
                                            </p:txEl>
                                          </p:spTgt>
                                        </p:tgtEl>
                                        <p:attrNameLst>
                                          <p:attrName>style.visibility</p:attrName>
                                        </p:attrNameLst>
                                      </p:cBhvr>
                                      <p:to>
                                        <p:strVal val="visible"/>
                                      </p:to>
                                    </p:set>
                                    <p:anim calcmode="lin" valueType="num">
                                      <p:cBhvr additive="base">
                                        <p:cTn id="55" dur="500" fill="hold"/>
                                        <p:tgtEl>
                                          <p:spTgt spid="19458">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945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9458">
                                            <p:txEl>
                                              <p:pRg st="9" end="9"/>
                                            </p:txEl>
                                          </p:spTgt>
                                        </p:tgtEl>
                                        <p:attrNameLst>
                                          <p:attrName>style.visibility</p:attrName>
                                        </p:attrNameLst>
                                      </p:cBhvr>
                                      <p:to>
                                        <p:strVal val="visible"/>
                                      </p:to>
                                    </p:set>
                                    <p:anim calcmode="lin" valueType="num">
                                      <p:cBhvr additive="base">
                                        <p:cTn id="61" dur="500" fill="hold"/>
                                        <p:tgtEl>
                                          <p:spTgt spid="19458">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945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19458">
                                            <p:txEl>
                                              <p:pRg st="10" end="10"/>
                                            </p:txEl>
                                          </p:spTgt>
                                        </p:tgtEl>
                                        <p:attrNameLst>
                                          <p:attrName>style.visibility</p:attrName>
                                        </p:attrNameLst>
                                      </p:cBhvr>
                                      <p:to>
                                        <p:strVal val="visible"/>
                                      </p:to>
                                    </p:set>
                                    <p:anim calcmode="lin" valueType="num">
                                      <p:cBhvr additive="base">
                                        <p:cTn id="67" dur="500" fill="hold"/>
                                        <p:tgtEl>
                                          <p:spTgt spid="19458">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9458">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19458">
                                            <p:txEl>
                                              <p:pRg st="11" end="11"/>
                                            </p:txEl>
                                          </p:spTgt>
                                        </p:tgtEl>
                                        <p:attrNameLst>
                                          <p:attrName>style.visibility</p:attrName>
                                        </p:attrNameLst>
                                      </p:cBhvr>
                                      <p:to>
                                        <p:strVal val="visible"/>
                                      </p:to>
                                    </p:set>
                                    <p:anim calcmode="lin" valueType="num">
                                      <p:cBhvr additive="base">
                                        <p:cTn id="73" dur="500" fill="hold"/>
                                        <p:tgtEl>
                                          <p:spTgt spid="19458">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9458">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a:extLst>
              <a:ext uri="{FF2B5EF4-FFF2-40B4-BE49-F238E27FC236}">
                <a16:creationId xmlns:a16="http://schemas.microsoft.com/office/drawing/2014/main" id="{E3A02EC8-67DC-4D59-9B4D-A274604DE635}"/>
              </a:ext>
            </a:extLst>
          </p:cNvPr>
          <p:cNvSpPr>
            <a:spLocks noGrp="1"/>
          </p:cNvSpPr>
          <p:nvPr>
            <p:ph type="title"/>
          </p:nvPr>
        </p:nvSpPr>
        <p:spPr/>
        <p:txBody>
          <a:bodyPr/>
          <a:lstStyle/>
          <a:p>
            <a:r>
              <a:rPr lang="zh-CN" altLang="en-US" sz="3600" b="1"/>
              <a:t>新</a:t>
            </a:r>
            <a:r>
              <a:rPr lang="en-US" altLang="zh-CN" sz="3600" b="1"/>
              <a:t>《</a:t>
            </a:r>
            <a:r>
              <a:rPr lang="zh-CN" altLang="en-US" sz="3600" b="1"/>
              <a:t>个人所得税法</a:t>
            </a:r>
            <a:r>
              <a:rPr lang="en-US" altLang="zh-CN" sz="3600" b="1"/>
              <a:t>》</a:t>
            </a:r>
            <a:r>
              <a:rPr lang="zh-CN" altLang="en-US" sz="3600" b="1"/>
              <a:t>列举的所得</a:t>
            </a:r>
          </a:p>
        </p:txBody>
      </p:sp>
      <p:sp>
        <p:nvSpPr>
          <p:cNvPr id="23555" name="内容占位符 2">
            <a:extLst>
              <a:ext uri="{FF2B5EF4-FFF2-40B4-BE49-F238E27FC236}">
                <a16:creationId xmlns:a16="http://schemas.microsoft.com/office/drawing/2014/main" id="{EF877BF7-0AF6-4C81-9207-BDDF49019FD5}"/>
              </a:ext>
            </a:extLst>
          </p:cNvPr>
          <p:cNvSpPr>
            <a:spLocks noGrp="1"/>
          </p:cNvSpPr>
          <p:nvPr>
            <p:ph idx="1"/>
          </p:nvPr>
        </p:nvSpPr>
        <p:spPr>
          <a:xfrm>
            <a:off x="1295400" y="1676400"/>
            <a:ext cx="7772400" cy="4419600"/>
          </a:xfrm>
        </p:spPr>
        <p:txBody>
          <a:bodyPr/>
          <a:lstStyle/>
          <a:p>
            <a:r>
              <a:rPr lang="zh-CN" altLang="en-US" sz="2800" b="1"/>
              <a:t>（一）工资、薪金所得；</a:t>
            </a:r>
          </a:p>
          <a:p>
            <a:r>
              <a:rPr lang="zh-CN" altLang="en-US" sz="2800" b="1"/>
              <a:t>（二）劳务报酬所得；</a:t>
            </a:r>
          </a:p>
          <a:p>
            <a:r>
              <a:rPr lang="zh-CN" altLang="en-US" sz="2800" b="1"/>
              <a:t>（三）稿酬所得；</a:t>
            </a:r>
          </a:p>
          <a:p>
            <a:r>
              <a:rPr lang="zh-CN" altLang="en-US" sz="2800" b="1"/>
              <a:t>（四）特许权使用费所得；</a:t>
            </a:r>
          </a:p>
          <a:p>
            <a:r>
              <a:rPr lang="zh-CN" altLang="en-US" sz="2800" b="1"/>
              <a:t>（五）经营所得；</a:t>
            </a:r>
          </a:p>
          <a:p>
            <a:r>
              <a:rPr lang="zh-CN" altLang="en-US" sz="2800" b="1"/>
              <a:t>（六）利息、股息、红利所得；</a:t>
            </a:r>
          </a:p>
          <a:p>
            <a:r>
              <a:rPr lang="zh-CN" altLang="en-US" sz="2800" b="1"/>
              <a:t>（七）财产租赁所得；</a:t>
            </a:r>
          </a:p>
          <a:p>
            <a:r>
              <a:rPr lang="zh-CN" altLang="en-US" sz="2800" b="1"/>
              <a:t>（八）财产转让所得；</a:t>
            </a:r>
          </a:p>
          <a:p>
            <a:r>
              <a:rPr lang="zh-CN" altLang="en-US" sz="2800" b="1"/>
              <a:t>（九）偶然所得。</a:t>
            </a:r>
          </a:p>
        </p:txBody>
      </p:sp>
      <p:cxnSp>
        <p:nvCxnSpPr>
          <p:cNvPr id="5" name="直接连接符 4">
            <a:extLst>
              <a:ext uri="{FF2B5EF4-FFF2-40B4-BE49-F238E27FC236}">
                <a16:creationId xmlns:a16="http://schemas.microsoft.com/office/drawing/2014/main" id="{5CDEC091-EAEF-469E-9BB6-421E4AD8AC16}"/>
              </a:ext>
            </a:extLst>
          </p:cNvPr>
          <p:cNvCxnSpPr/>
          <p:nvPr/>
        </p:nvCxnSpPr>
        <p:spPr>
          <a:xfrm>
            <a:off x="5486400" y="1905000"/>
            <a:ext cx="16764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B07A7FFA-0237-44CC-9686-91640F70FB01}"/>
              </a:ext>
            </a:extLst>
          </p:cNvPr>
          <p:cNvCxnSpPr/>
          <p:nvPr/>
        </p:nvCxnSpPr>
        <p:spPr>
          <a:xfrm flipH="1">
            <a:off x="5943600" y="2590800"/>
            <a:ext cx="1219200" cy="99060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99544B7-2C2C-48B0-A029-B48A3BFEB377}"/>
              </a:ext>
            </a:extLst>
          </p:cNvPr>
          <p:cNvSpPr txBox="1"/>
          <p:nvPr/>
        </p:nvSpPr>
        <p:spPr>
          <a:xfrm>
            <a:off x="7162800" y="2247900"/>
            <a:ext cx="1752600" cy="523875"/>
          </a:xfrm>
          <a:prstGeom prst="rect">
            <a:avLst/>
          </a:prstGeom>
          <a:solidFill>
            <a:schemeClr val="bg2">
              <a:lumMod val="75000"/>
            </a:schemeClr>
          </a:solidFill>
        </p:spPr>
        <p:txBody>
          <a:bodyPr>
            <a:spAutoFit/>
          </a:bodyPr>
          <a:lstStyle/>
          <a:p>
            <a:pPr>
              <a:defRPr/>
            </a:pPr>
            <a:r>
              <a:rPr lang="zh-CN" altLang="en-US" sz="2800" dirty="0"/>
              <a:t>综合所得</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8F209EB9-EC6D-4834-A232-2EA6D1CFF7F8}"/>
              </a:ext>
            </a:extLst>
          </p:cNvPr>
          <p:cNvSpPr>
            <a:spLocks noGrp="1" noChangeArrowheads="1"/>
          </p:cNvSpPr>
          <p:nvPr>
            <p:ph idx="1"/>
          </p:nvPr>
        </p:nvSpPr>
        <p:spPr>
          <a:xfrm>
            <a:off x="914400" y="333375"/>
            <a:ext cx="7772400" cy="5797550"/>
          </a:xfrm>
        </p:spPr>
        <p:txBody>
          <a:bodyPr/>
          <a:lstStyle/>
          <a:p>
            <a:pPr marL="0" indent="0" eaLnBrk="1" hangingPunct="1">
              <a:lnSpc>
                <a:spcPct val="90000"/>
              </a:lnSpc>
              <a:buFontTx/>
              <a:buNone/>
              <a:defRPr/>
            </a:pPr>
            <a:r>
              <a:rPr lang="zh-CN" altLang="en-US" sz="3400" b="1" dirty="0">
                <a:ea typeface="黑体" pitchFamily="49" charset="-122"/>
              </a:rPr>
              <a:t>一、工资、薪金所得</a:t>
            </a:r>
          </a:p>
          <a:p>
            <a:pPr eaLnBrk="1" hangingPunct="1">
              <a:lnSpc>
                <a:spcPct val="90000"/>
              </a:lnSpc>
              <a:defRPr/>
            </a:pPr>
            <a:r>
              <a:rPr lang="zh-CN" altLang="en-US" sz="3000" b="1" dirty="0"/>
              <a:t>        </a:t>
            </a:r>
            <a:endParaRPr lang="en-US" altLang="zh-CN" sz="3000" b="1" dirty="0"/>
          </a:p>
          <a:p>
            <a:pPr eaLnBrk="1" hangingPunct="1">
              <a:lnSpc>
                <a:spcPct val="130000"/>
              </a:lnSpc>
              <a:defRPr/>
            </a:pPr>
            <a:r>
              <a:rPr lang="zh-CN" altLang="en-US" sz="3000" b="1" dirty="0">
                <a:latin typeface="楷体_GB2312" pitchFamily="1" charset="-122"/>
                <a:ea typeface="楷体_GB2312" pitchFamily="1" charset="-122"/>
              </a:rPr>
              <a:t>    </a:t>
            </a:r>
            <a:r>
              <a:rPr lang="zh-CN" altLang="en-US" sz="3000" b="1" dirty="0">
                <a:latin typeface="楷体" pitchFamily="49" charset="-122"/>
                <a:ea typeface="楷体" pitchFamily="49" charset="-122"/>
              </a:rPr>
              <a:t>是指个人因</a:t>
            </a:r>
            <a:r>
              <a:rPr lang="zh-CN" altLang="en-US" sz="3000" b="1" dirty="0">
                <a:solidFill>
                  <a:srgbClr val="FF0000"/>
                </a:solidFill>
                <a:latin typeface="楷体" pitchFamily="49" charset="-122"/>
                <a:ea typeface="楷体" pitchFamily="49" charset="-122"/>
              </a:rPr>
              <a:t>任职</a:t>
            </a:r>
            <a:r>
              <a:rPr lang="zh-CN" altLang="en-US" sz="3000" b="1" dirty="0">
                <a:latin typeface="楷体" pitchFamily="49" charset="-122"/>
                <a:ea typeface="楷体" pitchFamily="49" charset="-122"/>
              </a:rPr>
              <a:t>或者</a:t>
            </a:r>
            <a:r>
              <a:rPr lang="zh-CN" altLang="en-US" sz="3000" b="1" dirty="0">
                <a:solidFill>
                  <a:srgbClr val="FF0000"/>
                </a:solidFill>
                <a:latin typeface="楷体" pitchFamily="49" charset="-122"/>
                <a:ea typeface="楷体" pitchFamily="49" charset="-122"/>
              </a:rPr>
              <a:t>受雇</a:t>
            </a:r>
            <a:r>
              <a:rPr lang="zh-CN" altLang="en-US" sz="3000" b="1" dirty="0">
                <a:latin typeface="楷体" pitchFamily="49" charset="-122"/>
                <a:ea typeface="楷体" pitchFamily="49" charset="-122"/>
              </a:rPr>
              <a:t>而取得的工资、薪金、奖金、年终加薪、劳动分红、津贴、补贴，以及与任职或者受雇有关的其它所得。</a:t>
            </a:r>
            <a:endParaRPr lang="en-US" altLang="zh-CN" sz="3000" b="1" dirty="0">
              <a:latin typeface="楷体" pitchFamily="49" charset="-122"/>
              <a:ea typeface="楷体" pitchFamily="49" charset="-122"/>
            </a:endParaRPr>
          </a:p>
          <a:p>
            <a:pPr eaLnBrk="1" hangingPunct="1">
              <a:lnSpc>
                <a:spcPts val="2700"/>
              </a:lnSpc>
              <a:defRPr/>
            </a:pPr>
            <a:r>
              <a:rPr lang="en-US" altLang="zh-CN" sz="2400" b="1" dirty="0">
                <a:latin typeface="楷体" pitchFamily="49" charset="-122"/>
                <a:ea typeface="楷体" pitchFamily="49" charset="-122"/>
              </a:rPr>
              <a:t>1.</a:t>
            </a:r>
            <a:r>
              <a:rPr lang="zh-CN" altLang="en-US" sz="2400" b="1" dirty="0">
                <a:latin typeface="楷体" pitchFamily="49" charset="-122"/>
                <a:ea typeface="楷体" pitchFamily="49" charset="-122"/>
              </a:rPr>
              <a:t>工资、薪金所得属于</a:t>
            </a:r>
            <a:r>
              <a:rPr lang="zh-CN" altLang="en-US" sz="2400" b="1" dirty="0">
                <a:solidFill>
                  <a:srgbClr val="FF0000"/>
                </a:solidFill>
                <a:latin typeface="楷体" pitchFamily="49" charset="-122"/>
                <a:ea typeface="楷体" pitchFamily="49" charset="-122"/>
              </a:rPr>
              <a:t>非独立个人</a:t>
            </a:r>
            <a:r>
              <a:rPr lang="zh-CN" altLang="en-US" sz="2400" b="1" dirty="0">
                <a:latin typeface="楷体" pitchFamily="49" charset="-122"/>
                <a:ea typeface="楷体" pitchFamily="49" charset="-122"/>
              </a:rPr>
              <a:t>劳动所得，强调个人所从事的是他人指定、安排并接受管理的劳动、工作或服务于公司、工厂、行政、事业单位。</a:t>
            </a:r>
          </a:p>
          <a:p>
            <a:pPr eaLnBrk="1" hangingPunct="1">
              <a:lnSpc>
                <a:spcPts val="2700"/>
              </a:lnSpc>
              <a:defRPr/>
            </a:pPr>
            <a:r>
              <a:rPr lang="en-US" altLang="zh-CN" sz="2400" b="1" dirty="0">
                <a:latin typeface="楷体" pitchFamily="49" charset="-122"/>
                <a:ea typeface="楷体" pitchFamily="49" charset="-122"/>
              </a:rPr>
              <a:t>2.</a:t>
            </a:r>
            <a:r>
              <a:rPr lang="zh-CN" altLang="en-US" sz="2400" b="1" dirty="0">
                <a:solidFill>
                  <a:srgbClr val="FF0000"/>
                </a:solidFill>
                <a:latin typeface="楷体" pitchFamily="49" charset="-122"/>
                <a:ea typeface="楷体" pitchFamily="49" charset="-122"/>
              </a:rPr>
              <a:t>年终加薪、劳动分红</a:t>
            </a:r>
            <a:r>
              <a:rPr lang="zh-CN" altLang="en-US" sz="2400" b="1" dirty="0">
                <a:latin typeface="楷体" pitchFamily="49" charset="-122"/>
                <a:ea typeface="楷体" pitchFamily="49" charset="-122"/>
              </a:rPr>
              <a:t>不分种类和取得情况一律按工资、薪金所得课税，津贴、补贴等则有例外。</a:t>
            </a:r>
          </a:p>
          <a:p>
            <a:pPr eaLnBrk="1" hangingPunct="1">
              <a:lnSpc>
                <a:spcPct val="130000"/>
              </a:lnSpc>
              <a:defRPr/>
            </a:pPr>
            <a:endParaRPr lang="en-US" altLang="zh-CN" sz="3000" b="1" dirty="0">
              <a:latin typeface="楷体" pitchFamily="49" charset="-122"/>
              <a:ea typeface="楷体" pitchFamily="49" charset="-122"/>
            </a:endParaRPr>
          </a:p>
          <a:p>
            <a:pPr eaLnBrk="1" hangingPunct="1">
              <a:lnSpc>
                <a:spcPct val="90000"/>
              </a:lnSpc>
              <a:defRPr/>
            </a:pPr>
            <a:endParaRPr lang="zh-CN" altLang="en-US" sz="3000" b="1" dirty="0">
              <a:latin typeface="楷体_GB2312" pitchFamily="1" charset="-122"/>
              <a:ea typeface="楷体_GB2312" pitchFamily="1" charset="-122"/>
            </a:endParaRPr>
          </a:p>
          <a:p>
            <a:pPr eaLnBrk="1" hangingPunct="1">
              <a:lnSpc>
                <a:spcPct val="130000"/>
              </a:lnSpc>
              <a:buFontTx/>
              <a:buNone/>
              <a:defRPr/>
            </a:pPr>
            <a:r>
              <a:rPr lang="zh-CN" altLang="en-US" sz="3000" b="1" dirty="0">
                <a:latin typeface="楷体_GB2312" pitchFamily="1" charset="-122"/>
                <a:ea typeface="楷体_GB2312" pitchFamily="1" charset="-122"/>
              </a:rPr>
              <a:t>   </a:t>
            </a:r>
            <a:r>
              <a:rPr lang="zh-CN" altLang="en-US" sz="3000" b="1" dirty="0">
                <a:latin typeface="楷体" pitchFamily="49" charset="-122"/>
                <a:ea typeface="楷体" pitchFamily="49" charset="-122"/>
              </a:rPr>
              <a:t> </a:t>
            </a:r>
            <a:r>
              <a:rPr lang="zh-CN" altLang="en-US" sz="3000" b="1" dirty="0">
                <a:latin typeface="楷体_GB2312" pitchFamily="1" charset="-122"/>
                <a:ea typeface="楷体_GB2312" pitchFamily="1" charset="-122"/>
              </a:rPr>
              <a:t>    </a:t>
            </a:r>
          </a:p>
        </p:txBody>
      </p:sp>
      <p:pic>
        <p:nvPicPr>
          <p:cNvPr id="24579" name="Picture 3">
            <a:extLst>
              <a:ext uri="{FF2B5EF4-FFF2-40B4-BE49-F238E27FC236}">
                <a16:creationId xmlns:a16="http://schemas.microsoft.com/office/drawing/2014/main" id="{F8B50FDC-7B78-463B-AE88-8DC0DB3952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9525"/>
            <a:ext cx="21336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482">
                                            <p:txEl>
                                              <p:pRg st="2" end="2"/>
                                            </p:txEl>
                                          </p:spTgt>
                                        </p:tgtEl>
                                        <p:attrNameLst>
                                          <p:attrName>style.visibility</p:attrName>
                                        </p:attrNameLst>
                                      </p:cBhvr>
                                      <p:to>
                                        <p:strVal val="visible"/>
                                      </p:to>
                                    </p:set>
                                    <p:anim calcmode="lin" valueType="num">
                                      <p:cBhvr additive="base">
                                        <p:cTn id="7" dur="500" fill="hold"/>
                                        <p:tgtEl>
                                          <p:spTgt spid="2048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482">
                                            <p:txEl>
                                              <p:pRg st="3" end="3"/>
                                            </p:txEl>
                                          </p:spTgt>
                                        </p:tgtEl>
                                        <p:attrNameLst>
                                          <p:attrName>style.visibility</p:attrName>
                                        </p:attrNameLst>
                                      </p:cBhvr>
                                      <p:to>
                                        <p:strVal val="visible"/>
                                      </p:to>
                                    </p:set>
                                    <p:anim calcmode="lin" valueType="num">
                                      <p:cBhvr additive="base">
                                        <p:cTn id="13" dur="500" fill="hold"/>
                                        <p:tgtEl>
                                          <p:spTgt spid="2048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482">
                                            <p:txEl>
                                              <p:pRg st="4" end="4"/>
                                            </p:txEl>
                                          </p:spTgt>
                                        </p:tgtEl>
                                        <p:attrNameLst>
                                          <p:attrName>style.visibility</p:attrName>
                                        </p:attrNameLst>
                                      </p:cBhvr>
                                      <p:to>
                                        <p:strVal val="visible"/>
                                      </p:to>
                                    </p:set>
                                    <p:anim calcmode="lin" valueType="num">
                                      <p:cBhvr additive="base">
                                        <p:cTn id="19" dur="500" fill="hold"/>
                                        <p:tgtEl>
                                          <p:spTgt spid="2048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0482">
                                            <p:txEl>
                                              <p:pRg st="7" end="7"/>
                                            </p:txEl>
                                          </p:spTgt>
                                        </p:tgtEl>
                                        <p:attrNameLst>
                                          <p:attrName>style.visibility</p:attrName>
                                        </p:attrNameLst>
                                      </p:cBhvr>
                                      <p:to>
                                        <p:strVal val="visible"/>
                                      </p:to>
                                    </p:set>
                                    <p:anim calcmode="lin" valueType="num">
                                      <p:cBhvr additive="base">
                                        <p:cTn id="25" dur="500" fill="hold"/>
                                        <p:tgtEl>
                                          <p:spTgt spid="20482">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74ED1B6D-7E5A-4FF6-B063-81D148ED58CE}"/>
              </a:ext>
            </a:extLst>
          </p:cNvPr>
          <p:cNvSpPr>
            <a:spLocks noGrp="1" noChangeArrowheads="1"/>
          </p:cNvSpPr>
          <p:nvPr>
            <p:ph idx="1"/>
          </p:nvPr>
        </p:nvSpPr>
        <p:spPr>
          <a:xfrm>
            <a:off x="1066800" y="533400"/>
            <a:ext cx="7620000" cy="5597525"/>
          </a:xfrm>
        </p:spPr>
        <p:txBody>
          <a:bodyPr/>
          <a:lstStyle/>
          <a:p>
            <a:pPr eaLnBrk="1" hangingPunct="1"/>
            <a:r>
              <a:rPr lang="en-US" altLang="zh-CN" b="1">
                <a:solidFill>
                  <a:srgbClr val="FF0000"/>
                </a:solidFill>
                <a:latin typeface="楷体" panose="02010609060101010101" pitchFamily="49" charset="-122"/>
                <a:ea typeface="楷体" panose="02010609060101010101" pitchFamily="49" charset="-122"/>
              </a:rPr>
              <a:t>3.</a:t>
            </a:r>
            <a:r>
              <a:rPr lang="zh-CN" altLang="en-US" b="1">
                <a:solidFill>
                  <a:srgbClr val="FF0000"/>
                </a:solidFill>
                <a:latin typeface="楷体" panose="02010609060101010101" pitchFamily="49" charset="-122"/>
                <a:ea typeface="楷体" panose="02010609060101010101" pitchFamily="49" charset="-122"/>
              </a:rPr>
              <a:t>津贴</a:t>
            </a:r>
            <a:r>
              <a:rPr lang="zh-CN" altLang="en-US" b="1">
                <a:latin typeface="楷体" panose="02010609060101010101" pitchFamily="49" charset="-122"/>
                <a:ea typeface="楷体" panose="02010609060101010101" pitchFamily="49" charset="-122"/>
              </a:rPr>
              <a:t>、</a:t>
            </a:r>
            <a:r>
              <a:rPr lang="zh-CN" altLang="en-US" b="1">
                <a:solidFill>
                  <a:srgbClr val="FF0000"/>
                </a:solidFill>
                <a:latin typeface="楷体" panose="02010609060101010101" pitchFamily="49" charset="-122"/>
                <a:ea typeface="楷体" panose="02010609060101010101" pitchFamily="49" charset="-122"/>
              </a:rPr>
              <a:t>补贴</a:t>
            </a:r>
            <a:r>
              <a:rPr lang="zh-CN" altLang="en-US" b="1">
                <a:latin typeface="楷体" panose="02010609060101010101" pitchFamily="49" charset="-122"/>
                <a:ea typeface="楷体" panose="02010609060101010101" pitchFamily="49" charset="-122"/>
              </a:rPr>
              <a:t>等有例外。税法规定下列项目不计入工资、薪金所得项目：</a:t>
            </a:r>
            <a:endParaRPr lang="en-US" altLang="zh-CN" b="1">
              <a:latin typeface="楷体" panose="02010609060101010101" pitchFamily="49" charset="-122"/>
              <a:ea typeface="楷体" panose="02010609060101010101" pitchFamily="49" charset="-122"/>
            </a:endParaRPr>
          </a:p>
          <a:p>
            <a:pPr eaLnBrk="1" hangingPunct="1"/>
            <a:r>
              <a:rPr lang="zh-CN" altLang="en-US" sz="2800" b="1">
                <a:latin typeface="楷体_GB2312" pitchFamily="1" charset="-122"/>
                <a:ea typeface="楷体_GB2312" pitchFamily="1" charset="-122"/>
              </a:rPr>
              <a:t>按照国务院规定发给的政府特殊津贴、院士津贴、资深院士津贴</a:t>
            </a:r>
            <a:r>
              <a:rPr lang="en-US" altLang="zh-CN" sz="2800" b="1">
                <a:latin typeface="楷体_GB2312" pitchFamily="1" charset="-122"/>
                <a:ea typeface="楷体_GB2312" pitchFamily="1" charset="-122"/>
              </a:rPr>
              <a:t>——</a:t>
            </a:r>
            <a:r>
              <a:rPr lang="zh-CN" altLang="en-US" sz="2800" b="1">
                <a:solidFill>
                  <a:srgbClr val="FF0000"/>
                </a:solidFill>
                <a:latin typeface="楷体_GB2312" pitchFamily="1" charset="-122"/>
                <a:ea typeface="楷体_GB2312" pitchFamily="1" charset="-122"/>
              </a:rPr>
              <a:t>法定免税项目。</a:t>
            </a:r>
            <a:endParaRPr lang="en-US" altLang="zh-CN" sz="2800" b="1">
              <a:solidFill>
                <a:srgbClr val="FF0000"/>
              </a:solidFill>
              <a:latin typeface="楷体_GB2312" pitchFamily="1" charset="-122"/>
              <a:ea typeface="楷体_GB2312" pitchFamily="1" charset="-122"/>
            </a:endParaRPr>
          </a:p>
          <a:p>
            <a:pPr eaLnBrk="1" hangingPunct="1"/>
            <a:r>
              <a:rPr lang="zh-CN" altLang="en-US" sz="2800" b="1">
                <a:solidFill>
                  <a:srgbClr val="FF0000"/>
                </a:solidFill>
                <a:latin typeface="楷体_GB2312" pitchFamily="1" charset="-122"/>
                <a:ea typeface="楷体_GB2312" pitchFamily="1" charset="-122"/>
              </a:rPr>
              <a:t>其它</a:t>
            </a:r>
            <a:r>
              <a:rPr lang="zh-CN" altLang="en-US" sz="2800" b="1">
                <a:latin typeface="楷体_GB2312" pitchFamily="1" charset="-122"/>
                <a:ea typeface="楷体_GB2312" pitchFamily="1" charset="-122"/>
              </a:rPr>
              <a:t>： </a:t>
            </a:r>
            <a:endParaRPr lang="en-US" altLang="zh-CN" sz="2800" b="1">
              <a:latin typeface="楷体_GB2312" pitchFamily="1" charset="-122"/>
              <a:ea typeface="楷体_GB2312" pitchFamily="1" charset="-122"/>
            </a:endParaRPr>
          </a:p>
          <a:p>
            <a:pPr eaLnBrk="1" hangingPunct="1"/>
            <a:r>
              <a:rPr lang="en-US" altLang="zh-CN" sz="2800" b="1">
                <a:latin typeface="楷体_GB2312" pitchFamily="1" charset="-122"/>
                <a:ea typeface="楷体_GB2312" pitchFamily="1" charset="-122"/>
              </a:rPr>
              <a:t>   A</a:t>
            </a:r>
            <a:r>
              <a:rPr lang="zh-CN" altLang="en-US" sz="2800" b="1">
                <a:latin typeface="楷体_GB2312" pitchFamily="1" charset="-122"/>
                <a:ea typeface="楷体_GB2312" pitchFamily="1" charset="-122"/>
              </a:rPr>
              <a:t>、生育津贴和生育医疗费</a:t>
            </a:r>
          </a:p>
          <a:p>
            <a:pPr eaLnBrk="1" hangingPunct="1"/>
            <a:r>
              <a:rPr lang="zh-CN" altLang="en-US" sz="2800" b="1">
                <a:latin typeface="楷体_GB2312" pitchFamily="1" charset="-122"/>
                <a:ea typeface="楷体_GB2312" pitchFamily="1" charset="-122"/>
              </a:rPr>
              <a:t>   </a:t>
            </a:r>
            <a:r>
              <a:rPr lang="en-US" altLang="zh-CN" sz="2800" b="1">
                <a:latin typeface="楷体_GB2312" pitchFamily="1" charset="-122"/>
                <a:ea typeface="楷体_GB2312" pitchFamily="1" charset="-122"/>
              </a:rPr>
              <a:t>B</a:t>
            </a:r>
            <a:r>
              <a:rPr lang="zh-CN" altLang="en-US" sz="2800" b="1">
                <a:latin typeface="楷体_GB2312" pitchFamily="1" charset="-122"/>
                <a:ea typeface="楷体_GB2312" pitchFamily="1" charset="-122"/>
              </a:rPr>
              <a:t>、独生子女补贴和托儿补助费</a:t>
            </a:r>
          </a:p>
          <a:p>
            <a:pPr eaLnBrk="1" hangingPunct="1"/>
            <a:r>
              <a:rPr lang="zh-CN" altLang="en-US" sz="2800" b="1">
                <a:latin typeface="楷体_GB2312" pitchFamily="1" charset="-122"/>
                <a:ea typeface="楷体_GB2312" pitchFamily="1" charset="-122"/>
              </a:rPr>
              <a:t>   </a:t>
            </a:r>
            <a:r>
              <a:rPr lang="en-US" altLang="zh-CN" sz="2800" b="1">
                <a:latin typeface="楷体_GB2312" pitchFamily="1" charset="-122"/>
                <a:ea typeface="楷体_GB2312" pitchFamily="1" charset="-122"/>
              </a:rPr>
              <a:t>C</a:t>
            </a:r>
            <a:r>
              <a:rPr lang="zh-CN" altLang="en-US" sz="2800" b="1">
                <a:latin typeface="楷体_GB2312" pitchFamily="1" charset="-122"/>
                <a:ea typeface="楷体_GB2312" pitchFamily="1" charset="-122"/>
              </a:rPr>
              <a:t>、误餐补助</a:t>
            </a:r>
            <a:endParaRPr lang="en-US" altLang="zh-CN" sz="2800" b="1">
              <a:latin typeface="楷体_GB2312" pitchFamily="1" charset="-122"/>
              <a:ea typeface="楷体_GB2312" pitchFamily="1" charset="-122"/>
            </a:endParaRPr>
          </a:p>
          <a:p>
            <a:pPr eaLnBrk="1" hangingPunct="1"/>
            <a:r>
              <a:rPr lang="en-US" altLang="zh-CN" sz="2800" b="1">
                <a:latin typeface="楷体_GB2312" pitchFamily="1" charset="-122"/>
                <a:ea typeface="楷体_GB2312" pitchFamily="1" charset="-122"/>
              </a:rPr>
              <a:t>   D</a:t>
            </a:r>
            <a:r>
              <a:rPr lang="zh-CN" altLang="en-US" sz="2800" b="1">
                <a:latin typeface="楷体_GB2312" pitchFamily="1" charset="-122"/>
                <a:ea typeface="楷体_GB2312" pitchFamily="1" charset="-122"/>
              </a:rPr>
              <a:t>、差旅费津贴</a:t>
            </a:r>
            <a:endParaRPr lang="en-US" altLang="zh-CN" sz="2800" b="1">
              <a:latin typeface="楷体_GB2312" pitchFamily="1" charset="-122"/>
              <a:ea typeface="楷体_GB2312" pitchFamily="1" charset="-122"/>
            </a:endParaRPr>
          </a:p>
          <a:p>
            <a:pPr eaLnBrk="1" hangingPunct="1"/>
            <a:r>
              <a:rPr lang="zh-CN" altLang="en-US" sz="2800" b="1">
                <a:latin typeface="楷体_GB2312" pitchFamily="1" charset="-122"/>
                <a:ea typeface="楷体_GB2312" pitchFamily="1" charset="-122"/>
              </a:rPr>
              <a:t>   </a:t>
            </a:r>
            <a:r>
              <a:rPr lang="en-US" altLang="zh-CN" sz="2800" b="1">
                <a:latin typeface="楷体_GB2312" pitchFamily="1" charset="-122"/>
                <a:ea typeface="楷体_GB2312" pitchFamily="1" charset="-122"/>
              </a:rPr>
              <a:t>E</a:t>
            </a:r>
            <a:r>
              <a:rPr lang="zh-CN" altLang="en-US" sz="2800" b="1">
                <a:latin typeface="楷体_GB2312" pitchFamily="1" charset="-122"/>
                <a:ea typeface="楷体_GB2312" pitchFamily="1" charset="-122"/>
              </a:rPr>
              <a:t>、执行公务员工资制度未纳入基本工资总额的补贴、津贴差额和家属成员的副食品补贴； </a:t>
            </a:r>
            <a:endParaRPr lang="en-US" altLang="zh-CN" sz="2800" b="1">
              <a:latin typeface="楷体_GB2312" pitchFamily="1" charset="-122"/>
              <a:ea typeface="楷体_GB2312" pitchFamily="1" charset="-122"/>
            </a:endParaRPr>
          </a:p>
          <a:p>
            <a:pPr eaLnBrk="1" hangingPunct="1"/>
            <a:r>
              <a:rPr lang="en-US" altLang="zh-CN" sz="2800" b="1">
                <a:latin typeface="楷体_GB2312" pitchFamily="1" charset="-122"/>
                <a:ea typeface="楷体_GB2312" pitchFamily="1" charset="-122"/>
              </a:rPr>
              <a:t>   </a:t>
            </a:r>
            <a:endParaRPr lang="zh-CN" altLang="en-US" sz="2800" b="1">
              <a:latin typeface="楷体_GB2312" pitchFamily="1" charset="-122"/>
              <a:ea typeface="楷体_GB2312" pitchFamily="1" charset="-122"/>
            </a:endParaRPr>
          </a:p>
          <a:p>
            <a:pPr eaLnBrk="1" hangingPunct="1"/>
            <a:endParaRPr lang="zh-CN" altLang="en-US" sz="2800" b="1">
              <a:latin typeface="楷体_GB2312" pitchFamily="1" charset="-122"/>
              <a:ea typeface="楷体_GB2312" pitchFamily="1" charset="-122"/>
            </a:endParaRPr>
          </a:p>
        </p:txBody>
      </p:sp>
      <p:sp>
        <p:nvSpPr>
          <p:cNvPr id="3" name="云形标注 2">
            <a:extLst>
              <a:ext uri="{FF2B5EF4-FFF2-40B4-BE49-F238E27FC236}">
                <a16:creationId xmlns:a16="http://schemas.microsoft.com/office/drawing/2014/main" id="{B6A39CA1-C9F2-4D48-88BE-DB63885F070F}"/>
              </a:ext>
            </a:extLst>
          </p:cNvPr>
          <p:cNvSpPr/>
          <p:nvPr/>
        </p:nvSpPr>
        <p:spPr>
          <a:xfrm>
            <a:off x="5924550" y="4038600"/>
            <a:ext cx="3048000" cy="1143000"/>
          </a:xfrm>
          <a:prstGeom prst="cloudCallout">
            <a:avLst>
              <a:gd name="adj1" fmla="val -103869"/>
              <a:gd name="adj2" fmla="val -16667"/>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zh-CN" altLang="en-US" sz="2400" dirty="0">
                <a:solidFill>
                  <a:srgbClr val="FF0000"/>
                </a:solidFill>
                <a:latin typeface="黑体" panose="02010609060101010101" pitchFamily="49" charset="-122"/>
                <a:ea typeface="黑体" panose="02010609060101010101" pitchFamily="49" charset="-122"/>
              </a:rPr>
              <a:t>误餐补助等于午餐补助吗？</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 calcmode="lin" valueType="num">
                                      <p:cBhvr additive="base">
                                        <p:cTn id="7" dur="500" fill="hold"/>
                                        <p:tgtEl>
                                          <p:spTgt spid="215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506">
                                            <p:txEl>
                                              <p:pRg st="1" end="1"/>
                                            </p:txEl>
                                          </p:spTgt>
                                        </p:tgtEl>
                                        <p:attrNameLst>
                                          <p:attrName>style.visibility</p:attrName>
                                        </p:attrNameLst>
                                      </p:cBhvr>
                                      <p:to>
                                        <p:strVal val="visible"/>
                                      </p:to>
                                    </p:set>
                                    <p:anim calcmode="lin" valueType="num">
                                      <p:cBhvr additive="base">
                                        <p:cTn id="13" dur="500" fill="hold"/>
                                        <p:tgtEl>
                                          <p:spTgt spid="2150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1506">
                                            <p:txEl>
                                              <p:pRg st="2" end="2"/>
                                            </p:txEl>
                                          </p:spTgt>
                                        </p:tgtEl>
                                        <p:attrNameLst>
                                          <p:attrName>style.visibility</p:attrName>
                                        </p:attrNameLst>
                                      </p:cBhvr>
                                      <p:to>
                                        <p:strVal val="visible"/>
                                      </p:to>
                                    </p:set>
                                    <p:anim calcmode="lin" valueType="num">
                                      <p:cBhvr additive="base">
                                        <p:cTn id="19" dur="500" fill="hold"/>
                                        <p:tgtEl>
                                          <p:spTgt spid="2150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6">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1506">
                                            <p:txEl>
                                              <p:pRg st="3" end="3"/>
                                            </p:txEl>
                                          </p:spTgt>
                                        </p:tgtEl>
                                        <p:attrNameLst>
                                          <p:attrName>style.visibility</p:attrName>
                                        </p:attrNameLst>
                                      </p:cBhvr>
                                      <p:to>
                                        <p:strVal val="visible"/>
                                      </p:to>
                                    </p:set>
                                    <p:anim calcmode="lin" valueType="num">
                                      <p:cBhvr additive="base">
                                        <p:cTn id="23" dur="500" fill="hold"/>
                                        <p:tgtEl>
                                          <p:spTgt spid="2150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1506">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1506">
                                            <p:txEl>
                                              <p:pRg st="4" end="4"/>
                                            </p:txEl>
                                          </p:spTgt>
                                        </p:tgtEl>
                                        <p:attrNameLst>
                                          <p:attrName>style.visibility</p:attrName>
                                        </p:attrNameLst>
                                      </p:cBhvr>
                                      <p:to>
                                        <p:strVal val="visible"/>
                                      </p:to>
                                    </p:set>
                                    <p:anim calcmode="lin" valueType="num">
                                      <p:cBhvr additive="base">
                                        <p:cTn id="27" dur="500" fill="hold"/>
                                        <p:tgtEl>
                                          <p:spTgt spid="2150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1506">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1506">
                                            <p:txEl>
                                              <p:pRg st="5" end="5"/>
                                            </p:txEl>
                                          </p:spTgt>
                                        </p:tgtEl>
                                        <p:attrNameLst>
                                          <p:attrName>style.visibility</p:attrName>
                                        </p:attrNameLst>
                                      </p:cBhvr>
                                      <p:to>
                                        <p:strVal val="visible"/>
                                      </p:to>
                                    </p:set>
                                    <p:anim calcmode="lin" valueType="num">
                                      <p:cBhvr additive="base">
                                        <p:cTn id="31" dur="500" fill="hold"/>
                                        <p:tgtEl>
                                          <p:spTgt spid="2150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506">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1506">
                                            <p:txEl>
                                              <p:pRg st="6" end="6"/>
                                            </p:txEl>
                                          </p:spTgt>
                                        </p:tgtEl>
                                        <p:attrNameLst>
                                          <p:attrName>style.visibility</p:attrName>
                                        </p:attrNameLst>
                                      </p:cBhvr>
                                      <p:to>
                                        <p:strVal val="visible"/>
                                      </p:to>
                                    </p:set>
                                    <p:anim calcmode="lin" valueType="num">
                                      <p:cBhvr additive="base">
                                        <p:cTn id="35" dur="500" fill="hold"/>
                                        <p:tgtEl>
                                          <p:spTgt spid="21506">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1506">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1506">
                                            <p:txEl>
                                              <p:pRg st="7" end="7"/>
                                            </p:txEl>
                                          </p:spTgt>
                                        </p:tgtEl>
                                        <p:attrNameLst>
                                          <p:attrName>style.visibility</p:attrName>
                                        </p:attrNameLst>
                                      </p:cBhvr>
                                      <p:to>
                                        <p:strVal val="visible"/>
                                      </p:to>
                                    </p:set>
                                    <p:anim calcmode="lin" valueType="num">
                                      <p:cBhvr additive="base">
                                        <p:cTn id="39" dur="500" fill="hold"/>
                                        <p:tgtEl>
                                          <p:spTgt spid="21506">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150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7680" name="Group 48">
            <a:extLst>
              <a:ext uri="{FF2B5EF4-FFF2-40B4-BE49-F238E27FC236}">
                <a16:creationId xmlns:a16="http://schemas.microsoft.com/office/drawing/2014/main" id="{EBB531BC-6434-4212-A02D-C26F4F430D48}"/>
              </a:ext>
            </a:extLst>
          </p:cNvPr>
          <p:cNvGraphicFramePr>
            <a:graphicFrameLocks noGrp="1"/>
          </p:cNvGraphicFramePr>
          <p:nvPr/>
        </p:nvGraphicFramePr>
        <p:xfrm>
          <a:off x="304800" y="1600200"/>
          <a:ext cx="8686800" cy="3603625"/>
        </p:xfrm>
        <a:graphic>
          <a:graphicData uri="http://schemas.openxmlformats.org/drawingml/2006/table">
            <a:tbl>
              <a:tblPr/>
              <a:tblGrid>
                <a:gridCol w="709613">
                  <a:extLst>
                    <a:ext uri="{9D8B030D-6E8A-4147-A177-3AD203B41FA5}">
                      <a16:colId xmlns:a16="http://schemas.microsoft.com/office/drawing/2014/main" val="20000"/>
                    </a:ext>
                  </a:extLst>
                </a:gridCol>
                <a:gridCol w="768350">
                  <a:extLst>
                    <a:ext uri="{9D8B030D-6E8A-4147-A177-3AD203B41FA5}">
                      <a16:colId xmlns:a16="http://schemas.microsoft.com/office/drawing/2014/main" val="20001"/>
                    </a:ext>
                  </a:extLst>
                </a:gridCol>
                <a:gridCol w="766762">
                  <a:extLst>
                    <a:ext uri="{9D8B030D-6E8A-4147-A177-3AD203B41FA5}">
                      <a16:colId xmlns:a16="http://schemas.microsoft.com/office/drawing/2014/main" val="20002"/>
                    </a:ext>
                  </a:extLst>
                </a:gridCol>
                <a:gridCol w="650875">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889000">
                  <a:extLst>
                    <a:ext uri="{9D8B030D-6E8A-4147-A177-3AD203B41FA5}">
                      <a16:colId xmlns:a16="http://schemas.microsoft.com/office/drawing/2014/main" val="20005"/>
                    </a:ext>
                  </a:extLst>
                </a:gridCol>
                <a:gridCol w="892175">
                  <a:extLst>
                    <a:ext uri="{9D8B030D-6E8A-4147-A177-3AD203B41FA5}">
                      <a16:colId xmlns:a16="http://schemas.microsoft.com/office/drawing/2014/main" val="20006"/>
                    </a:ext>
                  </a:extLst>
                </a:gridCol>
                <a:gridCol w="812800">
                  <a:extLst>
                    <a:ext uri="{9D8B030D-6E8A-4147-A177-3AD203B41FA5}">
                      <a16:colId xmlns:a16="http://schemas.microsoft.com/office/drawing/2014/main" val="20007"/>
                    </a:ext>
                  </a:extLst>
                </a:gridCol>
                <a:gridCol w="811213">
                  <a:extLst>
                    <a:ext uri="{9D8B030D-6E8A-4147-A177-3AD203B41FA5}">
                      <a16:colId xmlns:a16="http://schemas.microsoft.com/office/drawing/2014/main" val="20008"/>
                    </a:ext>
                  </a:extLst>
                </a:gridCol>
                <a:gridCol w="811212">
                  <a:extLst>
                    <a:ext uri="{9D8B030D-6E8A-4147-A177-3AD203B41FA5}">
                      <a16:colId xmlns:a16="http://schemas.microsoft.com/office/drawing/2014/main" val="20009"/>
                    </a:ext>
                  </a:extLst>
                </a:gridCol>
                <a:gridCol w="812800">
                  <a:extLst>
                    <a:ext uri="{9D8B030D-6E8A-4147-A177-3AD203B41FA5}">
                      <a16:colId xmlns:a16="http://schemas.microsoft.com/office/drawing/2014/main" val="20010"/>
                    </a:ext>
                  </a:extLst>
                </a:gridCol>
              </a:tblGrid>
              <a:tr h="2544659">
                <a:tc>
                  <a:txBody>
                    <a:bodyPr/>
                    <a:lstStyle/>
                    <a:p>
                      <a:pPr marL="0" marR="0" lvl="0" indent="0" algn="ctr" defTabSz="914400" rtl="0" eaLnBrk="0" fontAlgn="base" latinLnBrk="0" hangingPunct="0">
                        <a:lnSpc>
                          <a:spcPct val="130000"/>
                        </a:lnSpc>
                        <a:spcBef>
                          <a:spcPct val="0"/>
                        </a:spcBef>
                        <a:spcAft>
                          <a:spcPct val="0"/>
                        </a:spcAft>
                        <a:buClr>
                          <a:schemeClr val="hlink"/>
                        </a:buClr>
                        <a:buSzTx/>
                        <a:buFont typeface="Wingdings" pitchFamily="2" charset="2"/>
                        <a:buNone/>
                        <a:tabLst/>
                      </a:pPr>
                      <a:r>
                        <a:rPr kumimoji="0" lang="zh-CN" altLang="en-US" sz="2500" b="1" i="0" u="none" strike="noStrike" cap="none" normalizeH="0" baseline="0">
                          <a:ln>
                            <a:noFill/>
                          </a:ln>
                          <a:solidFill>
                            <a:schemeClr val="tx1"/>
                          </a:solidFill>
                          <a:effectLst/>
                          <a:latin typeface="楷体" pitchFamily="49" charset="-122"/>
                          <a:ea typeface="楷体" pitchFamily="49" charset="-122"/>
                        </a:rPr>
                        <a:t>姓名</a:t>
                      </a:r>
                    </a:p>
                  </a:txBody>
                  <a:tcPr marT="34252" marB="342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30000"/>
                        </a:lnSpc>
                        <a:spcBef>
                          <a:spcPct val="0"/>
                        </a:spcBef>
                        <a:spcAft>
                          <a:spcPct val="0"/>
                        </a:spcAft>
                        <a:buClr>
                          <a:schemeClr val="hlink"/>
                        </a:buClr>
                        <a:buSzTx/>
                        <a:buFont typeface="Wingdings" pitchFamily="2" charset="2"/>
                        <a:buNone/>
                        <a:tabLst/>
                      </a:pPr>
                      <a:r>
                        <a:rPr kumimoji="0" lang="zh-CN" altLang="en-US" sz="2500" b="1" i="0" u="none" strike="noStrike" cap="none" normalizeH="0" baseline="0">
                          <a:ln>
                            <a:noFill/>
                          </a:ln>
                          <a:solidFill>
                            <a:schemeClr val="tx1"/>
                          </a:solidFill>
                          <a:effectLst/>
                          <a:latin typeface="楷体" pitchFamily="49" charset="-122"/>
                          <a:ea typeface="楷体" pitchFamily="49" charset="-122"/>
                        </a:rPr>
                        <a:t>基本工资</a:t>
                      </a:r>
                    </a:p>
                  </a:txBody>
                  <a:tcPr marT="34252" marB="342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30000"/>
                        </a:lnSpc>
                        <a:spcBef>
                          <a:spcPct val="0"/>
                        </a:spcBef>
                        <a:spcAft>
                          <a:spcPct val="0"/>
                        </a:spcAft>
                        <a:buClr>
                          <a:schemeClr val="hlink"/>
                        </a:buClr>
                        <a:buSzTx/>
                        <a:buFont typeface="Wingdings" pitchFamily="2" charset="2"/>
                        <a:buNone/>
                        <a:tabLst/>
                      </a:pPr>
                      <a:r>
                        <a:rPr kumimoji="0" lang="zh-CN" altLang="en-US" sz="2500" b="1" i="0" u="none" strike="noStrike" cap="none" normalizeH="0" baseline="0">
                          <a:ln>
                            <a:noFill/>
                          </a:ln>
                          <a:solidFill>
                            <a:schemeClr val="tx1"/>
                          </a:solidFill>
                          <a:effectLst/>
                          <a:latin typeface="楷体" pitchFamily="49" charset="-122"/>
                          <a:ea typeface="楷体" pitchFamily="49" charset="-122"/>
                        </a:rPr>
                        <a:t>岗位工资</a:t>
                      </a:r>
                    </a:p>
                  </a:txBody>
                  <a:tcPr marT="34252" marB="342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30000"/>
                        </a:lnSpc>
                        <a:spcBef>
                          <a:spcPct val="0"/>
                        </a:spcBef>
                        <a:spcAft>
                          <a:spcPct val="0"/>
                        </a:spcAft>
                        <a:buClr>
                          <a:schemeClr val="hlink"/>
                        </a:buClr>
                        <a:buSzTx/>
                        <a:buFont typeface="Wingdings" pitchFamily="2" charset="2"/>
                        <a:buNone/>
                        <a:tabLst/>
                      </a:pPr>
                      <a:r>
                        <a:rPr kumimoji="0" lang="zh-CN" altLang="en-US" sz="2500" b="1" i="0" u="none" strike="noStrike" cap="none" normalizeH="0" baseline="0">
                          <a:ln>
                            <a:noFill/>
                          </a:ln>
                          <a:solidFill>
                            <a:schemeClr val="tx1"/>
                          </a:solidFill>
                          <a:effectLst/>
                          <a:latin typeface="楷体" pitchFamily="49" charset="-122"/>
                          <a:ea typeface="楷体" pitchFamily="49" charset="-122"/>
                        </a:rPr>
                        <a:t>津</a:t>
                      </a:r>
                    </a:p>
                    <a:p>
                      <a:pPr marL="0" marR="0" lvl="0" indent="0" algn="ctr" defTabSz="914400" rtl="0" eaLnBrk="0" fontAlgn="base" latinLnBrk="0" hangingPunct="0">
                        <a:lnSpc>
                          <a:spcPct val="130000"/>
                        </a:lnSpc>
                        <a:spcBef>
                          <a:spcPct val="0"/>
                        </a:spcBef>
                        <a:spcAft>
                          <a:spcPct val="0"/>
                        </a:spcAft>
                        <a:buClr>
                          <a:schemeClr val="hlink"/>
                        </a:buClr>
                        <a:buSzTx/>
                        <a:buFont typeface="Wingdings" pitchFamily="2" charset="2"/>
                        <a:buNone/>
                        <a:tabLst/>
                      </a:pPr>
                      <a:r>
                        <a:rPr kumimoji="0" lang="zh-CN" altLang="en-US" sz="2500" b="1" i="0" u="none" strike="noStrike" cap="none" normalizeH="0" baseline="0">
                          <a:ln>
                            <a:noFill/>
                          </a:ln>
                          <a:solidFill>
                            <a:schemeClr val="tx1"/>
                          </a:solidFill>
                          <a:effectLst/>
                          <a:latin typeface="楷体" pitchFamily="49" charset="-122"/>
                          <a:ea typeface="楷体" pitchFamily="49" charset="-122"/>
                        </a:rPr>
                        <a:t>贴</a:t>
                      </a:r>
                    </a:p>
                  </a:txBody>
                  <a:tcPr marT="34252" marB="342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30000"/>
                        </a:lnSpc>
                        <a:spcBef>
                          <a:spcPct val="0"/>
                        </a:spcBef>
                        <a:spcAft>
                          <a:spcPct val="0"/>
                        </a:spcAft>
                        <a:buClr>
                          <a:schemeClr val="hlink"/>
                        </a:buClr>
                        <a:buSzTx/>
                        <a:buFont typeface="Wingdings" pitchFamily="2" charset="2"/>
                        <a:buNone/>
                        <a:tabLst/>
                      </a:pPr>
                      <a:r>
                        <a:rPr kumimoji="0" lang="zh-CN" altLang="en-US" sz="2500" b="1" i="0" u="none" strike="noStrike" cap="none" normalizeH="0" baseline="0">
                          <a:ln>
                            <a:noFill/>
                          </a:ln>
                          <a:solidFill>
                            <a:srgbClr val="0000FF"/>
                          </a:solidFill>
                          <a:effectLst/>
                          <a:latin typeface="楷体" pitchFamily="49" charset="-122"/>
                          <a:ea typeface="楷体" pitchFamily="49" charset="-122"/>
                        </a:rPr>
                        <a:t>应付工资</a:t>
                      </a:r>
                    </a:p>
                  </a:txBody>
                  <a:tcPr marT="34252" marB="342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30000"/>
                        </a:lnSpc>
                        <a:spcBef>
                          <a:spcPct val="0"/>
                        </a:spcBef>
                        <a:spcAft>
                          <a:spcPct val="0"/>
                        </a:spcAft>
                        <a:buClr>
                          <a:schemeClr val="hlink"/>
                        </a:buClr>
                        <a:buSzTx/>
                        <a:buFont typeface="Wingdings" pitchFamily="2" charset="2"/>
                        <a:buNone/>
                        <a:tabLst/>
                      </a:pPr>
                      <a:r>
                        <a:rPr kumimoji="0" lang="zh-CN" altLang="en-US" sz="2500" b="1" i="0" u="none" strike="noStrike" cap="none" normalizeH="0" baseline="0">
                          <a:ln>
                            <a:noFill/>
                          </a:ln>
                          <a:solidFill>
                            <a:schemeClr val="tx1"/>
                          </a:solidFill>
                          <a:effectLst/>
                          <a:latin typeface="楷体" pitchFamily="49" charset="-122"/>
                          <a:ea typeface="楷体" pitchFamily="49" charset="-122"/>
                        </a:rPr>
                        <a:t>基本养老保险</a:t>
                      </a:r>
                    </a:p>
                  </a:txBody>
                  <a:tcPr marT="34252" marB="342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30000"/>
                        </a:lnSpc>
                        <a:spcBef>
                          <a:spcPct val="0"/>
                        </a:spcBef>
                        <a:spcAft>
                          <a:spcPct val="0"/>
                        </a:spcAft>
                        <a:buClr>
                          <a:schemeClr val="hlink"/>
                        </a:buClr>
                        <a:buSzTx/>
                        <a:buFont typeface="Wingdings" pitchFamily="2" charset="2"/>
                        <a:buNone/>
                        <a:tabLst/>
                      </a:pPr>
                      <a:r>
                        <a:rPr kumimoji="0" lang="zh-CN" altLang="en-US" sz="2500" b="1" i="0" u="none" strike="noStrike" cap="none" normalizeH="0" baseline="0">
                          <a:ln>
                            <a:noFill/>
                          </a:ln>
                          <a:solidFill>
                            <a:schemeClr val="tx1"/>
                          </a:solidFill>
                          <a:effectLst/>
                          <a:latin typeface="楷体" pitchFamily="49" charset="-122"/>
                          <a:ea typeface="楷体" pitchFamily="49" charset="-122"/>
                        </a:rPr>
                        <a:t>基本医疗保险</a:t>
                      </a:r>
                    </a:p>
                  </a:txBody>
                  <a:tcPr marT="34252" marB="342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30000"/>
                        </a:lnSpc>
                        <a:spcBef>
                          <a:spcPct val="0"/>
                        </a:spcBef>
                        <a:spcAft>
                          <a:spcPct val="0"/>
                        </a:spcAft>
                        <a:buClr>
                          <a:schemeClr val="hlink"/>
                        </a:buClr>
                        <a:buSzTx/>
                        <a:buFont typeface="Wingdings" pitchFamily="2" charset="2"/>
                        <a:buNone/>
                        <a:tabLst/>
                      </a:pPr>
                      <a:r>
                        <a:rPr kumimoji="0" lang="zh-CN" altLang="en-US" sz="2500" b="1" i="0" u="none" strike="noStrike" cap="none" normalizeH="0" baseline="0">
                          <a:ln>
                            <a:noFill/>
                          </a:ln>
                          <a:solidFill>
                            <a:schemeClr val="tx1"/>
                          </a:solidFill>
                          <a:effectLst/>
                          <a:latin typeface="楷体" pitchFamily="49" charset="-122"/>
                          <a:ea typeface="楷体" pitchFamily="49" charset="-122"/>
                        </a:rPr>
                        <a:t>失业保险</a:t>
                      </a:r>
                    </a:p>
                  </a:txBody>
                  <a:tcPr marT="34252" marB="342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30000"/>
                        </a:lnSpc>
                        <a:spcBef>
                          <a:spcPct val="0"/>
                        </a:spcBef>
                        <a:spcAft>
                          <a:spcPct val="0"/>
                        </a:spcAft>
                        <a:buClr>
                          <a:schemeClr val="hlink"/>
                        </a:buClr>
                        <a:buSzTx/>
                        <a:buFont typeface="Wingdings" pitchFamily="2" charset="2"/>
                        <a:buNone/>
                        <a:tabLst/>
                      </a:pPr>
                      <a:r>
                        <a:rPr kumimoji="0" lang="zh-CN" altLang="en-US" sz="2500" b="1" i="0" u="none" strike="noStrike" cap="none" normalizeH="0" baseline="0">
                          <a:ln>
                            <a:noFill/>
                          </a:ln>
                          <a:solidFill>
                            <a:schemeClr val="tx1"/>
                          </a:solidFill>
                          <a:effectLst/>
                          <a:latin typeface="楷体" pitchFamily="49" charset="-122"/>
                          <a:ea typeface="楷体" pitchFamily="49" charset="-122"/>
                        </a:rPr>
                        <a:t>住房公积金</a:t>
                      </a:r>
                    </a:p>
                  </a:txBody>
                  <a:tcPr marT="34252" marB="342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30000"/>
                        </a:lnSpc>
                        <a:spcBef>
                          <a:spcPct val="0"/>
                        </a:spcBef>
                        <a:spcAft>
                          <a:spcPct val="0"/>
                        </a:spcAft>
                        <a:buClr>
                          <a:schemeClr val="hlink"/>
                        </a:buClr>
                        <a:buSzTx/>
                        <a:buFont typeface="Wingdings" pitchFamily="2" charset="2"/>
                        <a:buNone/>
                        <a:tabLst/>
                      </a:pPr>
                      <a:r>
                        <a:rPr kumimoji="0" lang="zh-CN" altLang="en-US" sz="2500" b="1" i="0" u="none" strike="noStrike" cap="none" normalizeH="0" baseline="0">
                          <a:ln>
                            <a:noFill/>
                          </a:ln>
                          <a:solidFill>
                            <a:srgbClr val="0000FF"/>
                          </a:solidFill>
                          <a:effectLst/>
                          <a:latin typeface="楷体" pitchFamily="49" charset="-122"/>
                          <a:ea typeface="楷体" pitchFamily="49" charset="-122"/>
                        </a:rPr>
                        <a:t>个人所得税</a:t>
                      </a:r>
                    </a:p>
                  </a:txBody>
                  <a:tcPr marT="34252" marB="342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30000"/>
                        </a:lnSpc>
                        <a:spcBef>
                          <a:spcPct val="0"/>
                        </a:spcBef>
                        <a:spcAft>
                          <a:spcPct val="0"/>
                        </a:spcAft>
                        <a:buClr>
                          <a:schemeClr val="hlink"/>
                        </a:buClr>
                        <a:buSzTx/>
                        <a:buFont typeface="Wingdings" pitchFamily="2" charset="2"/>
                        <a:buNone/>
                        <a:tabLst/>
                      </a:pPr>
                      <a:r>
                        <a:rPr kumimoji="0" lang="zh-CN" altLang="en-US" sz="2500" b="1" i="0" u="none" strike="noStrike" cap="none" normalizeH="0" baseline="0">
                          <a:ln>
                            <a:noFill/>
                          </a:ln>
                          <a:solidFill>
                            <a:srgbClr val="0000FF"/>
                          </a:solidFill>
                          <a:effectLst/>
                          <a:latin typeface="楷体" pitchFamily="49" charset="-122"/>
                          <a:ea typeface="楷体" pitchFamily="49" charset="-122"/>
                        </a:rPr>
                        <a:t>实发工资</a:t>
                      </a:r>
                    </a:p>
                  </a:txBody>
                  <a:tcPr marT="34252" marB="342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1058966">
                <a:tc>
                  <a:txBody>
                    <a:bodyPr/>
                    <a:lstStyle/>
                    <a:p>
                      <a:pPr marL="0" marR="0" lvl="0" indent="0" algn="ctr" defTabSz="914400" rtl="0" eaLnBrk="0" fontAlgn="base" latinLnBrk="0" hangingPunct="0">
                        <a:lnSpc>
                          <a:spcPct val="130000"/>
                        </a:lnSpc>
                        <a:spcBef>
                          <a:spcPct val="0"/>
                        </a:spcBef>
                        <a:spcAft>
                          <a:spcPct val="0"/>
                        </a:spcAft>
                        <a:buClr>
                          <a:schemeClr val="hlink"/>
                        </a:buClr>
                        <a:buSzTx/>
                        <a:buFont typeface="Wingdings" pitchFamily="2" charset="2"/>
                        <a:buNone/>
                        <a:tabLst/>
                      </a:pPr>
                      <a:r>
                        <a:rPr kumimoji="0" lang="zh-CN" altLang="en-US" sz="2500" b="1" i="0" u="none" strike="noStrike" cap="none" normalizeH="0" baseline="0">
                          <a:ln>
                            <a:noFill/>
                          </a:ln>
                          <a:solidFill>
                            <a:schemeClr val="tx1"/>
                          </a:solidFill>
                          <a:effectLst/>
                          <a:latin typeface="楷体" pitchFamily="49" charset="-122"/>
                          <a:ea typeface="楷体" pitchFamily="49" charset="-122"/>
                        </a:rPr>
                        <a:t>高帅</a:t>
                      </a:r>
                    </a:p>
                  </a:txBody>
                  <a:tcPr marT="34252" marB="342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30000"/>
                        </a:lnSpc>
                        <a:spcBef>
                          <a:spcPct val="0"/>
                        </a:spcBef>
                        <a:spcAft>
                          <a:spcPct val="0"/>
                        </a:spcAft>
                        <a:buClr>
                          <a:schemeClr val="hlink"/>
                        </a:buClr>
                        <a:buSzTx/>
                        <a:buFont typeface="Wingdings" pitchFamily="2" charset="2"/>
                        <a:buNone/>
                        <a:tabLst/>
                      </a:pPr>
                      <a:r>
                        <a:rPr kumimoji="0" lang="en-US" altLang="zh-CN" sz="2100" b="1" i="0" u="none" strike="noStrike" cap="none" normalizeH="0" baseline="0">
                          <a:ln>
                            <a:noFill/>
                          </a:ln>
                          <a:solidFill>
                            <a:schemeClr val="tx1"/>
                          </a:solidFill>
                          <a:effectLst/>
                          <a:latin typeface="楷体" pitchFamily="49" charset="-122"/>
                          <a:ea typeface="楷体" pitchFamily="49" charset="-122"/>
                        </a:rPr>
                        <a:t>3000</a:t>
                      </a:r>
                    </a:p>
                  </a:txBody>
                  <a:tcPr marT="34252" marB="342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30000"/>
                        </a:lnSpc>
                        <a:spcBef>
                          <a:spcPct val="0"/>
                        </a:spcBef>
                        <a:spcAft>
                          <a:spcPct val="0"/>
                        </a:spcAft>
                        <a:buClr>
                          <a:schemeClr val="hlink"/>
                        </a:buClr>
                        <a:buSzTx/>
                        <a:buFont typeface="Wingdings" pitchFamily="2" charset="2"/>
                        <a:buNone/>
                        <a:tabLst/>
                      </a:pPr>
                      <a:r>
                        <a:rPr kumimoji="0" lang="en-US" altLang="zh-CN" sz="2100" b="1" i="0" u="none" strike="noStrike" cap="none" normalizeH="0" baseline="0">
                          <a:ln>
                            <a:noFill/>
                          </a:ln>
                          <a:solidFill>
                            <a:schemeClr val="tx1"/>
                          </a:solidFill>
                          <a:effectLst/>
                          <a:latin typeface="楷体" pitchFamily="49" charset="-122"/>
                          <a:ea typeface="楷体" pitchFamily="49" charset="-122"/>
                        </a:rPr>
                        <a:t>1500</a:t>
                      </a:r>
                    </a:p>
                  </a:txBody>
                  <a:tcPr marT="34252" marB="342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30000"/>
                        </a:lnSpc>
                        <a:spcBef>
                          <a:spcPct val="0"/>
                        </a:spcBef>
                        <a:spcAft>
                          <a:spcPct val="0"/>
                        </a:spcAft>
                        <a:buClr>
                          <a:schemeClr val="hlink"/>
                        </a:buClr>
                        <a:buSzTx/>
                        <a:buFont typeface="Wingdings" pitchFamily="2" charset="2"/>
                        <a:buNone/>
                        <a:tabLst/>
                      </a:pPr>
                      <a:r>
                        <a:rPr kumimoji="0" lang="en-US" altLang="zh-CN" sz="2100" b="1" i="0" u="none" strike="noStrike" cap="none" normalizeH="0" baseline="0">
                          <a:ln>
                            <a:noFill/>
                          </a:ln>
                          <a:solidFill>
                            <a:schemeClr val="tx1"/>
                          </a:solidFill>
                          <a:effectLst/>
                          <a:latin typeface="楷体" pitchFamily="49" charset="-122"/>
                          <a:ea typeface="楷体" pitchFamily="49" charset="-122"/>
                        </a:rPr>
                        <a:t>600</a:t>
                      </a:r>
                    </a:p>
                  </a:txBody>
                  <a:tcPr marT="34252" marB="342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30000"/>
                        </a:lnSpc>
                        <a:spcBef>
                          <a:spcPct val="0"/>
                        </a:spcBef>
                        <a:spcAft>
                          <a:spcPct val="0"/>
                        </a:spcAft>
                        <a:buClr>
                          <a:schemeClr val="hlink"/>
                        </a:buClr>
                        <a:buSzTx/>
                        <a:buFont typeface="Wingdings" pitchFamily="2" charset="2"/>
                        <a:buNone/>
                        <a:tabLst/>
                      </a:pPr>
                      <a:r>
                        <a:rPr kumimoji="0" lang="en-US" altLang="zh-CN" sz="2100" b="1" i="0" u="none" strike="noStrike" cap="none" normalizeH="0" baseline="0">
                          <a:ln>
                            <a:noFill/>
                          </a:ln>
                          <a:solidFill>
                            <a:srgbClr val="0000FF"/>
                          </a:solidFill>
                          <a:effectLst/>
                          <a:latin typeface="楷体" pitchFamily="49" charset="-122"/>
                          <a:ea typeface="楷体" pitchFamily="49" charset="-122"/>
                        </a:rPr>
                        <a:t>5100</a:t>
                      </a:r>
                    </a:p>
                  </a:txBody>
                  <a:tcPr marT="34252" marB="342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30000"/>
                        </a:lnSpc>
                        <a:spcBef>
                          <a:spcPct val="0"/>
                        </a:spcBef>
                        <a:spcAft>
                          <a:spcPct val="0"/>
                        </a:spcAft>
                        <a:buClr>
                          <a:schemeClr val="hlink"/>
                        </a:buClr>
                        <a:buSzTx/>
                        <a:buFont typeface="Wingdings" pitchFamily="2" charset="2"/>
                        <a:buNone/>
                        <a:tabLst/>
                      </a:pPr>
                      <a:r>
                        <a:rPr kumimoji="0" lang="en-US" altLang="zh-CN" sz="2500" b="1" i="0" u="none" strike="noStrike" cap="none" normalizeH="0" baseline="0">
                          <a:ln>
                            <a:noFill/>
                          </a:ln>
                          <a:solidFill>
                            <a:schemeClr val="tx1"/>
                          </a:solidFill>
                          <a:effectLst/>
                          <a:latin typeface="楷体" pitchFamily="49" charset="-122"/>
                          <a:ea typeface="楷体" pitchFamily="49" charset="-122"/>
                        </a:rPr>
                        <a:t>408</a:t>
                      </a:r>
                    </a:p>
                  </a:txBody>
                  <a:tcPr marT="34252" marB="342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30000"/>
                        </a:lnSpc>
                        <a:spcBef>
                          <a:spcPct val="0"/>
                        </a:spcBef>
                        <a:spcAft>
                          <a:spcPct val="0"/>
                        </a:spcAft>
                        <a:buClr>
                          <a:schemeClr val="hlink"/>
                        </a:buClr>
                        <a:buSzTx/>
                        <a:buFont typeface="Wingdings" pitchFamily="2" charset="2"/>
                        <a:buNone/>
                        <a:tabLst/>
                      </a:pPr>
                      <a:r>
                        <a:rPr kumimoji="0" lang="en-US" altLang="zh-CN" sz="2500" b="1" i="0" u="none" strike="noStrike" cap="none" normalizeH="0" baseline="0">
                          <a:ln>
                            <a:noFill/>
                          </a:ln>
                          <a:solidFill>
                            <a:schemeClr val="tx1"/>
                          </a:solidFill>
                          <a:effectLst/>
                          <a:latin typeface="楷体" pitchFamily="49" charset="-122"/>
                          <a:ea typeface="楷体" pitchFamily="49" charset="-122"/>
                        </a:rPr>
                        <a:t>102</a:t>
                      </a:r>
                    </a:p>
                  </a:txBody>
                  <a:tcPr marT="34252" marB="342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30000"/>
                        </a:lnSpc>
                        <a:spcBef>
                          <a:spcPct val="0"/>
                        </a:spcBef>
                        <a:spcAft>
                          <a:spcPct val="0"/>
                        </a:spcAft>
                        <a:buClr>
                          <a:schemeClr val="hlink"/>
                        </a:buClr>
                        <a:buSzTx/>
                        <a:buFont typeface="Wingdings" pitchFamily="2" charset="2"/>
                        <a:buNone/>
                        <a:tabLst/>
                      </a:pPr>
                      <a:r>
                        <a:rPr kumimoji="0" lang="en-US" altLang="zh-CN" sz="2500" b="1" i="0" u="none" strike="noStrike" cap="none" normalizeH="0" baseline="0">
                          <a:ln>
                            <a:noFill/>
                          </a:ln>
                          <a:solidFill>
                            <a:schemeClr val="tx1"/>
                          </a:solidFill>
                          <a:effectLst/>
                          <a:latin typeface="楷体" pitchFamily="49" charset="-122"/>
                          <a:ea typeface="楷体" pitchFamily="49" charset="-122"/>
                        </a:rPr>
                        <a:t>51</a:t>
                      </a:r>
                    </a:p>
                  </a:txBody>
                  <a:tcPr marT="34252" marB="342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30000"/>
                        </a:lnSpc>
                        <a:spcBef>
                          <a:spcPct val="0"/>
                        </a:spcBef>
                        <a:spcAft>
                          <a:spcPct val="0"/>
                        </a:spcAft>
                        <a:buClr>
                          <a:schemeClr val="hlink"/>
                        </a:buClr>
                        <a:buSzTx/>
                        <a:buFont typeface="Wingdings" pitchFamily="2" charset="2"/>
                        <a:buNone/>
                        <a:tabLst/>
                      </a:pPr>
                      <a:r>
                        <a:rPr kumimoji="0" lang="en-US" altLang="zh-CN" sz="2500" b="1" i="0" u="none" strike="noStrike" cap="none" normalizeH="0" baseline="0">
                          <a:ln>
                            <a:noFill/>
                          </a:ln>
                          <a:solidFill>
                            <a:schemeClr val="tx1"/>
                          </a:solidFill>
                          <a:effectLst/>
                          <a:latin typeface="楷体" pitchFamily="49" charset="-122"/>
                          <a:ea typeface="楷体" pitchFamily="49" charset="-122"/>
                        </a:rPr>
                        <a:t>357</a:t>
                      </a:r>
                    </a:p>
                  </a:txBody>
                  <a:tcPr marT="34252" marB="342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30000"/>
                        </a:lnSpc>
                        <a:spcBef>
                          <a:spcPct val="0"/>
                        </a:spcBef>
                        <a:spcAft>
                          <a:spcPct val="0"/>
                        </a:spcAft>
                        <a:buClr>
                          <a:schemeClr val="hlink"/>
                        </a:buClr>
                        <a:buSzTx/>
                        <a:buFont typeface="Wingdings" pitchFamily="2" charset="2"/>
                        <a:buNone/>
                        <a:tabLst/>
                      </a:pPr>
                      <a:r>
                        <a:rPr kumimoji="0" lang="zh-CN" altLang="en-US" sz="2500" b="1" i="0" u="none" strike="noStrike" cap="none" normalizeH="0" baseline="0">
                          <a:ln>
                            <a:noFill/>
                          </a:ln>
                          <a:solidFill>
                            <a:srgbClr val="0000FF"/>
                          </a:solidFill>
                          <a:effectLst/>
                          <a:latin typeface="楷体" pitchFamily="49" charset="-122"/>
                          <a:ea typeface="楷体" pitchFamily="49" charset="-122"/>
                        </a:rPr>
                        <a:t>？</a:t>
                      </a:r>
                    </a:p>
                  </a:txBody>
                  <a:tcPr marT="34252" marB="342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30000"/>
                        </a:lnSpc>
                        <a:spcBef>
                          <a:spcPct val="0"/>
                        </a:spcBef>
                        <a:spcAft>
                          <a:spcPct val="0"/>
                        </a:spcAft>
                        <a:buClr>
                          <a:schemeClr val="hlink"/>
                        </a:buClr>
                        <a:buSzTx/>
                        <a:buFont typeface="Wingdings" pitchFamily="2" charset="2"/>
                        <a:buNone/>
                        <a:tabLst/>
                      </a:pPr>
                      <a:r>
                        <a:rPr kumimoji="0" lang="zh-CN" altLang="en-US" sz="2500" b="1" i="0" u="none" strike="noStrike" cap="none" normalizeH="0" baseline="0">
                          <a:ln>
                            <a:noFill/>
                          </a:ln>
                          <a:solidFill>
                            <a:srgbClr val="0000FF"/>
                          </a:solidFill>
                          <a:effectLst/>
                          <a:latin typeface="楷体" pitchFamily="49" charset="-122"/>
                          <a:ea typeface="楷体" pitchFamily="49" charset="-122"/>
                        </a:rPr>
                        <a:t>？</a:t>
                      </a:r>
                    </a:p>
                  </a:txBody>
                  <a:tcPr marT="34252" marB="342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a:extLst>
              <a:ext uri="{FF2B5EF4-FFF2-40B4-BE49-F238E27FC236}">
                <a16:creationId xmlns:a16="http://schemas.microsoft.com/office/drawing/2014/main" id="{73CF48F9-FA77-4008-A023-04ADA6BAE0FE}"/>
              </a:ext>
            </a:extLst>
          </p:cNvPr>
          <p:cNvSpPr>
            <a:spLocks noGrp="1" noChangeArrowheads="1"/>
          </p:cNvSpPr>
          <p:nvPr>
            <p:ph type="title"/>
          </p:nvPr>
        </p:nvSpPr>
        <p:spPr/>
        <p:txBody>
          <a:bodyPr/>
          <a:lstStyle/>
          <a:p>
            <a:r>
              <a:rPr lang="zh-CN" altLang="en-US" sz="3200" b="1">
                <a:solidFill>
                  <a:srgbClr val="FF0000"/>
                </a:solidFill>
                <a:latin typeface="黑体" panose="02010609060101010101" pitchFamily="49" charset="-122"/>
                <a:ea typeface="黑体" panose="02010609060101010101" pitchFamily="49" charset="-122"/>
              </a:rPr>
              <a:t>可扣除的“三险一金”</a:t>
            </a:r>
            <a:r>
              <a:rPr lang="zh-CN" altLang="en-US" sz="2800" b="1">
                <a:solidFill>
                  <a:srgbClr val="FF0000"/>
                </a:solidFill>
                <a:latin typeface="黑体" panose="02010609060101010101" pitchFamily="49" charset="-122"/>
                <a:ea typeface="黑体" panose="02010609060101010101" pitchFamily="49" charset="-122"/>
              </a:rPr>
              <a:t>（个人缴纳部分）</a:t>
            </a:r>
          </a:p>
        </p:txBody>
      </p:sp>
      <p:sp>
        <p:nvSpPr>
          <p:cNvPr id="3" name="内容占位符 2">
            <a:extLst>
              <a:ext uri="{FF2B5EF4-FFF2-40B4-BE49-F238E27FC236}">
                <a16:creationId xmlns:a16="http://schemas.microsoft.com/office/drawing/2014/main" id="{71CB89E9-4EAD-48D7-A927-0AADD8507FC4}"/>
              </a:ext>
            </a:extLst>
          </p:cNvPr>
          <p:cNvSpPr>
            <a:spLocks noGrp="1"/>
          </p:cNvSpPr>
          <p:nvPr>
            <p:ph idx="1"/>
          </p:nvPr>
        </p:nvSpPr>
        <p:spPr>
          <a:xfrm>
            <a:off x="762000" y="1752600"/>
            <a:ext cx="8077200" cy="5100638"/>
          </a:xfrm>
        </p:spPr>
        <p:txBody>
          <a:bodyPr/>
          <a:lstStyle/>
          <a:p>
            <a:pPr>
              <a:defRPr/>
            </a:pPr>
            <a:r>
              <a:rPr lang="zh-CN" altLang="en-US" sz="2800" b="1" dirty="0">
                <a:latin typeface="黑体" pitchFamily="49" charset="-122"/>
                <a:ea typeface="黑体" pitchFamily="49" charset="-122"/>
              </a:rPr>
              <a:t>按照国家或省（自治区、直辖市）人民政府规定的缴费比例或办法实际缴付的：</a:t>
            </a:r>
            <a:endParaRPr lang="en-US" altLang="zh-CN" sz="2800" b="1" dirty="0">
              <a:latin typeface="黑体" pitchFamily="49" charset="-122"/>
              <a:ea typeface="黑体" pitchFamily="49" charset="-122"/>
            </a:endParaRPr>
          </a:p>
          <a:p>
            <a:pPr>
              <a:defRPr/>
            </a:pPr>
            <a:r>
              <a:rPr lang="zh-CN" altLang="en-US" sz="2800" b="1" dirty="0">
                <a:solidFill>
                  <a:srgbClr val="FF0000"/>
                </a:solidFill>
                <a:latin typeface="楷体" panose="02010609060101010101" pitchFamily="49" charset="-122"/>
                <a:ea typeface="楷体" panose="02010609060101010101" pitchFamily="49" charset="-122"/>
              </a:rPr>
              <a:t>基本养老保险、基本医疗保险费和失业保险费</a:t>
            </a:r>
            <a:endParaRPr lang="en-US" altLang="zh-CN" sz="2800" b="1" dirty="0">
              <a:solidFill>
                <a:srgbClr val="FF0000"/>
              </a:solidFill>
              <a:latin typeface="楷体" panose="02010609060101010101" pitchFamily="49" charset="-122"/>
              <a:ea typeface="楷体" panose="02010609060101010101" pitchFamily="49" charset="-122"/>
            </a:endParaRPr>
          </a:p>
          <a:p>
            <a:pPr>
              <a:defRPr/>
            </a:pPr>
            <a:r>
              <a:rPr lang="zh-CN" altLang="en-US" sz="2800" b="1" dirty="0">
                <a:solidFill>
                  <a:srgbClr val="000000"/>
                </a:solidFill>
                <a:latin typeface="楷体" panose="02010609060101010101" pitchFamily="49" charset="-122"/>
                <a:ea typeface="楷体" panose="02010609060101010101" pitchFamily="49" charset="-122"/>
              </a:rPr>
              <a:t>单位和个人分别在不超过职工本人</a:t>
            </a:r>
            <a:endParaRPr lang="en-US" altLang="zh-CN" sz="2800" b="1" dirty="0">
              <a:solidFill>
                <a:srgbClr val="000000"/>
              </a:solidFill>
              <a:latin typeface="楷体" panose="02010609060101010101" pitchFamily="49" charset="-122"/>
              <a:ea typeface="楷体" panose="02010609060101010101" pitchFamily="49" charset="-122"/>
            </a:endParaRPr>
          </a:p>
          <a:p>
            <a:pPr>
              <a:buFontTx/>
              <a:buNone/>
              <a:defRPr/>
            </a:pPr>
            <a:r>
              <a:rPr lang="zh-CN" altLang="en-US" sz="2800" b="1" dirty="0">
                <a:solidFill>
                  <a:srgbClr val="000000"/>
                </a:solidFill>
                <a:latin typeface="楷体" panose="02010609060101010101" pitchFamily="49" charset="-122"/>
                <a:ea typeface="楷体" panose="02010609060101010101" pitchFamily="49" charset="-122"/>
              </a:rPr>
              <a:t>  </a:t>
            </a:r>
            <a:r>
              <a:rPr lang="zh-CN" altLang="en-US" sz="2800" b="1" dirty="0">
                <a:solidFill>
                  <a:srgbClr val="FF0000"/>
                </a:solidFill>
                <a:latin typeface="楷体" panose="02010609060101010101" pitchFamily="49" charset="-122"/>
                <a:ea typeface="楷体" panose="02010609060101010101" pitchFamily="49" charset="-122"/>
              </a:rPr>
              <a:t>上一年度月平均工资</a:t>
            </a:r>
            <a:r>
              <a:rPr lang="en-US" altLang="zh-CN" sz="2800" b="1" dirty="0">
                <a:solidFill>
                  <a:srgbClr val="000000"/>
                </a:solidFill>
                <a:latin typeface="楷体" panose="02010609060101010101" pitchFamily="49" charset="-122"/>
                <a:ea typeface="楷体" panose="02010609060101010101" pitchFamily="49" charset="-122"/>
              </a:rPr>
              <a:t>12%</a:t>
            </a:r>
            <a:r>
              <a:rPr lang="zh-CN" altLang="en-US" sz="2800" b="1" dirty="0">
                <a:solidFill>
                  <a:srgbClr val="000000"/>
                </a:solidFill>
                <a:latin typeface="楷体" panose="02010609060101010101" pitchFamily="49" charset="-122"/>
                <a:ea typeface="楷体" panose="02010609060101010101" pitchFamily="49" charset="-122"/>
              </a:rPr>
              <a:t>的幅度内</a:t>
            </a:r>
            <a:endParaRPr lang="en-US" altLang="zh-CN" sz="2800" b="1" dirty="0">
              <a:solidFill>
                <a:srgbClr val="000000"/>
              </a:solidFill>
              <a:latin typeface="楷体" panose="02010609060101010101" pitchFamily="49" charset="-122"/>
              <a:ea typeface="楷体" panose="02010609060101010101" pitchFamily="49" charset="-122"/>
            </a:endParaRPr>
          </a:p>
          <a:p>
            <a:pPr>
              <a:buFontTx/>
              <a:buNone/>
              <a:defRPr/>
            </a:pPr>
            <a:r>
              <a:rPr lang="zh-CN" altLang="en-US" sz="2800" b="1" dirty="0">
                <a:solidFill>
                  <a:srgbClr val="000000"/>
                </a:solidFill>
                <a:latin typeface="楷体" panose="02010609060101010101" pitchFamily="49" charset="-122"/>
                <a:ea typeface="楷体" panose="02010609060101010101" pitchFamily="49" charset="-122"/>
              </a:rPr>
              <a:t>   ，其实际缴存的</a:t>
            </a:r>
            <a:r>
              <a:rPr lang="zh-CN" altLang="en-US" sz="2800" b="1" dirty="0">
                <a:solidFill>
                  <a:srgbClr val="FF0000"/>
                </a:solidFill>
                <a:latin typeface="楷体" panose="02010609060101010101" pitchFamily="49" charset="-122"/>
                <a:ea typeface="楷体" panose="02010609060101010101" pitchFamily="49" charset="-122"/>
              </a:rPr>
              <a:t>住房公积金</a:t>
            </a:r>
            <a:r>
              <a:rPr lang="zh-CN" altLang="en-US" dirty="0">
                <a:solidFill>
                  <a:srgbClr val="FF0000"/>
                </a:solidFill>
                <a:latin typeface="楷体" panose="02010609060101010101" pitchFamily="49" charset="-122"/>
                <a:ea typeface="楷体" panose="02010609060101010101" pitchFamily="49" charset="-122"/>
              </a:rPr>
              <a:t>。</a:t>
            </a:r>
            <a:endParaRPr lang="en-US" altLang="zh-CN" dirty="0">
              <a:solidFill>
                <a:srgbClr val="FF0000"/>
              </a:solidFill>
              <a:latin typeface="楷体" panose="02010609060101010101" pitchFamily="49" charset="-122"/>
              <a:ea typeface="楷体" panose="02010609060101010101" pitchFamily="49" charset="-122"/>
            </a:endParaRPr>
          </a:p>
          <a:p>
            <a:pPr marL="0" indent="0">
              <a:buFontTx/>
              <a:buNone/>
              <a:defRPr/>
            </a:pPr>
            <a:r>
              <a:rPr lang="en-US" altLang="zh-CN" sz="2400" b="1" dirty="0">
                <a:latin typeface="仿宋" pitchFamily="49" charset="-122"/>
                <a:ea typeface="仿宋" pitchFamily="49" charset="-122"/>
              </a:rPr>
              <a:t>【</a:t>
            </a:r>
            <a:r>
              <a:rPr lang="zh-CN" altLang="en-US" sz="2400" b="1" dirty="0">
                <a:solidFill>
                  <a:srgbClr val="FF0000"/>
                </a:solidFill>
                <a:latin typeface="仿宋" pitchFamily="49" charset="-122"/>
                <a:ea typeface="仿宋" pitchFamily="49" charset="-122"/>
              </a:rPr>
              <a:t>上一年度月平均工资：</a:t>
            </a:r>
            <a:r>
              <a:rPr lang="zh-CN" altLang="en-US" sz="2400" b="1" dirty="0">
                <a:latin typeface="仿宋" pitchFamily="49" charset="-122"/>
                <a:ea typeface="仿宋" pitchFamily="49" charset="-122"/>
              </a:rPr>
              <a:t>不得超过职工工作地</a:t>
            </a:r>
            <a:endParaRPr lang="en-US" altLang="zh-CN" sz="2400" b="1" dirty="0">
              <a:latin typeface="仿宋" pitchFamily="49" charset="-122"/>
              <a:ea typeface="仿宋" pitchFamily="49" charset="-122"/>
            </a:endParaRPr>
          </a:p>
          <a:p>
            <a:pPr marL="0" indent="0">
              <a:buFontTx/>
              <a:buNone/>
              <a:defRPr/>
            </a:pPr>
            <a:r>
              <a:rPr lang="zh-CN" altLang="en-US" sz="2400" b="1" dirty="0">
                <a:latin typeface="仿宋" pitchFamily="49" charset="-122"/>
                <a:ea typeface="仿宋" pitchFamily="49" charset="-122"/>
              </a:rPr>
              <a:t>所在设区城市上一年度职工月平均工资的</a:t>
            </a:r>
            <a:r>
              <a:rPr lang="en-US" altLang="zh-CN" sz="2400" b="1" dirty="0">
                <a:latin typeface="仿宋" pitchFamily="49" charset="-122"/>
                <a:ea typeface="仿宋" pitchFamily="49" charset="-122"/>
              </a:rPr>
              <a:t>3</a:t>
            </a:r>
            <a:r>
              <a:rPr lang="zh-CN" altLang="en-US" sz="2400" b="1" dirty="0">
                <a:latin typeface="仿宋" pitchFamily="49" charset="-122"/>
                <a:ea typeface="仿宋" pitchFamily="49" charset="-122"/>
              </a:rPr>
              <a:t>倍，</a:t>
            </a:r>
            <a:endParaRPr lang="en-US" altLang="zh-CN" sz="2400" b="1" dirty="0">
              <a:latin typeface="仿宋" pitchFamily="49" charset="-122"/>
              <a:ea typeface="仿宋" pitchFamily="49" charset="-122"/>
            </a:endParaRPr>
          </a:p>
          <a:p>
            <a:pPr marL="0" indent="0">
              <a:buFontTx/>
              <a:buNone/>
              <a:defRPr/>
            </a:pPr>
            <a:r>
              <a:rPr lang="zh-CN" altLang="en-US" sz="2400" b="1" dirty="0">
                <a:latin typeface="仿宋" pitchFamily="49" charset="-122"/>
                <a:ea typeface="仿宋" pitchFamily="49" charset="-122"/>
              </a:rPr>
              <a:t>具体标准按照各地有关规定执行。</a:t>
            </a:r>
            <a:r>
              <a:rPr lang="en-US" altLang="zh-CN" sz="2400" b="1" dirty="0">
                <a:latin typeface="仿宋" pitchFamily="49" charset="-122"/>
                <a:ea typeface="仿宋" pitchFamily="49" charset="-122"/>
              </a:rPr>
              <a:t>】</a:t>
            </a:r>
            <a:endParaRPr lang="zh-CN" altLang="en-US" sz="2400" b="1" dirty="0">
              <a:latin typeface="仿宋" pitchFamily="49" charset="-122"/>
              <a:ea typeface="仿宋" pitchFamily="49" charset="-122"/>
            </a:endParaRPr>
          </a:p>
        </p:txBody>
      </p:sp>
      <p:pic>
        <p:nvPicPr>
          <p:cNvPr id="27652" name="Picture 6" descr="https://ss3.bdstatic.com/70cFv8Sh_Q1YnxGkpoWK1HF6hhy/it/u=884921488,2453571881&amp;fm=23&amp;gp=0.jpg">
            <a:extLst>
              <a:ext uri="{FF2B5EF4-FFF2-40B4-BE49-F238E27FC236}">
                <a16:creationId xmlns:a16="http://schemas.microsoft.com/office/drawing/2014/main" id="{FE867BB7-728C-46BF-A187-534A2F48C0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3381375"/>
            <a:ext cx="19415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id="{7B32FE02-A4CC-4F82-B937-C0B97CE14D69}"/>
              </a:ext>
            </a:extLst>
          </p:cNvPr>
          <p:cNvSpPr>
            <a:spLocks noGrp="1" noChangeArrowheads="1"/>
          </p:cNvSpPr>
          <p:nvPr>
            <p:ph idx="1"/>
          </p:nvPr>
        </p:nvSpPr>
        <p:spPr>
          <a:xfrm>
            <a:off x="1066800" y="914400"/>
            <a:ext cx="7620000" cy="5216525"/>
          </a:xfrm>
        </p:spPr>
        <p:txBody>
          <a:bodyPr/>
          <a:lstStyle/>
          <a:p>
            <a:pPr eaLnBrk="1" hangingPunct="1">
              <a:lnSpc>
                <a:spcPct val="90000"/>
              </a:lnSpc>
              <a:defRPr/>
            </a:pPr>
            <a:r>
              <a:rPr lang="zh-CN" altLang="en-US" b="1" dirty="0">
                <a:ea typeface="黑体" pitchFamily="49" charset="-122"/>
              </a:rPr>
              <a:t>二、劳务报酬所得</a:t>
            </a:r>
          </a:p>
          <a:p>
            <a:pPr eaLnBrk="1" hangingPunct="1">
              <a:lnSpc>
                <a:spcPct val="90000"/>
              </a:lnSpc>
              <a:defRPr/>
            </a:pPr>
            <a:r>
              <a:rPr lang="zh-CN" altLang="en-US" sz="2800" b="1" dirty="0">
                <a:latin typeface="楷体_GB2312" pitchFamily="49" charset="-122"/>
                <a:ea typeface="楷体_GB2312" pitchFamily="49" charset="-122"/>
              </a:rPr>
              <a:t>劳务报酬所得属于</a:t>
            </a:r>
            <a:r>
              <a:rPr lang="zh-CN" altLang="en-US" sz="2800" b="1" dirty="0">
                <a:solidFill>
                  <a:srgbClr val="FF0000"/>
                </a:solidFill>
                <a:latin typeface="楷体_GB2312" pitchFamily="49" charset="-122"/>
                <a:ea typeface="楷体_GB2312" pitchFamily="49" charset="-122"/>
              </a:rPr>
              <a:t>独立个人劳动</a:t>
            </a:r>
            <a:r>
              <a:rPr lang="zh-CN" altLang="en-US" sz="2800" b="1" dirty="0">
                <a:latin typeface="楷体_GB2312" pitchFamily="49" charset="-122"/>
                <a:ea typeface="楷体_GB2312" pitchFamily="49" charset="-122"/>
              </a:rPr>
              <a:t>所得。</a:t>
            </a:r>
          </a:p>
          <a:p>
            <a:pPr eaLnBrk="1" hangingPunct="1">
              <a:lnSpc>
                <a:spcPct val="90000"/>
              </a:lnSpc>
              <a:defRPr/>
            </a:pPr>
            <a:r>
              <a:rPr lang="zh-CN" altLang="en-US" sz="2800" b="1" dirty="0">
                <a:latin typeface="楷体_GB2312" pitchFamily="49" charset="-122"/>
                <a:ea typeface="楷体_GB2312" pitchFamily="49" charset="-122"/>
              </a:rPr>
              <a:t>劳务报酬所得，是指个人从事</a:t>
            </a:r>
            <a:r>
              <a:rPr lang="en-US" altLang="zh-CN" sz="2800" b="1" dirty="0">
                <a:latin typeface="楷体_GB2312" pitchFamily="49" charset="-122"/>
                <a:ea typeface="楷体_GB2312" pitchFamily="49" charset="-122"/>
              </a:rPr>
              <a:t>1</a:t>
            </a:r>
            <a:r>
              <a:rPr lang="zh-CN" altLang="en-US" sz="2800" b="1" dirty="0">
                <a:latin typeface="楷体_GB2312" pitchFamily="49" charset="-122"/>
                <a:ea typeface="楷体_GB2312" pitchFamily="49" charset="-122"/>
              </a:rPr>
              <a:t>、设计；</a:t>
            </a:r>
            <a:r>
              <a:rPr lang="en-US" altLang="zh-CN" sz="2800" b="1" dirty="0">
                <a:latin typeface="楷体_GB2312" pitchFamily="49" charset="-122"/>
                <a:ea typeface="楷体_GB2312" pitchFamily="49" charset="-122"/>
              </a:rPr>
              <a:t>2</a:t>
            </a:r>
            <a:r>
              <a:rPr lang="zh-CN" altLang="en-US" sz="2800" b="1" dirty="0">
                <a:latin typeface="楷体_GB2312" pitchFamily="49" charset="-122"/>
                <a:ea typeface="楷体_GB2312" pitchFamily="49" charset="-122"/>
              </a:rPr>
              <a:t>、装潢；</a:t>
            </a:r>
            <a:r>
              <a:rPr lang="en-US" altLang="zh-CN" sz="2800" b="1" dirty="0">
                <a:latin typeface="楷体_GB2312" pitchFamily="49" charset="-122"/>
                <a:ea typeface="楷体_GB2312" pitchFamily="49" charset="-122"/>
              </a:rPr>
              <a:t>3</a:t>
            </a:r>
            <a:r>
              <a:rPr lang="zh-CN" altLang="en-US" sz="2800" b="1" dirty="0">
                <a:latin typeface="楷体_GB2312" pitchFamily="49" charset="-122"/>
                <a:ea typeface="楷体_GB2312" pitchFamily="49" charset="-122"/>
              </a:rPr>
              <a:t>、安装；</a:t>
            </a:r>
            <a:r>
              <a:rPr lang="en-US" altLang="zh-CN" sz="2800" b="1" dirty="0">
                <a:latin typeface="楷体_GB2312" pitchFamily="49" charset="-122"/>
                <a:ea typeface="楷体_GB2312" pitchFamily="49" charset="-122"/>
              </a:rPr>
              <a:t>4</a:t>
            </a:r>
            <a:r>
              <a:rPr lang="zh-CN" altLang="en-US" sz="2800" b="1" dirty="0">
                <a:latin typeface="楷体_GB2312" pitchFamily="49" charset="-122"/>
                <a:ea typeface="楷体_GB2312" pitchFamily="49" charset="-122"/>
              </a:rPr>
              <a:t>、制图；</a:t>
            </a:r>
            <a:r>
              <a:rPr lang="en-US" altLang="zh-CN" sz="2800" b="1" dirty="0">
                <a:latin typeface="楷体_GB2312" pitchFamily="49" charset="-122"/>
                <a:ea typeface="楷体_GB2312" pitchFamily="49" charset="-122"/>
              </a:rPr>
              <a:t>5</a:t>
            </a:r>
            <a:r>
              <a:rPr lang="zh-CN" altLang="en-US" sz="2800" b="1" dirty="0">
                <a:latin typeface="楷体_GB2312" pitchFamily="49" charset="-122"/>
                <a:ea typeface="楷体_GB2312" pitchFamily="49" charset="-122"/>
              </a:rPr>
              <a:t>、化验；</a:t>
            </a:r>
            <a:r>
              <a:rPr lang="en-US" altLang="zh-CN" sz="2800" b="1" dirty="0">
                <a:latin typeface="楷体_GB2312" pitchFamily="49" charset="-122"/>
                <a:ea typeface="楷体_GB2312" pitchFamily="49" charset="-122"/>
              </a:rPr>
              <a:t>6</a:t>
            </a:r>
            <a:r>
              <a:rPr lang="zh-CN" altLang="en-US" sz="2800" b="1" dirty="0">
                <a:latin typeface="楷体_GB2312" pitchFamily="49" charset="-122"/>
                <a:ea typeface="楷体_GB2312" pitchFamily="49" charset="-122"/>
              </a:rPr>
              <a:t>、测试；</a:t>
            </a:r>
            <a:r>
              <a:rPr lang="en-US" altLang="zh-CN" sz="2800" b="1" dirty="0">
                <a:latin typeface="楷体_GB2312" pitchFamily="49" charset="-122"/>
                <a:ea typeface="楷体_GB2312" pitchFamily="49" charset="-122"/>
              </a:rPr>
              <a:t>7</a:t>
            </a:r>
            <a:r>
              <a:rPr lang="zh-CN" altLang="en-US" sz="2800" b="1" dirty="0">
                <a:latin typeface="楷体_GB2312" pitchFamily="49" charset="-122"/>
                <a:ea typeface="楷体_GB2312" pitchFamily="49" charset="-122"/>
              </a:rPr>
              <a:t>、医疗；</a:t>
            </a:r>
            <a:r>
              <a:rPr lang="en-US" altLang="zh-CN" sz="2800" b="1" dirty="0">
                <a:latin typeface="楷体_GB2312" pitchFamily="49" charset="-122"/>
                <a:ea typeface="楷体_GB2312" pitchFamily="49" charset="-122"/>
              </a:rPr>
              <a:t>8</a:t>
            </a:r>
            <a:r>
              <a:rPr lang="zh-CN" altLang="en-US" sz="2800" b="1" dirty="0">
                <a:latin typeface="楷体_GB2312" pitchFamily="49" charset="-122"/>
                <a:ea typeface="楷体_GB2312" pitchFamily="49" charset="-122"/>
              </a:rPr>
              <a:t>、法律；</a:t>
            </a:r>
            <a:r>
              <a:rPr lang="en-US" altLang="zh-CN" sz="2800" b="1" dirty="0">
                <a:latin typeface="楷体_GB2312" pitchFamily="49" charset="-122"/>
                <a:ea typeface="楷体_GB2312" pitchFamily="49" charset="-122"/>
              </a:rPr>
              <a:t>9</a:t>
            </a:r>
            <a:r>
              <a:rPr lang="zh-CN" altLang="en-US" sz="2800" b="1" dirty="0">
                <a:latin typeface="楷体_GB2312" pitchFamily="49" charset="-122"/>
                <a:ea typeface="楷体_GB2312" pitchFamily="49" charset="-122"/>
              </a:rPr>
              <a:t>、会计；</a:t>
            </a:r>
            <a:r>
              <a:rPr lang="en-US" altLang="zh-CN" sz="2800" b="1" dirty="0">
                <a:latin typeface="楷体_GB2312" pitchFamily="49" charset="-122"/>
                <a:ea typeface="楷体_GB2312" pitchFamily="49" charset="-122"/>
              </a:rPr>
              <a:t>10</a:t>
            </a:r>
            <a:r>
              <a:rPr lang="zh-CN" altLang="en-US" sz="2800" b="1" dirty="0">
                <a:latin typeface="楷体_GB2312" pitchFamily="49" charset="-122"/>
                <a:ea typeface="楷体_GB2312" pitchFamily="49" charset="-122"/>
              </a:rPr>
              <a:t>、咨询；</a:t>
            </a:r>
            <a:r>
              <a:rPr lang="en-US" altLang="zh-CN" sz="2800" b="1" dirty="0">
                <a:latin typeface="楷体_GB2312" pitchFamily="49" charset="-122"/>
                <a:ea typeface="楷体_GB2312" pitchFamily="49" charset="-122"/>
              </a:rPr>
              <a:t>11</a:t>
            </a:r>
            <a:r>
              <a:rPr lang="zh-CN" altLang="en-US" sz="2800" b="1" dirty="0">
                <a:latin typeface="楷体_GB2312" pitchFamily="49" charset="-122"/>
                <a:ea typeface="楷体_GB2312" pitchFamily="49" charset="-122"/>
              </a:rPr>
              <a:t>、讲学；</a:t>
            </a:r>
            <a:r>
              <a:rPr lang="en-US" altLang="zh-CN" sz="2800" b="1" dirty="0">
                <a:latin typeface="楷体_GB2312" pitchFamily="49" charset="-122"/>
                <a:ea typeface="楷体_GB2312" pitchFamily="49" charset="-122"/>
              </a:rPr>
              <a:t>12</a:t>
            </a:r>
            <a:r>
              <a:rPr lang="zh-CN" altLang="en-US" sz="2800" b="1" dirty="0">
                <a:latin typeface="楷体_GB2312" pitchFamily="49" charset="-122"/>
                <a:ea typeface="楷体_GB2312" pitchFamily="49" charset="-122"/>
              </a:rPr>
              <a:t>、新闻；</a:t>
            </a:r>
            <a:r>
              <a:rPr lang="en-US" altLang="zh-CN" sz="2800" b="1" dirty="0">
                <a:latin typeface="楷体_GB2312" pitchFamily="49" charset="-122"/>
                <a:ea typeface="楷体_GB2312" pitchFamily="49" charset="-122"/>
              </a:rPr>
              <a:t>13</a:t>
            </a:r>
            <a:r>
              <a:rPr lang="zh-CN" altLang="en-US" sz="2800" b="1" dirty="0">
                <a:latin typeface="楷体_GB2312" pitchFamily="49" charset="-122"/>
                <a:ea typeface="楷体_GB2312" pitchFamily="49" charset="-122"/>
              </a:rPr>
              <a:t>、广播；</a:t>
            </a:r>
            <a:r>
              <a:rPr lang="en-US" altLang="zh-CN" sz="2800" b="1" dirty="0">
                <a:latin typeface="楷体_GB2312" pitchFamily="49" charset="-122"/>
                <a:ea typeface="楷体_GB2312" pitchFamily="49" charset="-122"/>
              </a:rPr>
              <a:t>14</a:t>
            </a:r>
            <a:r>
              <a:rPr lang="zh-CN" altLang="en-US" sz="2800" b="1" dirty="0">
                <a:latin typeface="楷体_GB2312" pitchFamily="49" charset="-122"/>
                <a:ea typeface="楷体_GB2312" pitchFamily="49" charset="-122"/>
              </a:rPr>
              <a:t>、翻译；</a:t>
            </a:r>
            <a:r>
              <a:rPr lang="en-US" altLang="zh-CN" sz="2800" b="1" dirty="0">
                <a:latin typeface="楷体_GB2312" pitchFamily="49" charset="-122"/>
                <a:ea typeface="楷体_GB2312" pitchFamily="49" charset="-122"/>
              </a:rPr>
              <a:t>15</a:t>
            </a:r>
            <a:r>
              <a:rPr lang="zh-CN" altLang="en-US" sz="2800" b="1" dirty="0">
                <a:latin typeface="楷体_GB2312" pitchFamily="49" charset="-122"/>
                <a:ea typeface="楷体_GB2312" pitchFamily="49" charset="-122"/>
              </a:rPr>
              <a:t>、审稿；</a:t>
            </a:r>
            <a:r>
              <a:rPr lang="en-US" altLang="zh-CN" sz="2800" b="1" dirty="0">
                <a:latin typeface="楷体_GB2312" pitchFamily="49" charset="-122"/>
                <a:ea typeface="楷体_GB2312" pitchFamily="49" charset="-122"/>
              </a:rPr>
              <a:t>16</a:t>
            </a:r>
            <a:r>
              <a:rPr lang="zh-CN" altLang="en-US" sz="2800" b="1" dirty="0">
                <a:latin typeface="楷体_GB2312" pitchFamily="49" charset="-122"/>
                <a:ea typeface="楷体_GB2312" pitchFamily="49" charset="-122"/>
              </a:rPr>
              <a:t>、书画；</a:t>
            </a:r>
            <a:r>
              <a:rPr lang="en-US" altLang="zh-CN" sz="2800" b="1" dirty="0">
                <a:latin typeface="楷体_GB2312" pitchFamily="49" charset="-122"/>
                <a:ea typeface="楷体_GB2312" pitchFamily="49" charset="-122"/>
              </a:rPr>
              <a:t>17</a:t>
            </a:r>
            <a:r>
              <a:rPr lang="zh-CN" altLang="en-US" sz="2800" b="1" dirty="0">
                <a:latin typeface="楷体_GB2312" pitchFamily="49" charset="-122"/>
                <a:ea typeface="楷体_GB2312" pitchFamily="49" charset="-122"/>
              </a:rPr>
              <a:t>、雕刻；</a:t>
            </a:r>
            <a:r>
              <a:rPr lang="en-US" altLang="zh-CN" sz="2800" b="1" dirty="0">
                <a:latin typeface="楷体_GB2312" pitchFamily="49" charset="-122"/>
                <a:ea typeface="楷体_GB2312" pitchFamily="49" charset="-122"/>
              </a:rPr>
              <a:t>18</a:t>
            </a:r>
            <a:r>
              <a:rPr lang="zh-CN" altLang="en-US" sz="2800" b="1" dirty="0">
                <a:latin typeface="楷体_GB2312" pitchFamily="49" charset="-122"/>
                <a:ea typeface="楷体_GB2312" pitchFamily="49" charset="-122"/>
              </a:rPr>
              <a:t>、影视；</a:t>
            </a:r>
            <a:r>
              <a:rPr lang="en-US" altLang="zh-CN" sz="2800" b="1" dirty="0">
                <a:latin typeface="楷体_GB2312" pitchFamily="49" charset="-122"/>
                <a:ea typeface="楷体_GB2312" pitchFamily="49" charset="-122"/>
              </a:rPr>
              <a:t>19</a:t>
            </a:r>
            <a:r>
              <a:rPr lang="zh-CN" altLang="en-US" sz="2800" b="1" dirty="0">
                <a:latin typeface="楷体_GB2312" pitchFamily="49" charset="-122"/>
                <a:ea typeface="楷体_GB2312" pitchFamily="49" charset="-122"/>
              </a:rPr>
              <a:t>、录像；</a:t>
            </a:r>
            <a:r>
              <a:rPr lang="en-US" altLang="zh-CN" sz="2800" b="1" dirty="0">
                <a:latin typeface="楷体_GB2312" pitchFamily="49" charset="-122"/>
                <a:ea typeface="楷体_GB2312" pitchFamily="49" charset="-122"/>
              </a:rPr>
              <a:t>20</a:t>
            </a:r>
            <a:r>
              <a:rPr lang="zh-CN" altLang="en-US" sz="2800" b="1" dirty="0">
                <a:latin typeface="楷体_GB2312" pitchFamily="49" charset="-122"/>
                <a:ea typeface="楷体_GB2312" pitchFamily="49" charset="-122"/>
              </a:rPr>
              <a:t>、演出；</a:t>
            </a:r>
            <a:r>
              <a:rPr lang="en-US" altLang="zh-CN" sz="2800" b="1" dirty="0">
                <a:latin typeface="楷体_GB2312" pitchFamily="49" charset="-122"/>
                <a:ea typeface="楷体_GB2312" pitchFamily="49" charset="-122"/>
              </a:rPr>
              <a:t>21</a:t>
            </a:r>
            <a:r>
              <a:rPr lang="zh-CN" altLang="en-US" sz="2800" b="1" dirty="0">
                <a:latin typeface="楷体_GB2312" pitchFamily="49" charset="-122"/>
                <a:ea typeface="楷体_GB2312" pitchFamily="49" charset="-122"/>
              </a:rPr>
              <a:t>、表演；</a:t>
            </a:r>
            <a:r>
              <a:rPr lang="en-US" altLang="zh-CN" sz="2800" b="1" dirty="0">
                <a:latin typeface="楷体_GB2312" pitchFamily="49" charset="-122"/>
                <a:ea typeface="楷体_GB2312" pitchFamily="49" charset="-122"/>
              </a:rPr>
              <a:t>22</a:t>
            </a:r>
            <a:r>
              <a:rPr lang="zh-CN" altLang="en-US" sz="2800" b="1" dirty="0">
                <a:latin typeface="楷体_GB2312" pitchFamily="49" charset="-122"/>
                <a:ea typeface="楷体_GB2312" pitchFamily="49" charset="-122"/>
              </a:rPr>
              <a:t>、广告；</a:t>
            </a:r>
            <a:r>
              <a:rPr lang="en-US" altLang="zh-CN" sz="2800" b="1" dirty="0">
                <a:latin typeface="楷体_GB2312" pitchFamily="49" charset="-122"/>
                <a:ea typeface="楷体_GB2312" pitchFamily="49" charset="-122"/>
              </a:rPr>
              <a:t>23</a:t>
            </a:r>
            <a:r>
              <a:rPr lang="zh-CN" altLang="en-US" sz="2800" b="1" dirty="0">
                <a:latin typeface="楷体_GB2312" pitchFamily="49" charset="-122"/>
                <a:ea typeface="楷体_GB2312" pitchFamily="49" charset="-122"/>
              </a:rPr>
              <a:t>、展览；</a:t>
            </a:r>
            <a:r>
              <a:rPr lang="en-US" altLang="zh-CN" sz="2800" b="1" dirty="0">
                <a:latin typeface="楷体_GB2312" pitchFamily="49" charset="-122"/>
                <a:ea typeface="楷体_GB2312" pitchFamily="49" charset="-122"/>
              </a:rPr>
              <a:t>24</a:t>
            </a:r>
            <a:r>
              <a:rPr lang="zh-CN" altLang="en-US" sz="2800" b="1" dirty="0">
                <a:latin typeface="楷体_GB2312" pitchFamily="49" charset="-122"/>
                <a:ea typeface="楷体_GB2312" pitchFamily="49" charset="-122"/>
              </a:rPr>
              <a:t>、技术服务；</a:t>
            </a:r>
            <a:r>
              <a:rPr lang="en-US" altLang="zh-CN" sz="2800" b="1" dirty="0">
                <a:latin typeface="楷体_GB2312" pitchFamily="49" charset="-122"/>
                <a:ea typeface="楷体_GB2312" pitchFamily="49" charset="-122"/>
              </a:rPr>
              <a:t>25</a:t>
            </a:r>
            <a:r>
              <a:rPr lang="zh-CN" altLang="en-US" sz="2800" b="1" dirty="0">
                <a:latin typeface="楷体_GB2312" pitchFamily="49" charset="-122"/>
                <a:ea typeface="楷体_GB2312" pitchFamily="49" charset="-122"/>
              </a:rPr>
              <a:t>、介绍服务；</a:t>
            </a:r>
            <a:r>
              <a:rPr lang="en-US" altLang="zh-CN" sz="2800" b="1" dirty="0">
                <a:latin typeface="楷体_GB2312" pitchFamily="49" charset="-122"/>
                <a:ea typeface="楷体_GB2312" pitchFamily="49" charset="-122"/>
              </a:rPr>
              <a:t>26</a:t>
            </a:r>
            <a:r>
              <a:rPr lang="zh-CN" altLang="en-US" sz="2800" b="1" dirty="0">
                <a:latin typeface="楷体_GB2312" pitchFamily="49" charset="-122"/>
                <a:ea typeface="楷体_GB2312" pitchFamily="49" charset="-122"/>
              </a:rPr>
              <a:t>、经纪服务；</a:t>
            </a:r>
            <a:r>
              <a:rPr lang="en-US" altLang="zh-CN" sz="2800" b="1" dirty="0">
                <a:latin typeface="楷体_GB2312" pitchFamily="49" charset="-122"/>
                <a:ea typeface="楷体_GB2312" pitchFamily="49" charset="-122"/>
              </a:rPr>
              <a:t>27</a:t>
            </a:r>
            <a:r>
              <a:rPr lang="zh-CN" altLang="en-US" sz="2800" b="1" dirty="0">
                <a:latin typeface="楷体_GB2312" pitchFamily="49" charset="-122"/>
                <a:ea typeface="楷体_GB2312" pitchFamily="49" charset="-122"/>
              </a:rPr>
              <a:t>、代办服务；</a:t>
            </a:r>
            <a:r>
              <a:rPr lang="en-US" altLang="zh-CN" sz="2800" b="1" dirty="0">
                <a:latin typeface="楷体_GB2312" pitchFamily="49" charset="-122"/>
                <a:ea typeface="楷体_GB2312" pitchFamily="49" charset="-122"/>
              </a:rPr>
              <a:t>28</a:t>
            </a:r>
            <a:r>
              <a:rPr lang="zh-CN" altLang="en-US" sz="2800" b="1" dirty="0">
                <a:latin typeface="楷体_GB2312" pitchFamily="49" charset="-122"/>
                <a:ea typeface="楷体_GB2312" pitchFamily="49" charset="-122"/>
              </a:rPr>
              <a:t>、录音；</a:t>
            </a:r>
            <a:r>
              <a:rPr lang="en-US" altLang="zh-CN" sz="2800" b="1" dirty="0">
                <a:latin typeface="楷体_GB2312" pitchFamily="49" charset="-122"/>
                <a:ea typeface="楷体_GB2312" pitchFamily="49" charset="-122"/>
              </a:rPr>
              <a:t>29</a:t>
            </a:r>
            <a:r>
              <a:rPr lang="zh-CN" altLang="en-US" sz="2800" b="1" dirty="0">
                <a:latin typeface="楷体_GB2312" pitchFamily="49" charset="-122"/>
                <a:ea typeface="楷体_GB2312" pitchFamily="49" charset="-122"/>
              </a:rPr>
              <a:t>、其他劳务报酬所得。</a:t>
            </a:r>
            <a:endParaRPr lang="en-US" altLang="zh-CN" sz="2800" b="1" dirty="0">
              <a:latin typeface="楷体_GB2312" pitchFamily="49" charset="-122"/>
              <a:ea typeface="楷体_GB2312" pitchFamily="49" charset="-122"/>
            </a:endParaRPr>
          </a:p>
          <a:p>
            <a:pPr eaLnBrk="1" hangingPunct="1">
              <a:lnSpc>
                <a:spcPct val="90000"/>
              </a:lnSpc>
              <a:defRPr/>
            </a:pPr>
            <a:r>
              <a:rPr lang="zh-CN" altLang="en-US" sz="2800" b="1" dirty="0">
                <a:solidFill>
                  <a:srgbClr val="FF0000"/>
                </a:solidFill>
                <a:effectLst>
                  <a:outerShdw blurRad="38100" dist="38100" dir="2700000" algn="tl">
                    <a:srgbClr val="C0C0C0"/>
                  </a:outerShdw>
                </a:effectLst>
              </a:rPr>
              <a:t>注意</a:t>
            </a:r>
            <a:r>
              <a:rPr lang="zh-CN" altLang="en-US" sz="2800" b="1" dirty="0">
                <a:effectLst>
                  <a:outerShdw blurRad="38100" dist="38100" dir="2700000" algn="tl">
                    <a:srgbClr val="C0C0C0"/>
                  </a:outerShdw>
                </a:effectLst>
              </a:rPr>
              <a:t>：</a:t>
            </a:r>
            <a:r>
              <a:rPr lang="zh-CN" altLang="en-US" sz="2800" dirty="0">
                <a:ea typeface="仿宋_GB2312" pitchFamily="49" charset="-122"/>
              </a:rPr>
              <a:t>劳务报酬所得与工资、薪金所得的区别</a:t>
            </a:r>
          </a:p>
          <a:p>
            <a:pPr eaLnBrk="1" hangingPunct="1">
              <a:lnSpc>
                <a:spcPct val="90000"/>
              </a:lnSpc>
              <a:defRPr/>
            </a:pPr>
            <a:endParaRPr lang="zh-CN" altLang="en-US" sz="2800" b="1" dirty="0">
              <a:latin typeface="楷体_GB2312" pitchFamily="49"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770">
                                            <p:txEl>
                                              <p:pRg st="3" end="3"/>
                                            </p:txEl>
                                          </p:spTgt>
                                        </p:tgtEl>
                                        <p:attrNameLst>
                                          <p:attrName>style.visibility</p:attrName>
                                        </p:attrNameLst>
                                      </p:cBhvr>
                                      <p:to>
                                        <p:strVal val="visible"/>
                                      </p:to>
                                    </p:set>
                                    <p:anim calcmode="lin" valueType="num">
                                      <p:cBhvr additive="base">
                                        <p:cTn id="7" dur="500" fill="hold"/>
                                        <p:tgtEl>
                                          <p:spTgt spid="32770">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B8A88C7F-5ABD-49FD-8783-B2D5AC70C6CE}"/>
              </a:ext>
            </a:extLst>
          </p:cNvPr>
          <p:cNvSpPr>
            <a:spLocks noGrp="1" noChangeArrowheads="1"/>
          </p:cNvSpPr>
          <p:nvPr>
            <p:ph idx="1"/>
          </p:nvPr>
        </p:nvSpPr>
        <p:spPr>
          <a:xfrm>
            <a:off x="1143000" y="762000"/>
            <a:ext cx="7543800" cy="5368925"/>
          </a:xfrm>
        </p:spPr>
        <p:txBody>
          <a:bodyPr/>
          <a:lstStyle/>
          <a:p>
            <a:pPr eaLnBrk="1" hangingPunct="1">
              <a:buFontTx/>
              <a:buNone/>
            </a:pPr>
            <a:r>
              <a:rPr lang="zh-CN" altLang="en-US" sz="3600" b="1">
                <a:latin typeface="黑体" panose="02010609060101010101" pitchFamily="49" charset="-122"/>
                <a:ea typeface="黑体" panose="02010609060101010101" pitchFamily="49" charset="-122"/>
              </a:rPr>
              <a:t>  劳务报酬所得：</a:t>
            </a:r>
          </a:p>
          <a:p>
            <a:pPr eaLnBrk="1" hangingPunct="1"/>
            <a:r>
              <a:rPr lang="zh-CN" altLang="en-US" sz="2800" b="1">
                <a:ea typeface="楷体_GB2312" pitchFamily="1" charset="-122"/>
              </a:rPr>
              <a:t>是个人</a:t>
            </a:r>
            <a:r>
              <a:rPr lang="zh-CN" altLang="en-US" sz="2800" b="1">
                <a:solidFill>
                  <a:srgbClr val="FF0000"/>
                </a:solidFill>
                <a:ea typeface="楷体_GB2312" pitchFamily="1" charset="-122"/>
              </a:rPr>
              <a:t>独立</a:t>
            </a:r>
            <a:r>
              <a:rPr lang="zh-CN" altLang="en-US" sz="2800" b="1">
                <a:ea typeface="楷体_GB2312" pitchFamily="1" charset="-122"/>
              </a:rPr>
              <a:t>从事某种技艺，独立提供某种劳务而取得的报酬。与报酬的支付单位</a:t>
            </a:r>
            <a:r>
              <a:rPr lang="zh-CN" altLang="en-US" sz="2800" b="1">
                <a:solidFill>
                  <a:srgbClr val="FF0000"/>
                </a:solidFill>
                <a:ea typeface="楷体_GB2312" pitchFamily="1" charset="-122"/>
              </a:rPr>
              <a:t>不存在任职受雇关系</a:t>
            </a:r>
            <a:r>
              <a:rPr lang="zh-CN" altLang="en-US" sz="2800" b="1">
                <a:ea typeface="楷体_GB2312" pitchFamily="1" charset="-122"/>
              </a:rPr>
              <a:t>。</a:t>
            </a:r>
            <a:endParaRPr lang="en-US" altLang="zh-CN" sz="2800" b="1">
              <a:ea typeface="楷体_GB2312" pitchFamily="1" charset="-122"/>
            </a:endParaRPr>
          </a:p>
          <a:p>
            <a:pPr eaLnBrk="1" hangingPunct="1"/>
            <a:endParaRPr lang="zh-CN" altLang="en-US" sz="2800" b="1">
              <a:ea typeface="楷体_GB2312" pitchFamily="1" charset="-122"/>
            </a:endParaRPr>
          </a:p>
          <a:p>
            <a:pPr eaLnBrk="1" hangingPunct="1">
              <a:buFontTx/>
              <a:buNone/>
            </a:pPr>
            <a:r>
              <a:rPr lang="zh-CN" altLang="en-US" sz="3600" b="1">
                <a:latin typeface="黑体" panose="02010609060101010101" pitchFamily="49" charset="-122"/>
                <a:ea typeface="黑体" panose="02010609060101010101" pitchFamily="49" charset="-122"/>
              </a:rPr>
              <a:t>  工资、薪金所得：</a:t>
            </a:r>
          </a:p>
          <a:p>
            <a:pPr eaLnBrk="1" hangingPunct="1"/>
            <a:r>
              <a:rPr lang="zh-CN" altLang="en-US" sz="2800" b="1">
                <a:ea typeface="楷体_GB2312" pitchFamily="1" charset="-122"/>
              </a:rPr>
              <a:t>是个人从事</a:t>
            </a:r>
            <a:r>
              <a:rPr lang="zh-CN" altLang="en-US" sz="2800" b="1">
                <a:solidFill>
                  <a:srgbClr val="FF0000"/>
                </a:solidFill>
                <a:ea typeface="楷体_GB2312" pitchFamily="1" charset="-122"/>
              </a:rPr>
              <a:t>非独立</a:t>
            </a:r>
            <a:r>
              <a:rPr lang="zh-CN" altLang="en-US" sz="2800" b="1">
                <a:ea typeface="楷体_GB2312" pitchFamily="1" charset="-122"/>
              </a:rPr>
              <a:t>劳动，从所在单位领取的报酬。与报酬的支付单位</a:t>
            </a:r>
            <a:r>
              <a:rPr lang="zh-CN" altLang="en-US" sz="2800" b="1">
                <a:solidFill>
                  <a:srgbClr val="FF0000"/>
                </a:solidFill>
                <a:ea typeface="楷体_GB2312" pitchFamily="1" charset="-122"/>
              </a:rPr>
              <a:t>存在任职受雇关系</a:t>
            </a:r>
            <a:r>
              <a:rPr lang="zh-CN" altLang="en-US" sz="2800" b="1">
                <a:ea typeface="楷体_GB2312" pitchFamily="1" charset="-122"/>
              </a:rPr>
              <a:t>。</a:t>
            </a:r>
          </a:p>
          <a:p>
            <a:pPr eaLnBrk="1" hangingPunct="1"/>
            <a:endParaRPr lang="en-US" altLang="zh-CN" sz="2800" b="1">
              <a:ea typeface="楷体_GB2312"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5842">
                                            <p:txEl>
                                              <p:pRg st="1" end="1"/>
                                            </p:txEl>
                                          </p:spTgt>
                                        </p:tgtEl>
                                        <p:attrNameLst>
                                          <p:attrName>style.visibility</p:attrName>
                                        </p:attrNameLst>
                                      </p:cBhvr>
                                      <p:to>
                                        <p:strVal val="visible"/>
                                      </p:to>
                                    </p:set>
                                    <p:anim calcmode="lin" valueType="num">
                                      <p:cBhvr additive="base">
                                        <p:cTn id="7" dur="500" fill="hold"/>
                                        <p:tgtEl>
                                          <p:spTgt spid="3584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5842">
                                            <p:txEl>
                                              <p:pRg st="3" end="3"/>
                                            </p:txEl>
                                          </p:spTgt>
                                        </p:tgtEl>
                                        <p:attrNameLst>
                                          <p:attrName>style.visibility</p:attrName>
                                        </p:attrNameLst>
                                      </p:cBhvr>
                                      <p:to>
                                        <p:strVal val="visible"/>
                                      </p:to>
                                    </p:set>
                                    <p:anim calcmode="lin" valueType="num">
                                      <p:cBhvr additive="base">
                                        <p:cTn id="13" dur="500" fill="hold"/>
                                        <p:tgtEl>
                                          <p:spTgt spid="3584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2">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5842">
                                            <p:txEl>
                                              <p:pRg st="4" end="4"/>
                                            </p:txEl>
                                          </p:spTgt>
                                        </p:tgtEl>
                                        <p:attrNameLst>
                                          <p:attrName>style.visibility</p:attrName>
                                        </p:attrNameLst>
                                      </p:cBhvr>
                                      <p:to>
                                        <p:strVal val="visible"/>
                                      </p:to>
                                    </p:set>
                                    <p:anim calcmode="lin" valueType="num">
                                      <p:cBhvr additive="base">
                                        <p:cTn id="17" dur="500" fill="hold"/>
                                        <p:tgtEl>
                                          <p:spTgt spid="3584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584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D47F9013-4712-46A5-AA0C-796008A96DDB}"/>
              </a:ext>
            </a:extLst>
          </p:cNvPr>
          <p:cNvGraphicFramePr>
            <a:graphicFrameLocks noGrp="1"/>
          </p:cNvGraphicFramePr>
          <p:nvPr/>
        </p:nvGraphicFramePr>
        <p:xfrm>
          <a:off x="1371600" y="762000"/>
          <a:ext cx="7239000" cy="5410200"/>
        </p:xfrm>
        <a:graphic>
          <a:graphicData uri="http://schemas.openxmlformats.org/drawingml/2006/table">
            <a:tbl>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901700">
                <a:tc>
                  <a:txBody>
                    <a:bodyPr/>
                    <a:lstStyle/>
                    <a:p>
                      <a:pPr algn="ctr">
                        <a:spcAft>
                          <a:spcPts val="0"/>
                        </a:spcAft>
                      </a:pPr>
                      <a:r>
                        <a:rPr lang="zh-CN" sz="2800" kern="100" dirty="0">
                          <a:solidFill>
                            <a:srgbClr val="000000"/>
                          </a:solidFill>
                          <a:latin typeface="黑体" panose="02010609060101010101" pitchFamily="49" charset="-122"/>
                          <a:ea typeface="黑体" panose="02010609060101010101" pitchFamily="49" charset="-122"/>
                          <a:cs typeface="宋体" panose="02010600030101010101" pitchFamily="2" charset="-122"/>
                        </a:rPr>
                        <a:t>工资薪金 </a:t>
                      </a:r>
                      <a:endParaRPr lang="zh-CN" sz="2800" kern="100" dirty="0">
                        <a:latin typeface="黑体" panose="02010609060101010101" pitchFamily="49" charset="-122"/>
                        <a:ea typeface="黑体" panose="02010609060101010101" pitchFamily="49" charset="-122"/>
                        <a:cs typeface="Times New Roman" panose="02020603050405020304"/>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spcAft>
                          <a:spcPts val="0"/>
                        </a:spcAft>
                      </a:pPr>
                      <a:r>
                        <a:rPr lang="zh-CN" sz="2800" b="1" kern="100" dirty="0">
                          <a:solidFill>
                            <a:srgbClr val="000000"/>
                          </a:solidFill>
                          <a:latin typeface="Times New Roman" panose="02020603050405020304"/>
                          <a:ea typeface="宋体" panose="02010600030101010101" pitchFamily="2" charset="-122"/>
                          <a:cs typeface="宋体" panose="02010600030101010101" pitchFamily="2" charset="-122"/>
                        </a:rPr>
                        <a:t>劳务报酬</a:t>
                      </a:r>
                      <a:r>
                        <a:rPr lang="zh-CN" sz="2800" kern="100" dirty="0">
                          <a:solidFill>
                            <a:srgbClr val="000000"/>
                          </a:solidFill>
                          <a:latin typeface="Times New Roman" panose="02020603050405020304"/>
                          <a:ea typeface="宋体" panose="02010600030101010101" pitchFamily="2" charset="-122"/>
                          <a:cs typeface="宋体" panose="02010600030101010101" pitchFamily="2" charset="-122"/>
                        </a:rPr>
                        <a:t> </a:t>
                      </a:r>
                      <a:endParaRPr lang="zh-CN" sz="2800" kern="100" dirty="0">
                        <a:latin typeface="Times New Roman" panose="02020603050405020304"/>
                        <a:ea typeface="宋体" panose="02010600030101010101" pitchFamily="2" charset="-122"/>
                        <a:cs typeface="Times New Roman" panose="02020603050405020304"/>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0"/>
                  </a:ext>
                </a:extLst>
              </a:tr>
              <a:tr h="901700">
                <a:tc>
                  <a:txBody>
                    <a:bodyPr/>
                    <a:lstStyle/>
                    <a:p>
                      <a:pPr algn="ctr">
                        <a:spcAft>
                          <a:spcPts val="0"/>
                        </a:spcAft>
                      </a:pPr>
                      <a:r>
                        <a:rPr lang="zh-CN" sz="2800" kern="100" dirty="0">
                          <a:solidFill>
                            <a:srgbClr val="000000"/>
                          </a:solidFill>
                          <a:latin typeface="楷体" panose="02010609060101010101" pitchFamily="49" charset="-122"/>
                          <a:ea typeface="楷体" panose="02010609060101010101" pitchFamily="49" charset="-122"/>
                          <a:cs typeface="宋体" panose="02010600030101010101" pitchFamily="2" charset="-122"/>
                        </a:rPr>
                        <a:t>个人</a:t>
                      </a:r>
                      <a:r>
                        <a:rPr lang="zh-CN" sz="2800" b="1" u="dbl" kern="100" dirty="0">
                          <a:solidFill>
                            <a:srgbClr val="A50021"/>
                          </a:solidFill>
                          <a:latin typeface="楷体" panose="02010609060101010101" pitchFamily="49" charset="-122"/>
                          <a:ea typeface="楷体" panose="02010609060101010101" pitchFamily="49" charset="-122"/>
                          <a:cs typeface="宋体" panose="02010600030101010101" pitchFamily="2" charset="-122"/>
                        </a:rPr>
                        <a:t>非独立</a:t>
                      </a:r>
                      <a:r>
                        <a:rPr lang="zh-CN" sz="2800" kern="100" dirty="0">
                          <a:solidFill>
                            <a:srgbClr val="000000"/>
                          </a:solidFill>
                          <a:latin typeface="楷体" panose="02010609060101010101" pitchFamily="49" charset="-122"/>
                          <a:ea typeface="楷体" panose="02010609060101010101" pitchFamily="49" charset="-122"/>
                          <a:cs typeface="宋体" panose="02010600030101010101" pitchFamily="2" charset="-122"/>
                        </a:rPr>
                        <a:t>劳动所得 </a:t>
                      </a:r>
                      <a:endParaRPr lang="zh-CN" sz="2800" kern="100" dirty="0">
                        <a:latin typeface="楷体" panose="02010609060101010101" pitchFamily="49" charset="-122"/>
                        <a:ea typeface="楷体" panose="02010609060101010101" pitchFamily="49" charset="-122"/>
                        <a:cs typeface="Times New Roman" panose="02020603050405020304"/>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spcAft>
                          <a:spcPts val="0"/>
                        </a:spcAft>
                      </a:pPr>
                      <a:r>
                        <a:rPr lang="zh-CN" sz="2800" kern="100" dirty="0">
                          <a:solidFill>
                            <a:srgbClr val="000000"/>
                          </a:solidFill>
                          <a:latin typeface="楷体" panose="02010609060101010101" pitchFamily="49" charset="-122"/>
                          <a:ea typeface="楷体" panose="02010609060101010101" pitchFamily="49" charset="-122"/>
                          <a:cs typeface="宋体" panose="02010600030101010101" pitchFamily="2" charset="-122"/>
                        </a:rPr>
                        <a:t>个人</a:t>
                      </a:r>
                      <a:r>
                        <a:rPr lang="zh-CN" sz="2800" b="1" u="dbl" kern="100" dirty="0">
                          <a:solidFill>
                            <a:srgbClr val="A50021"/>
                          </a:solidFill>
                          <a:latin typeface="楷体" panose="02010609060101010101" pitchFamily="49" charset="-122"/>
                          <a:ea typeface="楷体" panose="02010609060101010101" pitchFamily="49" charset="-122"/>
                          <a:cs typeface="宋体" panose="02010600030101010101" pitchFamily="2" charset="-122"/>
                        </a:rPr>
                        <a:t>独立</a:t>
                      </a:r>
                      <a:r>
                        <a:rPr lang="zh-CN" sz="2800" kern="100" dirty="0">
                          <a:solidFill>
                            <a:srgbClr val="000000"/>
                          </a:solidFill>
                          <a:latin typeface="楷体" panose="02010609060101010101" pitchFamily="49" charset="-122"/>
                          <a:ea typeface="楷体" panose="02010609060101010101" pitchFamily="49" charset="-122"/>
                          <a:cs typeface="宋体" panose="02010600030101010101" pitchFamily="2" charset="-122"/>
                        </a:rPr>
                        <a:t>劳动所得 </a:t>
                      </a:r>
                      <a:endParaRPr lang="zh-CN" sz="2800" kern="100" dirty="0">
                        <a:latin typeface="楷体" panose="02010609060101010101" pitchFamily="49" charset="-122"/>
                        <a:ea typeface="楷体" panose="02010609060101010101" pitchFamily="49" charset="-122"/>
                        <a:cs typeface="Times New Roman" panose="02020603050405020304"/>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1"/>
                  </a:ext>
                </a:extLst>
              </a:tr>
              <a:tr h="901700">
                <a:tc>
                  <a:txBody>
                    <a:bodyPr/>
                    <a:lstStyle/>
                    <a:p>
                      <a:pPr algn="ctr">
                        <a:spcAft>
                          <a:spcPts val="0"/>
                        </a:spcAft>
                      </a:pPr>
                      <a:r>
                        <a:rPr lang="zh-CN" sz="2800" kern="100" dirty="0">
                          <a:solidFill>
                            <a:srgbClr val="000000"/>
                          </a:solidFill>
                          <a:latin typeface="楷体" panose="02010609060101010101" pitchFamily="49" charset="-122"/>
                          <a:ea typeface="楷体" panose="02010609060101010101" pitchFamily="49" charset="-122"/>
                          <a:cs typeface="宋体" panose="02010600030101010101" pitchFamily="2" charset="-122"/>
                        </a:rPr>
                        <a:t>本单位雇员的董事费 </a:t>
                      </a:r>
                      <a:endParaRPr lang="zh-CN" sz="2800" kern="100" dirty="0">
                        <a:latin typeface="楷体" panose="02010609060101010101" pitchFamily="49" charset="-122"/>
                        <a:ea typeface="楷体" panose="02010609060101010101" pitchFamily="49" charset="-122"/>
                        <a:cs typeface="Times New Roman" panose="02020603050405020304"/>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tcPr>
                </a:tc>
                <a:tc>
                  <a:txBody>
                    <a:bodyPr/>
                    <a:lstStyle/>
                    <a:p>
                      <a:pPr algn="ctr">
                        <a:spcAft>
                          <a:spcPts val="0"/>
                        </a:spcAft>
                      </a:pPr>
                      <a:r>
                        <a:rPr lang="zh-CN" sz="2800" kern="100">
                          <a:solidFill>
                            <a:srgbClr val="000000"/>
                          </a:solidFill>
                          <a:latin typeface="楷体" panose="02010609060101010101" pitchFamily="49" charset="-122"/>
                          <a:ea typeface="楷体" panose="02010609060101010101" pitchFamily="49" charset="-122"/>
                          <a:cs typeface="宋体" panose="02010600030101010101" pitchFamily="2" charset="-122"/>
                        </a:rPr>
                        <a:t>非本单位雇员的董事费 </a:t>
                      </a:r>
                      <a:endParaRPr lang="zh-CN" sz="2800" kern="100">
                        <a:latin typeface="楷体" panose="02010609060101010101" pitchFamily="49" charset="-122"/>
                        <a:ea typeface="楷体" panose="02010609060101010101" pitchFamily="49" charset="-122"/>
                        <a:cs typeface="Times New Roman" panose="02020603050405020304"/>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2"/>
                  </a:ext>
                </a:extLst>
              </a:tr>
              <a:tr h="901700">
                <a:tc>
                  <a:txBody>
                    <a:bodyPr/>
                    <a:lstStyle/>
                    <a:p>
                      <a:pPr algn="ctr">
                        <a:spcAft>
                          <a:spcPts val="0"/>
                        </a:spcAft>
                      </a:pPr>
                      <a:r>
                        <a:rPr lang="zh-CN" sz="2800" kern="100" dirty="0">
                          <a:solidFill>
                            <a:srgbClr val="000000"/>
                          </a:solidFill>
                          <a:latin typeface="楷体" panose="02010609060101010101" pitchFamily="49" charset="-122"/>
                          <a:ea typeface="楷体" panose="02010609060101010101" pitchFamily="49" charset="-122"/>
                          <a:cs typeface="宋体" panose="02010600030101010101" pitchFamily="2" charset="-122"/>
                        </a:rPr>
                        <a:t>退休人员再任职、劳动分红 </a:t>
                      </a:r>
                      <a:endParaRPr lang="zh-CN" sz="2800" kern="100" dirty="0">
                        <a:latin typeface="楷体" panose="02010609060101010101" pitchFamily="49" charset="-122"/>
                        <a:ea typeface="楷体" panose="02010609060101010101" pitchFamily="49" charset="-122"/>
                        <a:cs typeface="Times New Roman" panose="02020603050405020304"/>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spcAft>
                          <a:spcPts val="0"/>
                        </a:spcAft>
                      </a:pPr>
                      <a:r>
                        <a:rPr lang="zh-CN" sz="2800" kern="100" dirty="0">
                          <a:solidFill>
                            <a:srgbClr val="000000"/>
                          </a:solidFill>
                          <a:latin typeface="楷体" panose="02010609060101010101" pitchFamily="49" charset="-122"/>
                          <a:ea typeface="楷体" panose="02010609060101010101" pitchFamily="49" charset="-122"/>
                          <a:cs typeface="宋体" panose="02010600030101010101" pitchFamily="2" charset="-122"/>
                        </a:rPr>
                        <a:t>个人兼职 </a:t>
                      </a:r>
                      <a:endParaRPr lang="zh-CN" sz="2800" kern="100" dirty="0">
                        <a:latin typeface="楷体" panose="02010609060101010101" pitchFamily="49" charset="-122"/>
                        <a:ea typeface="楷体" panose="02010609060101010101" pitchFamily="49" charset="-122"/>
                        <a:cs typeface="Times New Roman" panose="02020603050405020304"/>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3"/>
                  </a:ext>
                </a:extLst>
              </a:tr>
              <a:tr h="1803400">
                <a:tc>
                  <a:txBody>
                    <a:bodyPr/>
                    <a:lstStyle/>
                    <a:p>
                      <a:pPr algn="ctr">
                        <a:spcAft>
                          <a:spcPts val="0"/>
                        </a:spcAft>
                      </a:pPr>
                      <a:r>
                        <a:rPr lang="zh-CN" sz="2800" kern="100" dirty="0">
                          <a:solidFill>
                            <a:srgbClr val="000000"/>
                          </a:solidFill>
                          <a:latin typeface="楷体" panose="02010609060101010101" pitchFamily="49" charset="-122"/>
                          <a:ea typeface="楷体" panose="02010609060101010101" pitchFamily="49" charset="-122"/>
                          <a:cs typeface="宋体" panose="02010600030101010101" pitchFamily="2" charset="-122"/>
                        </a:rPr>
                        <a:t>免收差旅费、旅游费对个人实行的</a:t>
                      </a:r>
                      <a:r>
                        <a:rPr lang="zh-CN" sz="28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营销业绩奖励</a:t>
                      </a:r>
                      <a:r>
                        <a:rPr lang="zh-CN" sz="2800" kern="100" dirty="0">
                          <a:solidFill>
                            <a:srgbClr val="000000"/>
                          </a:solidFill>
                          <a:latin typeface="楷体" panose="02010609060101010101" pitchFamily="49" charset="-122"/>
                          <a:ea typeface="楷体" panose="02010609060101010101" pitchFamily="49" charset="-122"/>
                          <a:cs typeface="宋体" panose="02010600030101010101" pitchFamily="2" charset="-122"/>
                        </a:rPr>
                        <a:t>：雇员 </a:t>
                      </a:r>
                      <a:endParaRPr lang="zh-CN" sz="2800" kern="100" dirty="0">
                        <a:latin typeface="楷体" panose="02010609060101010101" pitchFamily="49" charset="-122"/>
                        <a:ea typeface="楷体" panose="02010609060101010101" pitchFamily="49" charset="-122"/>
                        <a:cs typeface="Times New Roman" panose="02020603050405020304"/>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spcAft>
                          <a:spcPts val="0"/>
                        </a:spcAft>
                      </a:pPr>
                      <a:r>
                        <a:rPr lang="zh-CN" sz="2800" kern="100" dirty="0">
                          <a:solidFill>
                            <a:srgbClr val="000000"/>
                          </a:solidFill>
                          <a:latin typeface="楷体" panose="02010609060101010101" pitchFamily="49" charset="-122"/>
                          <a:ea typeface="楷体" panose="02010609060101010101" pitchFamily="49" charset="-122"/>
                          <a:cs typeface="宋体" panose="02010600030101010101" pitchFamily="2" charset="-122"/>
                        </a:rPr>
                        <a:t>非雇员 </a:t>
                      </a:r>
                      <a:endParaRPr lang="zh-CN" sz="2800" kern="100" dirty="0">
                        <a:latin typeface="楷体" panose="02010609060101010101" pitchFamily="49" charset="-122"/>
                        <a:ea typeface="楷体" panose="02010609060101010101" pitchFamily="49" charset="-122"/>
                        <a:cs typeface="Times New Roman" panose="02020603050405020304"/>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2FC2E617-A0C0-47C7-8283-7BF0E5C12082}"/>
              </a:ext>
            </a:extLst>
          </p:cNvPr>
          <p:cNvSpPr>
            <a:spLocks noGrp="1" noChangeArrowheads="1"/>
          </p:cNvSpPr>
          <p:nvPr>
            <p:ph idx="1"/>
          </p:nvPr>
        </p:nvSpPr>
        <p:spPr>
          <a:xfrm>
            <a:off x="990600" y="457200"/>
            <a:ext cx="7924800" cy="5995988"/>
          </a:xfrm>
        </p:spPr>
        <p:txBody>
          <a:bodyPr/>
          <a:lstStyle/>
          <a:p>
            <a:pPr eaLnBrk="1" hangingPunct="1"/>
            <a:r>
              <a:rPr lang="zh-CN" altLang="en-US" b="1">
                <a:ea typeface="黑体" panose="02010609060101010101" pitchFamily="49" charset="-122"/>
              </a:rPr>
              <a:t>三、稿酬所得</a:t>
            </a:r>
          </a:p>
          <a:p>
            <a:pPr eaLnBrk="1" hangingPunct="1"/>
            <a:r>
              <a:rPr lang="zh-CN" altLang="en-US" b="1">
                <a:solidFill>
                  <a:srgbClr val="FF0000"/>
                </a:solidFill>
                <a:latin typeface="楷体" panose="02010609060101010101" pitchFamily="49" charset="-122"/>
                <a:ea typeface="楷体" panose="02010609060101010101" pitchFamily="49" charset="-122"/>
              </a:rPr>
              <a:t>稿酬所得</a:t>
            </a:r>
            <a:r>
              <a:rPr lang="zh-CN" altLang="en-US" b="1">
                <a:latin typeface="楷体" panose="02010609060101010101" pitchFamily="49" charset="-122"/>
                <a:ea typeface="楷体" panose="02010609060101010101" pitchFamily="49" charset="-122"/>
              </a:rPr>
              <a:t>，是指个人因其作品以图书、报刊形式</a:t>
            </a:r>
            <a:r>
              <a:rPr lang="zh-CN" altLang="en-US" b="1">
                <a:solidFill>
                  <a:srgbClr val="FF0000"/>
                </a:solidFill>
                <a:latin typeface="楷体" panose="02010609060101010101" pitchFamily="49" charset="-122"/>
                <a:ea typeface="楷体" panose="02010609060101010101" pitchFamily="49" charset="-122"/>
              </a:rPr>
              <a:t>出版</a:t>
            </a:r>
            <a:r>
              <a:rPr lang="zh-CN" altLang="en-US" b="1">
                <a:latin typeface="楷体" panose="02010609060101010101" pitchFamily="49" charset="-122"/>
                <a:ea typeface="楷体" panose="02010609060101010101" pitchFamily="49" charset="-122"/>
              </a:rPr>
              <a:t>、</a:t>
            </a:r>
            <a:r>
              <a:rPr lang="zh-CN" altLang="en-US" b="1">
                <a:solidFill>
                  <a:srgbClr val="FF0000"/>
                </a:solidFill>
                <a:latin typeface="楷体" panose="02010609060101010101" pitchFamily="49" charset="-122"/>
                <a:ea typeface="楷体" panose="02010609060101010101" pitchFamily="49" charset="-122"/>
              </a:rPr>
              <a:t>发表</a:t>
            </a:r>
            <a:r>
              <a:rPr lang="zh-CN" altLang="en-US" b="1">
                <a:latin typeface="楷体" panose="02010609060101010101" pitchFamily="49" charset="-122"/>
                <a:ea typeface="楷体" panose="02010609060101010101" pitchFamily="49" charset="-122"/>
              </a:rPr>
              <a:t>而取得的所得。</a:t>
            </a:r>
          </a:p>
          <a:p>
            <a:pPr eaLnBrk="1" hangingPunct="1"/>
            <a:r>
              <a:rPr lang="zh-CN" altLang="en-US" sz="2600" b="1">
                <a:solidFill>
                  <a:srgbClr val="FF0000"/>
                </a:solidFill>
              </a:rPr>
              <a:t>注意：</a:t>
            </a:r>
          </a:p>
          <a:p>
            <a:pPr eaLnBrk="1" hangingPunct="1">
              <a:buFontTx/>
              <a:buNone/>
            </a:pPr>
            <a:r>
              <a:rPr lang="en-US" altLang="zh-CN" sz="2400" b="1">
                <a:latin typeface="楷体_GB2312" pitchFamily="1" charset="-122"/>
                <a:ea typeface="楷体_GB2312" pitchFamily="1" charset="-122"/>
              </a:rPr>
              <a:t>  1</a:t>
            </a:r>
            <a:r>
              <a:rPr lang="zh-CN" altLang="en-US" sz="2400" b="1">
                <a:latin typeface="楷体_GB2312" pitchFamily="1" charset="-122"/>
                <a:ea typeface="楷体_GB2312" pitchFamily="1" charset="-122"/>
              </a:rPr>
              <a:t>、任职、受雇于报纸、杂志等单位的的</a:t>
            </a:r>
            <a:r>
              <a:rPr lang="zh-CN" altLang="en-US" sz="2400" b="1">
                <a:solidFill>
                  <a:srgbClr val="FF0000"/>
                </a:solidFill>
                <a:latin typeface="楷体_GB2312" pitchFamily="1" charset="-122"/>
                <a:ea typeface="楷体_GB2312" pitchFamily="1" charset="-122"/>
              </a:rPr>
              <a:t>记者、编辑</a:t>
            </a:r>
            <a:r>
              <a:rPr lang="zh-CN" altLang="en-US" sz="2400" b="1">
                <a:latin typeface="楷体_GB2312" pitchFamily="1" charset="-122"/>
                <a:ea typeface="楷体_GB2312" pitchFamily="1" charset="-122"/>
              </a:rPr>
              <a:t>等专业人员，因在本单位的刊物上发表作品取得的所得，属于因任职、受雇而取得的所得，应与其当月工资收入合并，按</a:t>
            </a:r>
            <a:r>
              <a:rPr lang="zh-CN" altLang="en-US" sz="2400" b="1">
                <a:latin typeface="Arial" panose="020B0604020202020204" pitchFamily="34" charset="0"/>
                <a:ea typeface="楷体_GB2312" pitchFamily="1" charset="-122"/>
              </a:rPr>
              <a:t>“</a:t>
            </a:r>
            <a:r>
              <a:rPr lang="zh-CN" altLang="en-US" sz="2400" b="1">
                <a:latin typeface="楷体_GB2312" pitchFamily="1" charset="-122"/>
                <a:ea typeface="楷体_GB2312" pitchFamily="1" charset="-122"/>
              </a:rPr>
              <a:t>工资、薪金所得</a:t>
            </a:r>
            <a:r>
              <a:rPr lang="zh-CN" altLang="en-US" sz="2400" b="1">
                <a:latin typeface="Arial" panose="020B0604020202020204" pitchFamily="34" charset="0"/>
                <a:ea typeface="楷体_GB2312" pitchFamily="1" charset="-122"/>
              </a:rPr>
              <a:t>”</a:t>
            </a:r>
            <a:r>
              <a:rPr lang="zh-CN" altLang="en-US" sz="2400" b="1">
                <a:latin typeface="楷体_GB2312" pitchFamily="1" charset="-122"/>
                <a:ea typeface="楷体_GB2312" pitchFamily="1" charset="-122"/>
              </a:rPr>
              <a:t>项目征收个人所得税。</a:t>
            </a:r>
          </a:p>
          <a:p>
            <a:pPr eaLnBrk="1" hangingPunct="1"/>
            <a:r>
              <a:rPr lang="en-US" altLang="zh-CN" sz="2400" b="1">
                <a:latin typeface="楷体_GB2312" pitchFamily="1" charset="-122"/>
                <a:ea typeface="楷体_GB2312" pitchFamily="1" charset="-122"/>
              </a:rPr>
              <a:t>2</a:t>
            </a:r>
            <a:r>
              <a:rPr lang="zh-CN" altLang="en-US" sz="2400" b="1">
                <a:latin typeface="楷体_GB2312" pitchFamily="1" charset="-122"/>
                <a:ea typeface="楷体_GB2312" pitchFamily="1" charset="-122"/>
              </a:rPr>
              <a:t>、出版社的</a:t>
            </a:r>
            <a:r>
              <a:rPr lang="zh-CN" altLang="en-US" sz="2400" b="1">
                <a:solidFill>
                  <a:srgbClr val="FF0000"/>
                </a:solidFill>
                <a:latin typeface="楷体_GB2312" pitchFamily="1" charset="-122"/>
                <a:ea typeface="楷体_GB2312" pitchFamily="1" charset="-122"/>
              </a:rPr>
              <a:t>专业作者</a:t>
            </a:r>
            <a:r>
              <a:rPr lang="zh-CN" altLang="en-US" sz="2400" b="1">
                <a:latin typeface="楷体_GB2312" pitchFamily="1" charset="-122"/>
                <a:ea typeface="楷体_GB2312" pitchFamily="1" charset="-122"/>
              </a:rPr>
              <a:t>撰写、编写或翻译的作品，由本社以图书的形式出版而取得的稿费收入，按</a:t>
            </a:r>
            <a:r>
              <a:rPr lang="zh-CN" altLang="en-US" sz="2400" b="1">
                <a:latin typeface="Arial" panose="020B0604020202020204" pitchFamily="34" charset="0"/>
                <a:ea typeface="楷体_GB2312" pitchFamily="1" charset="-122"/>
              </a:rPr>
              <a:t>“</a:t>
            </a:r>
            <a:r>
              <a:rPr lang="zh-CN" altLang="en-US" sz="2400" b="1">
                <a:latin typeface="楷体_GB2312" pitchFamily="1" charset="-122"/>
                <a:ea typeface="楷体_GB2312" pitchFamily="1" charset="-122"/>
              </a:rPr>
              <a:t>稿酬所得</a:t>
            </a:r>
            <a:r>
              <a:rPr lang="zh-CN" altLang="en-US" sz="2400" b="1">
                <a:latin typeface="Arial" panose="020B0604020202020204" pitchFamily="34" charset="0"/>
                <a:ea typeface="楷体_GB2312" pitchFamily="1" charset="-122"/>
              </a:rPr>
              <a:t>”</a:t>
            </a:r>
            <a:r>
              <a:rPr lang="zh-CN" altLang="en-US" sz="2400" b="1">
                <a:latin typeface="楷体_GB2312" pitchFamily="1" charset="-122"/>
                <a:ea typeface="楷体_GB2312" pitchFamily="1" charset="-122"/>
              </a:rPr>
              <a:t>项目征税。</a:t>
            </a:r>
          </a:p>
          <a:p>
            <a:pPr eaLnBrk="1" hangingPunct="1"/>
            <a:r>
              <a:rPr lang="zh-CN" altLang="en-US" sz="2400" b="1">
                <a:solidFill>
                  <a:srgbClr val="FF0000"/>
                </a:solidFill>
                <a:latin typeface="楷体_GB2312" pitchFamily="1" charset="-122"/>
                <a:ea typeface="楷体_GB2312" pitchFamily="1" charset="-122"/>
              </a:rPr>
              <a:t>注：</a:t>
            </a:r>
            <a:r>
              <a:rPr lang="zh-CN" altLang="en-US" sz="2400" b="1">
                <a:latin typeface="楷体_GB2312" pitchFamily="1" charset="-122"/>
                <a:ea typeface="楷体_GB2312" pitchFamily="1" charset="-122"/>
              </a:rPr>
              <a:t>翻译、审稿、书画所得归为劳务报酬所得。</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7890">
                                            <p:txEl>
                                              <p:pRg st="1" end="1"/>
                                            </p:txEl>
                                          </p:spTgt>
                                        </p:tgtEl>
                                        <p:attrNameLst>
                                          <p:attrName>style.visibility</p:attrName>
                                        </p:attrNameLst>
                                      </p:cBhvr>
                                      <p:to>
                                        <p:strVal val="visible"/>
                                      </p:to>
                                    </p:set>
                                    <p:anim calcmode="lin" valueType="num">
                                      <p:cBhvr additive="base">
                                        <p:cTn id="7" dur="500" fill="hold"/>
                                        <p:tgtEl>
                                          <p:spTgt spid="3789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7890">
                                            <p:txEl>
                                              <p:pRg st="2" end="2"/>
                                            </p:txEl>
                                          </p:spTgt>
                                        </p:tgtEl>
                                        <p:attrNameLst>
                                          <p:attrName>style.visibility</p:attrName>
                                        </p:attrNameLst>
                                      </p:cBhvr>
                                      <p:to>
                                        <p:strVal val="visible"/>
                                      </p:to>
                                    </p:set>
                                    <p:anim calcmode="lin" valueType="num">
                                      <p:cBhvr additive="base">
                                        <p:cTn id="13" dur="500" fill="hold"/>
                                        <p:tgtEl>
                                          <p:spTgt spid="3789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7890">
                                            <p:txEl>
                                              <p:pRg st="3" end="3"/>
                                            </p:txEl>
                                          </p:spTgt>
                                        </p:tgtEl>
                                        <p:attrNameLst>
                                          <p:attrName>style.visibility</p:attrName>
                                        </p:attrNameLst>
                                      </p:cBhvr>
                                      <p:to>
                                        <p:strVal val="visible"/>
                                      </p:to>
                                    </p:set>
                                    <p:anim calcmode="lin" valueType="num">
                                      <p:cBhvr additive="base">
                                        <p:cTn id="19" dur="500" fill="hold"/>
                                        <p:tgtEl>
                                          <p:spTgt spid="3789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7890">
                                            <p:txEl>
                                              <p:pRg st="4" end="4"/>
                                            </p:txEl>
                                          </p:spTgt>
                                        </p:tgtEl>
                                        <p:attrNameLst>
                                          <p:attrName>style.visibility</p:attrName>
                                        </p:attrNameLst>
                                      </p:cBhvr>
                                      <p:to>
                                        <p:strVal val="visible"/>
                                      </p:to>
                                    </p:set>
                                    <p:anim calcmode="lin" valueType="num">
                                      <p:cBhvr additive="base">
                                        <p:cTn id="25" dur="500" fill="hold"/>
                                        <p:tgtEl>
                                          <p:spTgt spid="3789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89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7890">
                                            <p:txEl>
                                              <p:pRg st="5" end="5"/>
                                            </p:txEl>
                                          </p:spTgt>
                                        </p:tgtEl>
                                        <p:attrNameLst>
                                          <p:attrName>style.visibility</p:attrName>
                                        </p:attrNameLst>
                                      </p:cBhvr>
                                      <p:to>
                                        <p:strVal val="visible"/>
                                      </p:to>
                                    </p:set>
                                    <p:anim calcmode="lin" valueType="num">
                                      <p:cBhvr additive="base">
                                        <p:cTn id="31" dur="500" fill="hold"/>
                                        <p:tgtEl>
                                          <p:spTgt spid="3789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789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45621010-D794-40CF-AB93-D1EDB8CE1706}"/>
              </a:ext>
            </a:extLst>
          </p:cNvPr>
          <p:cNvSpPr>
            <a:spLocks noGrp="1" noChangeArrowheads="1"/>
          </p:cNvSpPr>
          <p:nvPr>
            <p:ph idx="1"/>
          </p:nvPr>
        </p:nvSpPr>
        <p:spPr>
          <a:xfrm>
            <a:off x="611188" y="762000"/>
            <a:ext cx="8075612" cy="5364163"/>
          </a:xfrm>
        </p:spPr>
        <p:txBody>
          <a:bodyPr/>
          <a:lstStyle/>
          <a:p>
            <a:pPr algn="ctr">
              <a:spcBef>
                <a:spcPct val="70000"/>
              </a:spcBef>
              <a:buFont typeface="Wingdings" panose="05000000000000000000" pitchFamily="2" charset="2"/>
              <a:buChar char="ª"/>
            </a:pPr>
            <a:r>
              <a:rPr lang="zh-CN" altLang="en-US" sz="4400" b="1">
                <a:latin typeface="楷体" panose="02010609060101010101" pitchFamily="49" charset="-122"/>
                <a:ea typeface="楷体" panose="02010609060101010101" pitchFamily="49" charset="-122"/>
              </a:rPr>
              <a:t>月饼税来了？</a:t>
            </a:r>
            <a:r>
              <a:rPr lang="zh-CN" altLang="en-US" sz="4000" b="1">
                <a:latin typeface="黑体" panose="02010609060101010101" pitchFamily="49" charset="-122"/>
                <a:ea typeface="黑体" panose="02010609060101010101" pitchFamily="49" charset="-122"/>
              </a:rPr>
              <a:t> </a:t>
            </a:r>
          </a:p>
        </p:txBody>
      </p:sp>
      <p:pic>
        <p:nvPicPr>
          <p:cNvPr id="5123" name="Picture 3" descr="月饼">
            <a:extLst>
              <a:ext uri="{FF2B5EF4-FFF2-40B4-BE49-F238E27FC236}">
                <a16:creationId xmlns:a16="http://schemas.microsoft.com/office/drawing/2014/main" id="{28B25FEB-5E2B-4F99-AC3C-58DC2C9A52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981200"/>
            <a:ext cx="563245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38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0C7B4051-B78C-4645-9B3D-3B2EA2C0F220}"/>
              </a:ext>
            </a:extLst>
          </p:cNvPr>
          <p:cNvSpPr>
            <a:spLocks noGrp="1" noChangeArrowheads="1"/>
          </p:cNvSpPr>
          <p:nvPr>
            <p:ph idx="1"/>
          </p:nvPr>
        </p:nvSpPr>
        <p:spPr>
          <a:xfrm>
            <a:off x="685800" y="0"/>
            <a:ext cx="8458200" cy="6130925"/>
          </a:xfrm>
        </p:spPr>
        <p:txBody>
          <a:bodyPr/>
          <a:lstStyle/>
          <a:p>
            <a:pPr eaLnBrk="1" hangingPunct="1"/>
            <a:r>
              <a:rPr lang="zh-CN" altLang="en-US" sz="3400" b="1">
                <a:ea typeface="黑体" panose="02010609060101010101" pitchFamily="49" charset="-122"/>
              </a:rPr>
              <a:t>四、特许权使用费所得</a:t>
            </a:r>
          </a:p>
          <a:p>
            <a:pPr eaLnBrk="1" hangingPunct="1"/>
            <a:r>
              <a:rPr lang="zh-CN" altLang="en-US" sz="2800" b="1">
                <a:solidFill>
                  <a:srgbClr val="FF0000"/>
                </a:solidFill>
                <a:latin typeface="楷体" panose="02010609060101010101" pitchFamily="49" charset="-122"/>
                <a:ea typeface="楷体" panose="02010609060101010101" pitchFamily="49" charset="-122"/>
              </a:rPr>
              <a:t>特许权使用费所得</a:t>
            </a:r>
            <a:r>
              <a:rPr lang="zh-CN" altLang="en-US" sz="2800" b="1">
                <a:latin typeface="楷体" panose="02010609060101010101" pitchFamily="49" charset="-122"/>
                <a:ea typeface="楷体" panose="02010609060101010101" pitchFamily="49" charset="-122"/>
              </a:rPr>
              <a:t>，是指个人</a:t>
            </a:r>
            <a:r>
              <a:rPr lang="zh-CN" altLang="en-US" sz="2800" b="1">
                <a:solidFill>
                  <a:srgbClr val="FF0000"/>
                </a:solidFill>
                <a:latin typeface="楷体" panose="02010609060101010101" pitchFamily="49" charset="-122"/>
                <a:ea typeface="楷体" panose="02010609060101010101" pitchFamily="49" charset="-122"/>
              </a:rPr>
              <a:t>提供</a:t>
            </a:r>
            <a:r>
              <a:rPr lang="zh-CN" altLang="en-US" sz="2800" b="1">
                <a:latin typeface="楷体" panose="02010609060101010101" pitchFamily="49" charset="-122"/>
                <a:ea typeface="楷体" panose="02010609060101010101" pitchFamily="49" charset="-122"/>
              </a:rPr>
              <a:t>专利权、商标权、著作权、非专利技术以及其他特许权的</a:t>
            </a:r>
            <a:r>
              <a:rPr lang="zh-CN" altLang="en-US" sz="2800" b="1">
                <a:solidFill>
                  <a:srgbClr val="FF0000"/>
                </a:solidFill>
                <a:latin typeface="楷体" panose="02010609060101010101" pitchFamily="49" charset="-122"/>
                <a:ea typeface="楷体" panose="02010609060101010101" pitchFamily="49" charset="-122"/>
              </a:rPr>
              <a:t>使用权</a:t>
            </a:r>
            <a:r>
              <a:rPr lang="zh-CN" altLang="en-US" sz="2800" b="1">
                <a:latin typeface="楷体" panose="02010609060101010101" pitchFamily="49" charset="-122"/>
                <a:ea typeface="楷体" panose="02010609060101010101" pitchFamily="49" charset="-122"/>
              </a:rPr>
              <a:t>取得的收入。</a:t>
            </a:r>
            <a:endParaRPr lang="zh-CN" altLang="en-US" sz="2800" b="1">
              <a:ea typeface="仿宋_GB2312"/>
              <a:cs typeface="仿宋_GB2312"/>
            </a:endParaRPr>
          </a:p>
          <a:p>
            <a:pPr eaLnBrk="1" hangingPunct="1"/>
            <a:r>
              <a:rPr lang="zh-CN" altLang="en-US" sz="2600" b="1"/>
              <a:t>特许权主要涉及到以下四种权利：</a:t>
            </a:r>
          </a:p>
          <a:p>
            <a:pPr eaLnBrk="1" hangingPunct="1"/>
            <a:r>
              <a:rPr lang="en-US" altLang="zh-CN" sz="2200" b="1">
                <a:latin typeface="楷体_GB2312" pitchFamily="1" charset="-122"/>
                <a:ea typeface="楷体_GB2312" pitchFamily="1" charset="-122"/>
              </a:rPr>
              <a:t>1</a:t>
            </a:r>
            <a:r>
              <a:rPr lang="zh-CN" altLang="en-US" sz="2200" b="1">
                <a:latin typeface="楷体_GB2312" pitchFamily="1" charset="-122"/>
                <a:ea typeface="楷体_GB2312" pitchFamily="1" charset="-122"/>
              </a:rPr>
              <a:t>、专利权</a:t>
            </a:r>
          </a:p>
          <a:p>
            <a:pPr eaLnBrk="1" hangingPunct="1"/>
            <a:r>
              <a:rPr lang="en-US" altLang="zh-CN" sz="2200" b="1">
                <a:latin typeface="楷体_GB2312" pitchFamily="1" charset="-122"/>
                <a:ea typeface="楷体_GB2312" pitchFamily="1" charset="-122"/>
              </a:rPr>
              <a:t>2</a:t>
            </a:r>
            <a:r>
              <a:rPr lang="zh-CN" altLang="en-US" sz="2200" b="1">
                <a:latin typeface="楷体_GB2312" pitchFamily="1" charset="-122"/>
                <a:ea typeface="楷体_GB2312" pitchFamily="1" charset="-122"/>
              </a:rPr>
              <a:t>、商标权</a:t>
            </a:r>
          </a:p>
          <a:p>
            <a:pPr eaLnBrk="1" hangingPunct="1"/>
            <a:r>
              <a:rPr lang="en-US" altLang="zh-CN" sz="2200" b="1">
                <a:latin typeface="楷体_GB2312" pitchFamily="1" charset="-122"/>
                <a:ea typeface="楷体_GB2312" pitchFamily="1" charset="-122"/>
              </a:rPr>
              <a:t>3</a:t>
            </a:r>
            <a:r>
              <a:rPr lang="zh-CN" altLang="en-US" sz="2200" b="1">
                <a:latin typeface="楷体_GB2312" pitchFamily="1" charset="-122"/>
                <a:ea typeface="楷体_GB2312" pitchFamily="1" charset="-122"/>
              </a:rPr>
              <a:t>、著作权</a:t>
            </a:r>
          </a:p>
          <a:p>
            <a:pPr eaLnBrk="1" hangingPunct="1"/>
            <a:r>
              <a:rPr lang="en-US" altLang="zh-CN" sz="2200" b="1">
                <a:latin typeface="楷体_GB2312" pitchFamily="1" charset="-122"/>
                <a:ea typeface="楷体_GB2312" pitchFamily="1" charset="-122"/>
              </a:rPr>
              <a:t>4</a:t>
            </a:r>
            <a:r>
              <a:rPr lang="zh-CN" altLang="en-US" sz="2200" b="1">
                <a:latin typeface="楷体_GB2312" pitchFamily="1" charset="-122"/>
                <a:ea typeface="楷体_GB2312" pitchFamily="1" charset="-122"/>
              </a:rPr>
              <a:t>、非专利技术</a:t>
            </a:r>
          </a:p>
          <a:p>
            <a:pPr eaLnBrk="1" hangingPunct="1"/>
            <a:r>
              <a:rPr lang="zh-CN" altLang="en-US" sz="2600" b="1">
                <a:solidFill>
                  <a:srgbClr val="FF0000"/>
                </a:solidFill>
                <a:ea typeface="楷体_GB2312" pitchFamily="1" charset="-122"/>
              </a:rPr>
              <a:t>注意：</a:t>
            </a:r>
          </a:p>
          <a:p>
            <a:pPr eaLnBrk="1" hangingPunct="1"/>
            <a:r>
              <a:rPr lang="en-US" altLang="zh-CN" sz="2600" b="1">
                <a:latin typeface="楷体_GB2312" pitchFamily="1" charset="-122"/>
                <a:ea typeface="楷体_GB2312" pitchFamily="1" charset="-122"/>
              </a:rPr>
              <a:t>1</a:t>
            </a:r>
            <a:r>
              <a:rPr lang="zh-CN" altLang="en-US" sz="2600" b="1">
                <a:latin typeface="楷体_GB2312" pitchFamily="1" charset="-122"/>
                <a:ea typeface="楷体_GB2312" pitchFamily="1" charset="-122"/>
              </a:rPr>
              <a:t>、提供著作权的使用权取得的所得，不包括稿酬所得</a:t>
            </a:r>
            <a:r>
              <a:rPr lang="en-US" altLang="zh-CN" sz="2600" b="1">
                <a:latin typeface="楷体_GB2312" pitchFamily="1" charset="-122"/>
                <a:ea typeface="楷体_GB2312" pitchFamily="1" charset="-122"/>
              </a:rPr>
              <a:t>.</a:t>
            </a:r>
          </a:p>
          <a:p>
            <a:pPr eaLnBrk="1" hangingPunct="1"/>
            <a:r>
              <a:rPr lang="en-US" altLang="zh-CN" sz="2600" b="1">
                <a:latin typeface="楷体_GB2312" pitchFamily="1" charset="-122"/>
                <a:ea typeface="楷体_GB2312" pitchFamily="1" charset="-122"/>
              </a:rPr>
              <a:t>2</a:t>
            </a:r>
            <a:r>
              <a:rPr lang="zh-CN" altLang="en-US" sz="2600" b="1">
                <a:latin typeface="楷体_GB2312" pitchFamily="1" charset="-122"/>
                <a:ea typeface="楷体_GB2312" pitchFamily="1" charset="-122"/>
              </a:rPr>
              <a:t>、从</a:t>
            </a:r>
            <a:r>
              <a:rPr lang="en-US" altLang="zh-CN" sz="2600" b="1">
                <a:latin typeface="楷体_GB2312" pitchFamily="1" charset="-122"/>
                <a:ea typeface="楷体_GB2312" pitchFamily="1" charset="-122"/>
              </a:rPr>
              <a:t>2002</a:t>
            </a:r>
            <a:r>
              <a:rPr lang="zh-CN" altLang="en-US" sz="2600" b="1">
                <a:latin typeface="楷体_GB2312" pitchFamily="1" charset="-122"/>
                <a:ea typeface="楷体_GB2312" pitchFamily="1" charset="-122"/>
              </a:rPr>
              <a:t>年</a:t>
            </a:r>
            <a:r>
              <a:rPr lang="en-US" altLang="zh-CN" sz="2600" b="1">
                <a:latin typeface="楷体_GB2312" pitchFamily="1" charset="-122"/>
                <a:ea typeface="楷体_GB2312" pitchFamily="1" charset="-122"/>
              </a:rPr>
              <a:t>5</a:t>
            </a:r>
            <a:r>
              <a:rPr lang="zh-CN" altLang="en-US" sz="2600" b="1">
                <a:latin typeface="楷体_GB2312" pitchFamily="1" charset="-122"/>
                <a:ea typeface="楷体_GB2312" pitchFamily="1" charset="-122"/>
              </a:rPr>
              <a:t>月</a:t>
            </a:r>
            <a:r>
              <a:rPr lang="en-US" altLang="zh-CN" sz="2600" b="1">
                <a:latin typeface="楷体_GB2312" pitchFamily="1" charset="-122"/>
                <a:ea typeface="楷体_GB2312" pitchFamily="1" charset="-122"/>
              </a:rPr>
              <a:t>1</a:t>
            </a:r>
            <a:r>
              <a:rPr lang="zh-CN" altLang="en-US" sz="2600" b="1">
                <a:latin typeface="楷体_GB2312" pitchFamily="1" charset="-122"/>
                <a:ea typeface="楷体_GB2312" pitchFamily="1" charset="-122"/>
              </a:rPr>
              <a:t>日起，编剧从电视剧的制作单位取得的剧本使用费，不再区分剧本的使用方是否为其任职单位，</a:t>
            </a:r>
            <a:r>
              <a:rPr lang="zh-CN" altLang="en-US" sz="2600" b="1">
                <a:solidFill>
                  <a:srgbClr val="FF0000"/>
                </a:solidFill>
                <a:latin typeface="楷体_GB2312" pitchFamily="1" charset="-122"/>
                <a:ea typeface="楷体_GB2312" pitchFamily="1" charset="-122"/>
              </a:rPr>
              <a:t>统一按</a:t>
            </a:r>
            <a:r>
              <a:rPr lang="zh-CN" altLang="en-US" sz="2600" b="1">
                <a:solidFill>
                  <a:srgbClr val="FF0000"/>
                </a:solidFill>
                <a:latin typeface="Arial" panose="020B0604020202020204" pitchFamily="34" charset="0"/>
                <a:ea typeface="楷体_GB2312" pitchFamily="1" charset="-122"/>
              </a:rPr>
              <a:t>“</a:t>
            </a:r>
            <a:r>
              <a:rPr lang="zh-CN" altLang="en-US" sz="2600" b="1">
                <a:solidFill>
                  <a:srgbClr val="FF0000"/>
                </a:solidFill>
                <a:latin typeface="楷体_GB2312" pitchFamily="1" charset="-122"/>
                <a:ea typeface="楷体_GB2312" pitchFamily="1" charset="-122"/>
              </a:rPr>
              <a:t>特许权使用费所得</a:t>
            </a:r>
            <a:r>
              <a:rPr lang="zh-CN" altLang="en-US" sz="2600" b="1">
                <a:solidFill>
                  <a:srgbClr val="FF0000"/>
                </a:solidFill>
                <a:latin typeface="Arial" panose="020B0604020202020204" pitchFamily="34" charset="0"/>
                <a:ea typeface="楷体_GB2312" pitchFamily="1" charset="-122"/>
              </a:rPr>
              <a:t>”</a:t>
            </a:r>
            <a:r>
              <a:rPr lang="zh-CN" altLang="en-US" sz="2600" b="1">
                <a:solidFill>
                  <a:srgbClr val="FF0000"/>
                </a:solidFill>
                <a:latin typeface="楷体_GB2312" pitchFamily="1" charset="-122"/>
                <a:ea typeface="楷体_GB2312" pitchFamily="1" charset="-122"/>
              </a:rPr>
              <a:t>项目征税</a:t>
            </a:r>
            <a:r>
              <a:rPr lang="zh-CN" altLang="en-US" sz="2600" b="1">
                <a:latin typeface="楷体_GB2312" pitchFamily="1" charset="-122"/>
                <a:ea typeface="楷体_GB2312" pitchFamily="1" charset="-122"/>
              </a:rPr>
              <a:t>。</a:t>
            </a:r>
            <a:endParaRPr lang="zh-CN" altLang="en-US" sz="2800" b="1">
              <a:latin typeface="楷体_GB2312" pitchFamily="1" charset="-122"/>
              <a:ea typeface="楷体_GB2312" pitchFamily="1" charset="-122"/>
            </a:endParaRPr>
          </a:p>
        </p:txBody>
      </p:sp>
      <p:pic>
        <p:nvPicPr>
          <p:cNvPr id="32771" name="Picture 4" descr="http://img5.imgtn.bdimg.com/it/u=387957840,782536547&amp;fm=23&amp;gp=0.jpg">
            <a:extLst>
              <a:ext uri="{FF2B5EF4-FFF2-40B4-BE49-F238E27FC236}">
                <a16:creationId xmlns:a16="http://schemas.microsoft.com/office/drawing/2014/main" id="{8DDEB6DA-2896-44AC-B710-88F9B06792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752600"/>
            <a:ext cx="17256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54683468-9B1A-4469-9BF5-89E642D88135}"/>
              </a:ext>
            </a:extLst>
          </p:cNvPr>
          <p:cNvSpPr txBox="1"/>
          <p:nvPr/>
        </p:nvSpPr>
        <p:spPr>
          <a:xfrm>
            <a:off x="8153400" y="2057400"/>
            <a:ext cx="685800" cy="923925"/>
          </a:xfrm>
          <a:prstGeom prst="rect">
            <a:avLst/>
          </a:prstGeom>
          <a:noFill/>
        </p:spPr>
        <p:txBody>
          <a:bodyPr>
            <a:spAutoFit/>
          </a:bodyPr>
          <a:lstStyle/>
          <a:p>
            <a:pPr>
              <a:buFontTx/>
              <a:buNone/>
              <a:defRPr/>
            </a:pPr>
            <a:r>
              <a:rPr lang="zh-CN" altLang="en-US" b="1" dirty="0">
                <a:solidFill>
                  <a:srgbClr val="FF0000"/>
                </a:solidFill>
                <a:effectLst>
                  <a:outerShdw blurRad="38100" dist="38100" dir="2700000" algn="tl">
                    <a:srgbClr val="000000">
                      <a:alpha val="43137"/>
                    </a:srgbClr>
                  </a:outerShdw>
                </a:effectLst>
              </a:rPr>
              <a:t>如果是转让呢</a:t>
            </a:r>
            <a:r>
              <a:rPr lang="zh-CN" altLang="en-US"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8914">
                                            <p:txEl>
                                              <p:pRg st="1" end="1"/>
                                            </p:txEl>
                                          </p:spTgt>
                                        </p:tgtEl>
                                        <p:attrNameLst>
                                          <p:attrName>style.visibility</p:attrName>
                                        </p:attrNameLst>
                                      </p:cBhvr>
                                      <p:to>
                                        <p:strVal val="visible"/>
                                      </p:to>
                                    </p:set>
                                    <p:anim calcmode="lin" valueType="num">
                                      <p:cBhvr additive="base">
                                        <p:cTn id="7" dur="500" fill="hold"/>
                                        <p:tgtEl>
                                          <p:spTgt spid="389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8914">
                                            <p:txEl>
                                              <p:pRg st="2" end="2"/>
                                            </p:txEl>
                                          </p:spTgt>
                                        </p:tgtEl>
                                        <p:attrNameLst>
                                          <p:attrName>style.visibility</p:attrName>
                                        </p:attrNameLst>
                                      </p:cBhvr>
                                      <p:to>
                                        <p:strVal val="visible"/>
                                      </p:to>
                                    </p:set>
                                    <p:anim calcmode="lin" valueType="num">
                                      <p:cBhvr additive="base">
                                        <p:cTn id="13" dur="500" fill="hold"/>
                                        <p:tgtEl>
                                          <p:spTgt spid="389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4">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8914">
                                            <p:txEl>
                                              <p:pRg st="3" end="3"/>
                                            </p:txEl>
                                          </p:spTgt>
                                        </p:tgtEl>
                                        <p:attrNameLst>
                                          <p:attrName>style.visibility</p:attrName>
                                        </p:attrNameLst>
                                      </p:cBhvr>
                                      <p:to>
                                        <p:strVal val="visible"/>
                                      </p:to>
                                    </p:set>
                                    <p:anim calcmode="lin" valueType="num">
                                      <p:cBhvr additive="base">
                                        <p:cTn id="17" dur="500" fill="hold"/>
                                        <p:tgtEl>
                                          <p:spTgt spid="3891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8914">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8914">
                                            <p:txEl>
                                              <p:pRg st="4" end="4"/>
                                            </p:txEl>
                                          </p:spTgt>
                                        </p:tgtEl>
                                        <p:attrNameLst>
                                          <p:attrName>style.visibility</p:attrName>
                                        </p:attrNameLst>
                                      </p:cBhvr>
                                      <p:to>
                                        <p:strVal val="visible"/>
                                      </p:to>
                                    </p:set>
                                    <p:anim calcmode="lin" valueType="num">
                                      <p:cBhvr additive="base">
                                        <p:cTn id="21" dur="500" fill="hold"/>
                                        <p:tgtEl>
                                          <p:spTgt spid="3891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8914">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8914">
                                            <p:txEl>
                                              <p:pRg st="5" end="5"/>
                                            </p:txEl>
                                          </p:spTgt>
                                        </p:tgtEl>
                                        <p:attrNameLst>
                                          <p:attrName>style.visibility</p:attrName>
                                        </p:attrNameLst>
                                      </p:cBhvr>
                                      <p:to>
                                        <p:strVal val="visible"/>
                                      </p:to>
                                    </p:set>
                                    <p:anim calcmode="lin" valueType="num">
                                      <p:cBhvr additive="base">
                                        <p:cTn id="25" dur="500" fill="hold"/>
                                        <p:tgtEl>
                                          <p:spTgt spid="3891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914">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8914">
                                            <p:txEl>
                                              <p:pRg st="6" end="6"/>
                                            </p:txEl>
                                          </p:spTgt>
                                        </p:tgtEl>
                                        <p:attrNameLst>
                                          <p:attrName>style.visibility</p:attrName>
                                        </p:attrNameLst>
                                      </p:cBhvr>
                                      <p:to>
                                        <p:strVal val="visible"/>
                                      </p:to>
                                    </p:set>
                                    <p:anim calcmode="lin" valueType="num">
                                      <p:cBhvr additive="base">
                                        <p:cTn id="29" dur="500" fill="hold"/>
                                        <p:tgtEl>
                                          <p:spTgt spid="38914">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891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38914">
                                            <p:txEl>
                                              <p:pRg st="7" end="7"/>
                                            </p:txEl>
                                          </p:spTgt>
                                        </p:tgtEl>
                                        <p:attrNameLst>
                                          <p:attrName>style.visibility</p:attrName>
                                        </p:attrNameLst>
                                      </p:cBhvr>
                                      <p:to>
                                        <p:strVal val="visible"/>
                                      </p:to>
                                    </p:set>
                                    <p:anim calcmode="lin" valueType="num">
                                      <p:cBhvr additive="base">
                                        <p:cTn id="35" dur="500" fill="hold"/>
                                        <p:tgtEl>
                                          <p:spTgt spid="3891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891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8914">
                                            <p:txEl>
                                              <p:pRg st="8" end="8"/>
                                            </p:txEl>
                                          </p:spTgt>
                                        </p:tgtEl>
                                        <p:attrNameLst>
                                          <p:attrName>style.visibility</p:attrName>
                                        </p:attrNameLst>
                                      </p:cBhvr>
                                      <p:to>
                                        <p:strVal val="visible"/>
                                      </p:to>
                                    </p:set>
                                    <p:anim calcmode="lin" valueType="num">
                                      <p:cBhvr additive="base">
                                        <p:cTn id="39" dur="500" fill="hold"/>
                                        <p:tgtEl>
                                          <p:spTgt spid="3891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891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8914">
                                            <p:txEl>
                                              <p:pRg st="9" end="9"/>
                                            </p:txEl>
                                          </p:spTgt>
                                        </p:tgtEl>
                                        <p:attrNameLst>
                                          <p:attrName>style.visibility</p:attrName>
                                        </p:attrNameLst>
                                      </p:cBhvr>
                                      <p:to>
                                        <p:strVal val="visible"/>
                                      </p:to>
                                    </p:set>
                                    <p:anim calcmode="lin" valueType="num">
                                      <p:cBhvr additive="base">
                                        <p:cTn id="43" dur="500" fill="hold"/>
                                        <p:tgtEl>
                                          <p:spTgt spid="3891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891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a:extLst>
              <a:ext uri="{FF2B5EF4-FFF2-40B4-BE49-F238E27FC236}">
                <a16:creationId xmlns:a16="http://schemas.microsoft.com/office/drawing/2014/main" id="{ED603E13-E705-4CE0-91E2-E38421071C40}"/>
              </a:ext>
            </a:extLst>
          </p:cNvPr>
          <p:cNvSpPr>
            <a:spLocks noGrp="1"/>
          </p:cNvSpPr>
          <p:nvPr>
            <p:ph type="title"/>
          </p:nvPr>
        </p:nvSpPr>
        <p:spPr>
          <a:xfrm>
            <a:off x="1352550" y="152400"/>
            <a:ext cx="7772400" cy="1143000"/>
          </a:xfrm>
        </p:spPr>
        <p:txBody>
          <a:bodyPr/>
          <a:lstStyle/>
          <a:p>
            <a:r>
              <a:rPr lang="zh-CN" altLang="en-US" sz="3600" b="1">
                <a:latin typeface="黑体" panose="02010609060101010101" pitchFamily="49" charset="-122"/>
                <a:ea typeface="黑体" panose="02010609060101010101" pitchFamily="49" charset="-122"/>
              </a:rPr>
              <a:t>五、经营所得</a:t>
            </a:r>
            <a:endParaRPr lang="zh-CN" altLang="en-US"/>
          </a:p>
        </p:txBody>
      </p:sp>
      <p:sp>
        <p:nvSpPr>
          <p:cNvPr id="33795" name="内容占位符 2">
            <a:extLst>
              <a:ext uri="{FF2B5EF4-FFF2-40B4-BE49-F238E27FC236}">
                <a16:creationId xmlns:a16="http://schemas.microsoft.com/office/drawing/2014/main" id="{110D6614-1E70-45DF-886F-30B7F28A0830}"/>
              </a:ext>
            </a:extLst>
          </p:cNvPr>
          <p:cNvSpPr>
            <a:spLocks noGrp="1"/>
          </p:cNvSpPr>
          <p:nvPr>
            <p:ph idx="1"/>
          </p:nvPr>
        </p:nvSpPr>
        <p:spPr>
          <a:xfrm>
            <a:off x="1143000" y="1143000"/>
            <a:ext cx="7924800" cy="4953000"/>
          </a:xfrm>
        </p:spPr>
        <p:txBody>
          <a:bodyPr/>
          <a:lstStyle/>
          <a:p>
            <a:r>
              <a:rPr lang="en-US" altLang="zh-CN">
                <a:latin typeface="Times New Roman" panose="02020603050405020304" pitchFamily="18" charset="0"/>
                <a:cs typeface="Times New Roman" panose="02020603050405020304" pitchFamily="18" charset="0"/>
              </a:rPr>
              <a:t>1.</a:t>
            </a:r>
            <a:r>
              <a:rPr lang="zh-CN" altLang="en-US"/>
              <a:t>个人通过在中国境内注册登记的个体工商户、个人独资企业、合伙企业从</a:t>
            </a:r>
          </a:p>
          <a:p>
            <a:r>
              <a:rPr lang="zh-CN" altLang="en-US"/>
              <a:t>事生产、经营活动取得的所得；</a:t>
            </a:r>
          </a:p>
          <a:p>
            <a:r>
              <a:rPr lang="en-US" altLang="zh-CN">
                <a:latin typeface="Times New Roman" panose="02020603050405020304" pitchFamily="18" charset="0"/>
                <a:cs typeface="Times New Roman" panose="02020603050405020304" pitchFamily="18" charset="0"/>
              </a:rPr>
              <a:t>2.</a:t>
            </a:r>
            <a:r>
              <a:rPr lang="zh-CN" altLang="en-US"/>
              <a:t>个人依法取得执照，从事办学、医疗、咨询以及其他有偿服务活动取得的所得；</a:t>
            </a:r>
          </a:p>
          <a:p>
            <a:r>
              <a:rPr lang="en-US" altLang="zh-CN">
                <a:latin typeface="Times New Roman" panose="02020603050405020304" pitchFamily="18" charset="0"/>
                <a:cs typeface="Times New Roman" panose="02020603050405020304" pitchFamily="18" charset="0"/>
              </a:rPr>
              <a:t>3.</a:t>
            </a:r>
            <a:r>
              <a:rPr lang="zh-CN" altLang="en-US"/>
              <a:t>个人承包、承租、转包、转租取得的所得；</a:t>
            </a:r>
          </a:p>
          <a:p>
            <a:r>
              <a:rPr lang="en-US" altLang="zh-CN">
                <a:latin typeface="Times New Roman" panose="02020603050405020304" pitchFamily="18" charset="0"/>
                <a:cs typeface="Times New Roman" panose="02020603050405020304" pitchFamily="18" charset="0"/>
              </a:rPr>
              <a:t>4.</a:t>
            </a:r>
            <a:r>
              <a:rPr lang="zh-CN" altLang="en-US"/>
              <a:t>个人从事其他生产、经营活动取得的所得；</a:t>
            </a:r>
          </a:p>
          <a:p>
            <a:endParaRPr lang="zh-CN"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a:extLst>
              <a:ext uri="{FF2B5EF4-FFF2-40B4-BE49-F238E27FC236}">
                <a16:creationId xmlns:a16="http://schemas.microsoft.com/office/drawing/2014/main" id="{0044FD4F-78A4-48BB-B181-F50D1C643BAE}"/>
              </a:ext>
            </a:extLst>
          </p:cNvPr>
          <p:cNvSpPr>
            <a:spLocks noGrp="1" noChangeArrowheads="1"/>
          </p:cNvSpPr>
          <p:nvPr>
            <p:ph idx="1"/>
          </p:nvPr>
        </p:nvSpPr>
        <p:spPr>
          <a:xfrm>
            <a:off x="914400" y="404813"/>
            <a:ext cx="7772400" cy="5726112"/>
          </a:xfrm>
        </p:spPr>
        <p:txBody>
          <a:bodyPr/>
          <a:lstStyle/>
          <a:p>
            <a:pPr eaLnBrk="1" hangingPunct="1">
              <a:lnSpc>
                <a:spcPct val="90000"/>
              </a:lnSpc>
            </a:pPr>
            <a:r>
              <a:rPr lang="zh-CN" altLang="en-US" b="1">
                <a:ea typeface="黑体" panose="02010609060101010101" pitchFamily="49" charset="-122"/>
              </a:rPr>
              <a:t>六、利息、股息、红利所得</a:t>
            </a:r>
          </a:p>
          <a:p>
            <a:pPr eaLnBrk="1" hangingPunct="1">
              <a:lnSpc>
                <a:spcPct val="90000"/>
              </a:lnSpc>
            </a:pPr>
            <a:r>
              <a:rPr lang="zh-CN" altLang="en-US" b="1">
                <a:solidFill>
                  <a:srgbClr val="FF0000"/>
                </a:solidFill>
                <a:latin typeface="楷体" panose="02010609060101010101" pitchFamily="49" charset="-122"/>
                <a:ea typeface="楷体" panose="02010609060101010101" pitchFamily="49" charset="-122"/>
              </a:rPr>
              <a:t>利息、股息、红利所得</a:t>
            </a:r>
            <a:r>
              <a:rPr lang="zh-CN" altLang="en-US" b="1">
                <a:latin typeface="楷体" panose="02010609060101010101" pitchFamily="49" charset="-122"/>
                <a:ea typeface="楷体" panose="02010609060101010101" pitchFamily="49" charset="-122"/>
              </a:rPr>
              <a:t>，是指个人拥有债权、股权而取得的利息、股息、红利所得。</a:t>
            </a:r>
            <a:endParaRPr lang="en-US" altLang="zh-CN" b="1">
              <a:latin typeface="楷体" panose="02010609060101010101" pitchFamily="49" charset="-122"/>
              <a:ea typeface="楷体" panose="02010609060101010101" pitchFamily="49" charset="-122"/>
            </a:endParaRPr>
          </a:p>
          <a:p>
            <a:pPr eaLnBrk="1" hangingPunct="1">
              <a:lnSpc>
                <a:spcPct val="90000"/>
              </a:lnSpc>
            </a:pPr>
            <a:r>
              <a:rPr lang="zh-CN" altLang="en-US" sz="2800" b="1">
                <a:solidFill>
                  <a:srgbClr val="FF0000"/>
                </a:solidFill>
                <a:latin typeface="楷体" panose="02010609060101010101" pitchFamily="49" charset="-122"/>
                <a:ea typeface="楷体" panose="02010609060101010101" pitchFamily="49" charset="-122"/>
              </a:rPr>
              <a:t>注意：</a:t>
            </a:r>
            <a:endParaRPr lang="en-US" altLang="zh-CN" sz="2800" b="1">
              <a:solidFill>
                <a:srgbClr val="FF0000"/>
              </a:solidFill>
              <a:latin typeface="楷体" panose="02010609060101010101" pitchFamily="49" charset="-122"/>
              <a:ea typeface="楷体" panose="02010609060101010101" pitchFamily="49" charset="-122"/>
            </a:endParaRPr>
          </a:p>
          <a:p>
            <a:pPr eaLnBrk="1" hangingPunct="1">
              <a:lnSpc>
                <a:spcPct val="90000"/>
              </a:lnSpc>
            </a:pPr>
            <a:r>
              <a:rPr lang="zh-CN" altLang="en-US" sz="2800" b="1">
                <a:latin typeface="楷体" panose="02010609060101010101" pitchFamily="49" charset="-122"/>
                <a:ea typeface="楷体" panose="02010609060101010101" pitchFamily="49" charset="-122"/>
              </a:rPr>
              <a:t>除个人独资企业、合伙企业以外的</a:t>
            </a:r>
            <a:r>
              <a:rPr lang="zh-CN" altLang="en-US" sz="2800" b="1">
                <a:solidFill>
                  <a:srgbClr val="FF0000"/>
                </a:solidFill>
                <a:latin typeface="楷体" panose="02010609060101010101" pitchFamily="49" charset="-122"/>
                <a:ea typeface="楷体" panose="02010609060101010101" pitchFamily="49" charset="-122"/>
              </a:rPr>
              <a:t>其他企业</a:t>
            </a:r>
            <a:r>
              <a:rPr lang="zh-CN" altLang="en-US" sz="2800" b="1">
                <a:latin typeface="楷体" panose="02010609060101010101" pitchFamily="49" charset="-122"/>
                <a:ea typeface="楷体" panose="02010609060101010101" pitchFamily="49" charset="-122"/>
              </a:rPr>
              <a:t>的个人投资者以</a:t>
            </a:r>
            <a:r>
              <a:rPr lang="zh-CN" altLang="en-US" sz="2800" b="1">
                <a:solidFill>
                  <a:srgbClr val="FF0000"/>
                </a:solidFill>
                <a:latin typeface="楷体" panose="02010609060101010101" pitchFamily="49" charset="-122"/>
                <a:ea typeface="楷体" panose="02010609060101010101" pitchFamily="49" charset="-122"/>
              </a:rPr>
              <a:t>企业资金</a:t>
            </a:r>
            <a:r>
              <a:rPr lang="zh-CN" altLang="en-US" sz="2800" b="1">
                <a:latin typeface="楷体" panose="02010609060101010101" pitchFamily="49" charset="-122"/>
                <a:ea typeface="楷体" panose="02010609060101010101" pitchFamily="49" charset="-122"/>
              </a:rPr>
              <a:t>为本人、家庭成员及其相关人员支付与企业经营</a:t>
            </a:r>
            <a:r>
              <a:rPr lang="zh-CN" altLang="en-US" sz="2800" b="1">
                <a:solidFill>
                  <a:srgbClr val="FF0000"/>
                </a:solidFill>
                <a:latin typeface="楷体" panose="02010609060101010101" pitchFamily="49" charset="-122"/>
                <a:ea typeface="楷体" panose="02010609060101010101" pitchFamily="49" charset="-122"/>
              </a:rPr>
              <a:t>无关</a:t>
            </a:r>
            <a:r>
              <a:rPr lang="zh-CN" altLang="en-US" sz="2800" b="1">
                <a:latin typeface="楷体" panose="02010609060101010101" pitchFamily="49" charset="-122"/>
                <a:ea typeface="楷体" panose="02010609060101010101" pitchFamily="49" charset="-122"/>
              </a:rPr>
              <a:t>的</a:t>
            </a:r>
            <a:r>
              <a:rPr lang="zh-CN" altLang="en-US" sz="2800" b="1">
                <a:solidFill>
                  <a:srgbClr val="FF0000"/>
                </a:solidFill>
                <a:latin typeface="楷体" panose="02010609060101010101" pitchFamily="49" charset="-122"/>
                <a:ea typeface="楷体" panose="02010609060101010101" pitchFamily="49" charset="-122"/>
              </a:rPr>
              <a:t>消费性支出</a:t>
            </a:r>
            <a:r>
              <a:rPr lang="zh-CN" altLang="en-US" sz="2800" b="1">
                <a:latin typeface="楷体" panose="02010609060101010101" pitchFamily="49" charset="-122"/>
                <a:ea typeface="楷体" panose="02010609060101010101" pitchFamily="49" charset="-122"/>
              </a:rPr>
              <a:t>及购买汽车、住房等</a:t>
            </a:r>
            <a:r>
              <a:rPr lang="zh-CN" altLang="en-US" sz="2800" b="1">
                <a:solidFill>
                  <a:srgbClr val="FF0000"/>
                </a:solidFill>
                <a:latin typeface="楷体" panose="02010609060101010101" pitchFamily="49" charset="-122"/>
                <a:ea typeface="楷体" panose="02010609060101010101" pitchFamily="49" charset="-122"/>
              </a:rPr>
              <a:t>财产性支出</a:t>
            </a:r>
            <a:r>
              <a:rPr lang="en-US" altLang="zh-CN" sz="2800" b="1">
                <a:latin typeface="楷体" panose="02010609060101010101" pitchFamily="49" charset="-122"/>
                <a:ea typeface="楷体" panose="02010609060101010101" pitchFamily="49" charset="-122"/>
              </a:rPr>
              <a:t>——</a:t>
            </a:r>
            <a:r>
              <a:rPr lang="zh-CN" altLang="en-US" sz="2800" b="1">
                <a:latin typeface="楷体" panose="02010609060101010101" pitchFamily="49" charset="-122"/>
                <a:ea typeface="楷体" panose="02010609060101010101" pitchFamily="49" charset="-122"/>
              </a:rPr>
              <a:t>按照“利息、股息、红利所得”项目计征个人所得税。</a:t>
            </a:r>
            <a:endParaRPr lang="en-US" altLang="zh-CN" sz="2800" b="1">
              <a:latin typeface="楷体" panose="02010609060101010101" pitchFamily="49" charset="-122"/>
              <a:ea typeface="楷体" panose="02010609060101010101" pitchFamily="49" charset="-122"/>
            </a:endParaRPr>
          </a:p>
          <a:p>
            <a:pPr eaLnBrk="1" hangingPunct="1">
              <a:lnSpc>
                <a:spcPct val="90000"/>
              </a:lnSpc>
            </a:pPr>
            <a:r>
              <a:rPr lang="zh-CN" altLang="en-US" sz="2800" b="1">
                <a:latin typeface="楷体" panose="02010609060101010101" pitchFamily="49" charset="-122"/>
                <a:ea typeface="楷体" panose="02010609060101010101" pitchFamily="49" charset="-122"/>
              </a:rPr>
              <a:t>个人投资者从其投资企业（个人独资、合伙企业外）借款，年度终了后既不归还又未用于生产经营的，</a:t>
            </a:r>
            <a:r>
              <a:rPr lang="zh-CN" altLang="en-US" sz="2800" b="1">
                <a:solidFill>
                  <a:srgbClr val="FF0000"/>
                </a:solidFill>
                <a:latin typeface="楷体" panose="02010609060101010101" pitchFamily="49" charset="-122"/>
                <a:ea typeface="楷体" panose="02010609060101010101" pitchFamily="49" charset="-122"/>
              </a:rPr>
              <a:t>未归还的借款</a:t>
            </a:r>
            <a:r>
              <a:rPr lang="zh-CN" altLang="en-US" sz="2800" b="1">
                <a:latin typeface="楷体" panose="02010609060101010101" pitchFamily="49" charset="-122"/>
                <a:ea typeface="楷体" panose="02010609060101010101" pitchFamily="49" charset="-122"/>
              </a:rPr>
              <a:t>依照“利息、股息、红利所得”项目计征个税。</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9938">
                                            <p:txEl>
                                              <p:pRg st="1" end="1"/>
                                            </p:txEl>
                                          </p:spTgt>
                                        </p:tgtEl>
                                        <p:attrNameLst>
                                          <p:attrName>style.visibility</p:attrName>
                                        </p:attrNameLst>
                                      </p:cBhvr>
                                      <p:to>
                                        <p:strVal val="visible"/>
                                      </p:to>
                                    </p:set>
                                    <p:anim calcmode="lin" valueType="num">
                                      <p:cBhvr additive="base">
                                        <p:cTn id="7" dur="500" fill="hold"/>
                                        <p:tgtEl>
                                          <p:spTgt spid="3993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9938">
                                            <p:txEl>
                                              <p:pRg st="2" end="2"/>
                                            </p:txEl>
                                          </p:spTgt>
                                        </p:tgtEl>
                                        <p:attrNameLst>
                                          <p:attrName>style.visibility</p:attrName>
                                        </p:attrNameLst>
                                      </p:cBhvr>
                                      <p:to>
                                        <p:strVal val="visible"/>
                                      </p:to>
                                    </p:set>
                                    <p:anim calcmode="lin" valueType="num">
                                      <p:cBhvr additive="base">
                                        <p:cTn id="13" dur="500" fill="hold"/>
                                        <p:tgtEl>
                                          <p:spTgt spid="3993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93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9938">
                                            <p:txEl>
                                              <p:pRg st="3" end="3"/>
                                            </p:txEl>
                                          </p:spTgt>
                                        </p:tgtEl>
                                        <p:attrNameLst>
                                          <p:attrName>style.visibility</p:attrName>
                                        </p:attrNameLst>
                                      </p:cBhvr>
                                      <p:to>
                                        <p:strVal val="visible"/>
                                      </p:to>
                                    </p:set>
                                    <p:anim calcmode="lin" valueType="num">
                                      <p:cBhvr additive="base">
                                        <p:cTn id="19" dur="500" fill="hold"/>
                                        <p:tgtEl>
                                          <p:spTgt spid="3993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93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9938">
                                            <p:txEl>
                                              <p:pRg st="4" end="4"/>
                                            </p:txEl>
                                          </p:spTgt>
                                        </p:tgtEl>
                                        <p:attrNameLst>
                                          <p:attrName>style.visibility</p:attrName>
                                        </p:attrNameLst>
                                      </p:cBhvr>
                                      <p:to>
                                        <p:strVal val="visible"/>
                                      </p:to>
                                    </p:set>
                                    <p:anim calcmode="lin" valueType="num">
                                      <p:cBhvr additive="base">
                                        <p:cTn id="25" dur="500" fill="hold"/>
                                        <p:tgtEl>
                                          <p:spTgt spid="3993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93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内容占位符 2">
            <a:extLst>
              <a:ext uri="{FF2B5EF4-FFF2-40B4-BE49-F238E27FC236}">
                <a16:creationId xmlns:a16="http://schemas.microsoft.com/office/drawing/2014/main" id="{20CCC983-4A1F-4AB7-98AF-2A4553B805B5}"/>
              </a:ext>
            </a:extLst>
          </p:cNvPr>
          <p:cNvSpPr>
            <a:spLocks noGrp="1" noChangeArrowheads="1"/>
          </p:cNvSpPr>
          <p:nvPr>
            <p:ph idx="1"/>
          </p:nvPr>
        </p:nvSpPr>
        <p:spPr>
          <a:xfrm>
            <a:off x="1295400" y="685800"/>
            <a:ext cx="7772400" cy="5410200"/>
          </a:xfrm>
        </p:spPr>
        <p:txBody>
          <a:bodyPr/>
          <a:lstStyle/>
          <a:p>
            <a:pPr eaLnBrk="1" hangingPunct="1">
              <a:lnSpc>
                <a:spcPct val="90000"/>
              </a:lnSpc>
            </a:pPr>
            <a:r>
              <a:rPr lang="zh-CN" altLang="en-US" b="1">
                <a:ea typeface="黑体" panose="02010609060101010101" pitchFamily="49" charset="-122"/>
              </a:rPr>
              <a:t>七、财产租赁所得</a:t>
            </a:r>
          </a:p>
          <a:p>
            <a:pPr eaLnBrk="1" hangingPunct="1">
              <a:lnSpc>
                <a:spcPct val="90000"/>
              </a:lnSpc>
            </a:pPr>
            <a:r>
              <a:rPr lang="zh-CN" altLang="en-US" b="1">
                <a:solidFill>
                  <a:srgbClr val="FF0000"/>
                </a:solidFill>
                <a:latin typeface="楷体" panose="02010609060101010101" pitchFamily="49" charset="-122"/>
                <a:ea typeface="楷体" panose="02010609060101010101" pitchFamily="49" charset="-122"/>
              </a:rPr>
              <a:t>财产租赁所得</a:t>
            </a:r>
            <a:r>
              <a:rPr lang="zh-CN" altLang="en-US" b="1">
                <a:latin typeface="楷体" panose="02010609060101010101" pitchFamily="49" charset="-122"/>
                <a:ea typeface="楷体" panose="02010609060101010101" pitchFamily="49" charset="-122"/>
              </a:rPr>
              <a:t>，是指个人出租不动产、</a:t>
            </a:r>
            <a:r>
              <a:rPr lang="zh-CN" altLang="en-US" b="1">
                <a:solidFill>
                  <a:srgbClr val="FF0000"/>
                </a:solidFill>
                <a:latin typeface="楷体" panose="02010609060101010101" pitchFamily="49" charset="-122"/>
                <a:ea typeface="楷体" panose="02010609060101010101" pitchFamily="49" charset="-122"/>
              </a:rPr>
              <a:t>土地使用权</a:t>
            </a:r>
            <a:r>
              <a:rPr lang="zh-CN" altLang="en-US" b="1">
                <a:latin typeface="楷体" panose="02010609060101010101" pitchFamily="49" charset="-122"/>
                <a:ea typeface="楷体" panose="02010609060101010101" pitchFamily="49" charset="-122"/>
              </a:rPr>
              <a:t>、机器设备、车船以及其他财产取得的所得。</a:t>
            </a:r>
            <a:endParaRPr lang="en-US" altLang="zh-CN" b="1">
              <a:latin typeface="楷体" panose="02010609060101010101" pitchFamily="49" charset="-122"/>
              <a:ea typeface="楷体" panose="02010609060101010101" pitchFamily="49" charset="-122"/>
            </a:endParaRPr>
          </a:p>
          <a:p>
            <a:pPr eaLnBrk="1" hangingPunct="1">
              <a:lnSpc>
                <a:spcPct val="90000"/>
              </a:lnSpc>
              <a:buFontTx/>
              <a:buNone/>
            </a:pPr>
            <a:endParaRPr lang="zh-CN" altLang="en-US" b="1">
              <a:latin typeface="楷体" panose="02010609060101010101" pitchFamily="49" charset="-122"/>
              <a:ea typeface="楷体" panose="02010609060101010101" pitchFamily="49" charset="-122"/>
            </a:endParaRPr>
          </a:p>
          <a:p>
            <a:pPr eaLnBrk="1" hangingPunct="1">
              <a:lnSpc>
                <a:spcPct val="90000"/>
              </a:lnSpc>
            </a:pPr>
            <a:r>
              <a:rPr lang="zh-CN" altLang="en-US" b="1">
                <a:ea typeface="黑体" panose="02010609060101010101" pitchFamily="49" charset="-122"/>
              </a:rPr>
              <a:t>八、财产转让所得</a:t>
            </a:r>
          </a:p>
          <a:p>
            <a:pPr eaLnBrk="1" hangingPunct="1">
              <a:lnSpc>
                <a:spcPct val="90000"/>
              </a:lnSpc>
            </a:pPr>
            <a:r>
              <a:rPr lang="zh-CN" altLang="en-US" b="1">
                <a:solidFill>
                  <a:srgbClr val="FF0000"/>
                </a:solidFill>
                <a:latin typeface="楷体" panose="02010609060101010101" pitchFamily="49" charset="-122"/>
                <a:ea typeface="楷体" panose="02010609060101010101" pitchFamily="49" charset="-122"/>
              </a:rPr>
              <a:t>财产转让所得</a:t>
            </a:r>
            <a:r>
              <a:rPr lang="zh-CN" altLang="en-US" b="1">
                <a:latin typeface="楷体" panose="02010609060101010101" pitchFamily="49" charset="-122"/>
                <a:ea typeface="楷体" panose="02010609060101010101" pitchFamily="49" charset="-122"/>
              </a:rPr>
              <a:t>，是指个人转让有价证券、股权、合伙企业中的财产份额、不动产、土地使用权、机器设备、车船以及其他财产取得的所得。</a:t>
            </a:r>
          </a:p>
          <a:p>
            <a:pPr eaLnBrk="1" hangingPunct="1">
              <a:lnSpc>
                <a:spcPct val="90000"/>
              </a:lnSpc>
            </a:pPr>
            <a:endParaRPr lang="zh-CN" altLang="en-US" sz="2800" b="1">
              <a:ea typeface="楷体_GB2312" pitchFamily="1" charset="-122"/>
            </a:endParaRPr>
          </a:p>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962">
                                            <p:txEl>
                                              <p:pRg st="1" end="1"/>
                                            </p:txEl>
                                          </p:spTgt>
                                        </p:tgtEl>
                                        <p:attrNameLst>
                                          <p:attrName>style.visibility</p:attrName>
                                        </p:attrNameLst>
                                      </p:cBhvr>
                                      <p:to>
                                        <p:strVal val="visible"/>
                                      </p:to>
                                    </p:set>
                                    <p:anim calcmode="lin" valueType="num">
                                      <p:cBhvr additive="base">
                                        <p:cTn id="7" dur="500" fill="hold"/>
                                        <p:tgtEl>
                                          <p:spTgt spid="4096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0962">
                                            <p:txEl>
                                              <p:pRg st="3" end="3"/>
                                            </p:txEl>
                                          </p:spTgt>
                                        </p:tgtEl>
                                        <p:attrNameLst>
                                          <p:attrName>style.visibility</p:attrName>
                                        </p:attrNameLst>
                                      </p:cBhvr>
                                      <p:to>
                                        <p:strVal val="visible"/>
                                      </p:to>
                                    </p:set>
                                    <p:anim calcmode="lin" valueType="num">
                                      <p:cBhvr additive="base">
                                        <p:cTn id="13" dur="500" fill="hold"/>
                                        <p:tgtEl>
                                          <p:spTgt spid="4096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62">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0962">
                                            <p:txEl>
                                              <p:pRg st="4" end="4"/>
                                            </p:txEl>
                                          </p:spTgt>
                                        </p:tgtEl>
                                        <p:attrNameLst>
                                          <p:attrName>style.visibility</p:attrName>
                                        </p:attrNameLst>
                                      </p:cBhvr>
                                      <p:to>
                                        <p:strVal val="visible"/>
                                      </p:to>
                                    </p:set>
                                    <p:anim calcmode="lin" valueType="num">
                                      <p:cBhvr additive="base">
                                        <p:cTn id="17" dur="500" fill="hold"/>
                                        <p:tgtEl>
                                          <p:spTgt spid="4096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096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内容占位符 2">
            <a:extLst>
              <a:ext uri="{FF2B5EF4-FFF2-40B4-BE49-F238E27FC236}">
                <a16:creationId xmlns:a16="http://schemas.microsoft.com/office/drawing/2014/main" id="{B2985A92-63FA-4A2D-8488-0B94C4A4C4F2}"/>
              </a:ext>
            </a:extLst>
          </p:cNvPr>
          <p:cNvSpPr>
            <a:spLocks noGrp="1" noChangeArrowheads="1"/>
          </p:cNvSpPr>
          <p:nvPr>
            <p:ph idx="1"/>
          </p:nvPr>
        </p:nvSpPr>
        <p:spPr>
          <a:xfrm>
            <a:off x="1295400" y="609600"/>
            <a:ext cx="7772400" cy="5486400"/>
          </a:xfrm>
        </p:spPr>
        <p:txBody>
          <a:bodyPr/>
          <a:lstStyle/>
          <a:p>
            <a:r>
              <a:rPr lang="zh-CN" altLang="en-US">
                <a:solidFill>
                  <a:srgbClr val="FF0000"/>
                </a:solidFill>
              </a:rPr>
              <a:t>注意：</a:t>
            </a:r>
            <a:endParaRPr lang="en-US" altLang="zh-CN">
              <a:solidFill>
                <a:srgbClr val="FF0000"/>
              </a:solidFill>
            </a:endParaRPr>
          </a:p>
          <a:p>
            <a:r>
              <a:rPr lang="en-US" altLang="zh-CN">
                <a:latin typeface="黑体" panose="02010609060101010101" pitchFamily="49" charset="-122"/>
                <a:ea typeface="黑体" panose="02010609060101010101" pitchFamily="49" charset="-122"/>
              </a:rPr>
              <a:t>1.</a:t>
            </a:r>
            <a:r>
              <a:rPr lang="zh-CN" altLang="en-US">
                <a:latin typeface="黑体" panose="02010609060101010101" pitchFamily="49" charset="-122"/>
                <a:ea typeface="黑体" panose="02010609060101010101" pitchFamily="49" charset="-122"/>
              </a:rPr>
              <a:t>股票转让所得</a:t>
            </a:r>
            <a:endParaRPr lang="en-US" altLang="zh-CN">
              <a:latin typeface="黑体" panose="02010609060101010101" pitchFamily="49" charset="-122"/>
              <a:ea typeface="黑体" panose="02010609060101010101" pitchFamily="49" charset="-122"/>
            </a:endParaRPr>
          </a:p>
          <a:p>
            <a:pPr>
              <a:buFontTx/>
              <a:buNone/>
            </a:pPr>
            <a:r>
              <a:rPr lang="en-US" altLang="zh-CN" sz="2800">
                <a:latin typeface="楷体" panose="02010609060101010101" pitchFamily="49" charset="-122"/>
                <a:ea typeface="楷体" panose="02010609060101010101" pitchFamily="49" charset="-122"/>
              </a:rPr>
              <a:t>    </a:t>
            </a:r>
            <a:r>
              <a:rPr lang="zh-CN" altLang="en-US" sz="2800">
                <a:latin typeface="楷体" panose="02010609060101010101" pitchFamily="49" charset="-122"/>
                <a:ea typeface="楷体" panose="02010609060101010101" pitchFamily="49" charset="-122"/>
              </a:rPr>
              <a:t>暂不征收个人所得税</a:t>
            </a:r>
            <a:endParaRPr lang="en-US" altLang="zh-CN" sz="2800">
              <a:latin typeface="楷体" panose="02010609060101010101" pitchFamily="49" charset="-122"/>
              <a:ea typeface="楷体" panose="02010609060101010101" pitchFamily="49" charset="-122"/>
            </a:endParaRPr>
          </a:p>
          <a:p>
            <a:pPr>
              <a:buFontTx/>
              <a:buNone/>
            </a:pPr>
            <a:r>
              <a:rPr lang="en-US" altLang="zh-CN" sz="2800">
                <a:latin typeface="楷体" panose="02010609060101010101" pitchFamily="49" charset="-122"/>
                <a:ea typeface="楷体" panose="02010609060101010101" pitchFamily="49" charset="-122"/>
              </a:rPr>
              <a:t>  </a:t>
            </a:r>
            <a:r>
              <a:rPr lang="en-US" altLang="zh-CN">
                <a:latin typeface="黑体" panose="02010609060101010101" pitchFamily="49" charset="-122"/>
                <a:ea typeface="黑体" panose="02010609060101010101" pitchFamily="49" charset="-122"/>
              </a:rPr>
              <a:t>2.</a:t>
            </a:r>
            <a:r>
              <a:rPr lang="zh-CN" altLang="en-US">
                <a:latin typeface="黑体" panose="02010609060101010101" pitchFamily="49" charset="-122"/>
                <a:ea typeface="黑体" panose="02010609060101010101" pitchFamily="49" charset="-122"/>
              </a:rPr>
              <a:t>量化资产股份转让</a:t>
            </a:r>
            <a:endParaRPr lang="en-US" altLang="zh-CN">
              <a:latin typeface="黑体" panose="02010609060101010101" pitchFamily="49" charset="-122"/>
              <a:ea typeface="黑体" panose="02010609060101010101" pitchFamily="49" charset="-122"/>
            </a:endParaRPr>
          </a:p>
          <a:p>
            <a:pPr>
              <a:buFontTx/>
              <a:buNone/>
            </a:pPr>
            <a:r>
              <a:rPr lang="en-US" altLang="zh-CN" sz="2800">
                <a:latin typeface="楷体" panose="02010609060101010101" pitchFamily="49" charset="-122"/>
                <a:ea typeface="楷体" panose="02010609060101010101" pitchFamily="49" charset="-122"/>
              </a:rPr>
              <a:t>     </a:t>
            </a:r>
            <a:r>
              <a:rPr lang="zh-CN" altLang="en-US" sz="2800">
                <a:latin typeface="楷体" panose="02010609060101010101" pitchFamily="49" charset="-122"/>
                <a:ea typeface="楷体" panose="02010609060101010101" pitchFamily="49" charset="-122"/>
              </a:rPr>
              <a:t>集体所有制企业在改制为股份合作制企业时，对职工个人以股份形式取得的拥有所有权的企业量化资产，</a:t>
            </a:r>
            <a:r>
              <a:rPr lang="zh-CN" altLang="en-US" sz="2800" b="1">
                <a:solidFill>
                  <a:srgbClr val="FF0000"/>
                </a:solidFill>
                <a:latin typeface="楷体" panose="02010609060101010101" pitchFamily="49" charset="-122"/>
                <a:ea typeface="楷体" panose="02010609060101010101" pitchFamily="49" charset="-122"/>
              </a:rPr>
              <a:t>暂缓征收</a:t>
            </a:r>
            <a:r>
              <a:rPr lang="zh-CN" altLang="en-US" sz="2800">
                <a:latin typeface="楷体" panose="02010609060101010101" pitchFamily="49" charset="-122"/>
                <a:ea typeface="楷体" panose="02010609060101010101" pitchFamily="49" charset="-122"/>
              </a:rPr>
              <a:t>个人所得税；待个人将</a:t>
            </a:r>
            <a:r>
              <a:rPr lang="zh-CN" altLang="en-US" sz="2800" b="1">
                <a:solidFill>
                  <a:srgbClr val="FF0000"/>
                </a:solidFill>
                <a:latin typeface="楷体" panose="02010609060101010101" pitchFamily="49" charset="-122"/>
                <a:ea typeface="楷体" panose="02010609060101010101" pitchFamily="49" charset="-122"/>
              </a:rPr>
              <a:t>股份转让</a:t>
            </a:r>
            <a:r>
              <a:rPr lang="zh-CN" altLang="en-US" sz="2800">
                <a:latin typeface="楷体" panose="02010609060101010101" pitchFamily="49" charset="-122"/>
                <a:ea typeface="楷体" panose="02010609060101010101" pitchFamily="49" charset="-122"/>
              </a:rPr>
              <a:t>时，就其转让收入额，减除个人取得该股份时实际支付的费用支出和合理转让费用后的余额，按“</a:t>
            </a:r>
            <a:r>
              <a:rPr lang="zh-CN" altLang="en-US" sz="2800" b="1">
                <a:solidFill>
                  <a:srgbClr val="FF0000"/>
                </a:solidFill>
                <a:latin typeface="楷体" panose="02010609060101010101" pitchFamily="49" charset="-122"/>
                <a:ea typeface="楷体" panose="02010609060101010101" pitchFamily="49" charset="-122"/>
              </a:rPr>
              <a:t>财产转让所得</a:t>
            </a:r>
            <a:r>
              <a:rPr lang="zh-CN" altLang="en-US" sz="2800">
                <a:latin typeface="楷体" panose="02010609060101010101" pitchFamily="49" charset="-122"/>
                <a:ea typeface="楷体" panose="02010609060101010101" pitchFamily="49" charset="-122"/>
              </a:rPr>
              <a:t>”项目计征个税。</a:t>
            </a:r>
          </a:p>
        </p:txBody>
      </p:sp>
      <p:pic>
        <p:nvPicPr>
          <p:cNvPr id="36867" name="Picture 2" descr="https://ss2.bdstatic.com/70cFvnSh_Q1YnxGkpoWK1HF6hhy/it/u=3361728887,3371711797&amp;fm=23&amp;gp=0.jpg">
            <a:extLst>
              <a:ext uri="{FF2B5EF4-FFF2-40B4-BE49-F238E27FC236}">
                <a16:creationId xmlns:a16="http://schemas.microsoft.com/office/drawing/2014/main" id="{7B711B7B-6589-41F7-B566-3F1FF1B734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04800"/>
            <a:ext cx="2943225"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986">
                                            <p:txEl>
                                              <p:pRg st="1" end="1"/>
                                            </p:txEl>
                                          </p:spTgt>
                                        </p:tgtEl>
                                        <p:attrNameLst>
                                          <p:attrName>style.visibility</p:attrName>
                                        </p:attrNameLst>
                                      </p:cBhvr>
                                      <p:to>
                                        <p:strVal val="visible"/>
                                      </p:to>
                                    </p:set>
                                    <p:anim calcmode="lin" valueType="num">
                                      <p:cBhvr additive="base">
                                        <p:cTn id="7" dur="500" fill="hold"/>
                                        <p:tgtEl>
                                          <p:spTgt spid="4198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1986">
                                            <p:txEl>
                                              <p:pRg st="2" end="2"/>
                                            </p:txEl>
                                          </p:spTgt>
                                        </p:tgtEl>
                                        <p:attrNameLst>
                                          <p:attrName>style.visibility</p:attrName>
                                        </p:attrNameLst>
                                      </p:cBhvr>
                                      <p:to>
                                        <p:strVal val="visible"/>
                                      </p:to>
                                    </p:set>
                                    <p:anim calcmode="lin" valueType="num">
                                      <p:cBhvr additive="base">
                                        <p:cTn id="11" dur="500" fill="hold"/>
                                        <p:tgtEl>
                                          <p:spTgt spid="4198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198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1986">
                                            <p:txEl>
                                              <p:pRg st="3" end="3"/>
                                            </p:txEl>
                                          </p:spTgt>
                                        </p:tgtEl>
                                        <p:attrNameLst>
                                          <p:attrName>style.visibility</p:attrName>
                                        </p:attrNameLst>
                                      </p:cBhvr>
                                      <p:to>
                                        <p:strVal val="visible"/>
                                      </p:to>
                                    </p:set>
                                    <p:anim calcmode="lin" valueType="num">
                                      <p:cBhvr additive="base">
                                        <p:cTn id="17" dur="500" fill="hold"/>
                                        <p:tgtEl>
                                          <p:spTgt spid="4198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1986">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1986">
                                            <p:txEl>
                                              <p:pRg st="4" end="4"/>
                                            </p:txEl>
                                          </p:spTgt>
                                        </p:tgtEl>
                                        <p:attrNameLst>
                                          <p:attrName>style.visibility</p:attrName>
                                        </p:attrNameLst>
                                      </p:cBhvr>
                                      <p:to>
                                        <p:strVal val="visible"/>
                                      </p:to>
                                    </p:set>
                                    <p:anim calcmode="lin" valueType="num">
                                      <p:cBhvr additive="base">
                                        <p:cTn id="21" dur="500" fill="hold"/>
                                        <p:tgtEl>
                                          <p:spTgt spid="41986">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198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内容占位符 2">
            <a:extLst>
              <a:ext uri="{FF2B5EF4-FFF2-40B4-BE49-F238E27FC236}">
                <a16:creationId xmlns:a16="http://schemas.microsoft.com/office/drawing/2014/main" id="{E05D9546-C631-4A44-AA92-29D5512F14AF}"/>
              </a:ext>
            </a:extLst>
          </p:cNvPr>
          <p:cNvSpPr>
            <a:spLocks noGrp="1"/>
          </p:cNvSpPr>
          <p:nvPr>
            <p:ph idx="1"/>
          </p:nvPr>
        </p:nvSpPr>
        <p:spPr>
          <a:xfrm>
            <a:off x="762000" y="457200"/>
            <a:ext cx="8305800" cy="5638800"/>
          </a:xfrm>
        </p:spPr>
        <p:txBody>
          <a:bodyPr/>
          <a:lstStyle/>
          <a:p>
            <a:r>
              <a:rPr lang="zh-CN" altLang="en-US" b="1">
                <a:latin typeface="楷体" panose="02010609060101010101" pitchFamily="49" charset="-122"/>
                <a:ea typeface="楷体" panose="02010609060101010101" pitchFamily="49" charset="-122"/>
              </a:rPr>
              <a:t>个人所得的形式，包括现金、实物、有价证券和其他形式的经济利益。</a:t>
            </a:r>
            <a:endParaRPr lang="en-US" altLang="zh-CN" b="1">
              <a:latin typeface="楷体" panose="02010609060101010101" pitchFamily="49" charset="-122"/>
              <a:ea typeface="楷体" panose="02010609060101010101" pitchFamily="49" charset="-122"/>
            </a:endParaRPr>
          </a:p>
          <a:p>
            <a:r>
              <a:rPr lang="zh-CN" altLang="en-US" b="1">
                <a:latin typeface="楷体" panose="02010609060101010101" pitchFamily="49" charset="-122"/>
                <a:ea typeface="楷体" panose="02010609060101010101" pitchFamily="49" charset="-122"/>
              </a:rPr>
              <a:t>所得为</a:t>
            </a:r>
            <a:r>
              <a:rPr lang="zh-CN" altLang="en-US" b="1">
                <a:solidFill>
                  <a:srgbClr val="FF0000"/>
                </a:solidFill>
                <a:latin typeface="楷体" panose="02010609060101010101" pitchFamily="49" charset="-122"/>
                <a:ea typeface="楷体" panose="02010609060101010101" pitchFamily="49" charset="-122"/>
              </a:rPr>
              <a:t>实物</a:t>
            </a:r>
            <a:r>
              <a:rPr lang="zh-CN" altLang="en-US" b="1">
                <a:latin typeface="楷体" panose="02010609060101010101" pitchFamily="49" charset="-122"/>
                <a:ea typeface="楷体" panose="02010609060101010101" pitchFamily="49" charset="-122"/>
              </a:rPr>
              <a:t>的，应当按照取得的</a:t>
            </a:r>
            <a:r>
              <a:rPr lang="zh-CN" altLang="en-US" b="1">
                <a:solidFill>
                  <a:srgbClr val="FF0000"/>
                </a:solidFill>
                <a:latin typeface="楷体" panose="02010609060101010101" pitchFamily="49" charset="-122"/>
                <a:ea typeface="楷体" panose="02010609060101010101" pitchFamily="49" charset="-122"/>
              </a:rPr>
              <a:t>凭证上</a:t>
            </a:r>
            <a:r>
              <a:rPr lang="zh-CN" altLang="en-US" b="1">
                <a:latin typeface="楷体" panose="02010609060101010101" pitchFamily="49" charset="-122"/>
                <a:ea typeface="楷体" panose="02010609060101010101" pitchFamily="49" charset="-122"/>
              </a:rPr>
              <a:t>所注明的价格计算应纳税所得额；无凭证的实物或者凭证上所注明的价格明显偏低的，参照</a:t>
            </a:r>
            <a:r>
              <a:rPr lang="zh-CN" altLang="en-US" b="1">
                <a:solidFill>
                  <a:srgbClr val="FF0000"/>
                </a:solidFill>
                <a:latin typeface="楷体" panose="02010609060101010101" pitchFamily="49" charset="-122"/>
                <a:ea typeface="楷体" panose="02010609060101010101" pitchFamily="49" charset="-122"/>
              </a:rPr>
              <a:t>市场价格</a:t>
            </a:r>
            <a:r>
              <a:rPr lang="zh-CN" altLang="en-US" b="1">
                <a:latin typeface="楷体" panose="02010609060101010101" pitchFamily="49" charset="-122"/>
                <a:ea typeface="楷体" panose="02010609060101010101" pitchFamily="49" charset="-122"/>
              </a:rPr>
              <a:t>核定应纳税所得额。</a:t>
            </a:r>
            <a:endParaRPr lang="en-US" altLang="zh-CN" b="1">
              <a:latin typeface="楷体" panose="02010609060101010101" pitchFamily="49" charset="-122"/>
              <a:ea typeface="楷体" panose="02010609060101010101" pitchFamily="49" charset="-122"/>
            </a:endParaRPr>
          </a:p>
          <a:p>
            <a:r>
              <a:rPr lang="zh-CN" altLang="en-US" b="1">
                <a:latin typeface="楷体" panose="02010609060101010101" pitchFamily="49" charset="-122"/>
                <a:ea typeface="楷体" panose="02010609060101010101" pitchFamily="49" charset="-122"/>
              </a:rPr>
              <a:t>所得为</a:t>
            </a:r>
            <a:r>
              <a:rPr lang="zh-CN" altLang="en-US" b="1">
                <a:solidFill>
                  <a:srgbClr val="FF0000"/>
                </a:solidFill>
                <a:latin typeface="楷体" panose="02010609060101010101" pitchFamily="49" charset="-122"/>
                <a:ea typeface="楷体" panose="02010609060101010101" pitchFamily="49" charset="-122"/>
              </a:rPr>
              <a:t>有价证券</a:t>
            </a:r>
            <a:r>
              <a:rPr lang="zh-CN" altLang="en-US" b="1">
                <a:latin typeface="楷体" panose="02010609060101010101" pitchFamily="49" charset="-122"/>
                <a:ea typeface="楷体" panose="02010609060101010101" pitchFamily="49" charset="-122"/>
              </a:rPr>
              <a:t>的，根据票面价格和市场价格核定应纳税所得额。</a:t>
            </a:r>
            <a:endParaRPr lang="en-US" altLang="zh-CN" b="1">
              <a:latin typeface="楷体" panose="02010609060101010101" pitchFamily="49" charset="-122"/>
              <a:ea typeface="楷体" panose="02010609060101010101" pitchFamily="49" charset="-122"/>
            </a:endParaRPr>
          </a:p>
          <a:p>
            <a:r>
              <a:rPr lang="zh-CN" altLang="en-US" b="1">
                <a:latin typeface="楷体" panose="02010609060101010101" pitchFamily="49" charset="-122"/>
                <a:ea typeface="楷体" panose="02010609060101010101" pitchFamily="49" charset="-122"/>
              </a:rPr>
              <a:t>所得为其他形式的经济利益的，参照市场价格核定应纳税所得额。</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867EA323-5A1D-41D0-871A-FA2844505C71}"/>
              </a:ext>
            </a:extLst>
          </p:cNvPr>
          <p:cNvSpPr>
            <a:spLocks noGrp="1" noChangeArrowheads="1"/>
          </p:cNvSpPr>
          <p:nvPr>
            <p:ph idx="1"/>
          </p:nvPr>
        </p:nvSpPr>
        <p:spPr>
          <a:xfrm>
            <a:off x="914400" y="457200"/>
            <a:ext cx="7772400" cy="4267200"/>
          </a:xfrm>
        </p:spPr>
        <p:txBody>
          <a:bodyPr/>
          <a:lstStyle/>
          <a:p>
            <a:pPr eaLnBrk="1" hangingPunct="1"/>
            <a:r>
              <a:rPr lang="zh-CN" altLang="en-US" b="1">
                <a:ea typeface="黑体" panose="02010609060101010101" pitchFamily="49" charset="-122"/>
              </a:rPr>
              <a:t>九、偶然所得</a:t>
            </a:r>
          </a:p>
          <a:p>
            <a:pPr eaLnBrk="1" hangingPunct="1"/>
            <a:r>
              <a:rPr lang="zh-CN" altLang="en-US" sz="2800" b="1">
                <a:solidFill>
                  <a:srgbClr val="FF0000"/>
                </a:solidFill>
                <a:latin typeface="楷体" panose="02010609060101010101" pitchFamily="49" charset="-122"/>
                <a:ea typeface="楷体" panose="02010609060101010101" pitchFamily="49" charset="-122"/>
              </a:rPr>
              <a:t>偶然所得</a:t>
            </a:r>
            <a:r>
              <a:rPr lang="zh-CN" altLang="en-US" sz="2800" b="1">
                <a:latin typeface="楷体" panose="02010609060101010101" pitchFamily="49" charset="-122"/>
                <a:ea typeface="楷体" panose="02010609060101010101" pitchFamily="49" charset="-122"/>
              </a:rPr>
              <a:t>，是指个人得奖、中奖、中彩以及其他偶然性质的所得。其中：</a:t>
            </a:r>
          </a:p>
          <a:p>
            <a:pPr eaLnBrk="1" hangingPunct="1"/>
            <a:r>
              <a:rPr lang="zh-CN" altLang="en-US" sz="2800" b="1">
                <a:solidFill>
                  <a:srgbClr val="FF0000"/>
                </a:solidFill>
                <a:latin typeface="楷体" panose="02010609060101010101" pitchFamily="49" charset="-122"/>
                <a:ea typeface="楷体" panose="02010609060101010101" pitchFamily="49" charset="-122"/>
              </a:rPr>
              <a:t>得</a:t>
            </a:r>
            <a:r>
              <a:rPr lang="zh-CN" altLang="en-US" sz="2800" b="1">
                <a:latin typeface="楷体" panose="02010609060101010101" pitchFamily="49" charset="-122"/>
                <a:ea typeface="楷体" panose="02010609060101010101" pitchFamily="49" charset="-122"/>
              </a:rPr>
              <a:t>奖</a:t>
            </a:r>
            <a:r>
              <a:rPr lang="en-US" altLang="zh-CN" sz="2800" b="1">
                <a:latin typeface="楷体" panose="02010609060101010101" pitchFamily="49" charset="-122"/>
                <a:ea typeface="楷体" panose="02010609060101010101" pitchFamily="49" charset="-122"/>
              </a:rPr>
              <a:t>——</a:t>
            </a:r>
            <a:r>
              <a:rPr lang="zh-CN" altLang="en-US" sz="2800" b="1">
                <a:latin typeface="楷体" panose="02010609060101010101" pitchFamily="49" charset="-122"/>
                <a:ea typeface="楷体" panose="02010609060101010101" pitchFamily="49" charset="-122"/>
              </a:rPr>
              <a:t>是指参加各种有奖竞赛活动，取得名次获得的奖金。</a:t>
            </a:r>
          </a:p>
          <a:p>
            <a:pPr eaLnBrk="1" hangingPunct="1"/>
            <a:r>
              <a:rPr lang="zh-CN" altLang="en-US" sz="2800" b="1">
                <a:solidFill>
                  <a:srgbClr val="FF0000"/>
                </a:solidFill>
                <a:latin typeface="楷体" panose="02010609060101010101" pitchFamily="49" charset="-122"/>
                <a:ea typeface="楷体" panose="02010609060101010101" pitchFamily="49" charset="-122"/>
              </a:rPr>
              <a:t>中</a:t>
            </a:r>
            <a:r>
              <a:rPr lang="zh-CN" altLang="en-US" sz="2800" b="1">
                <a:latin typeface="楷体" panose="02010609060101010101" pitchFamily="49" charset="-122"/>
                <a:ea typeface="楷体" panose="02010609060101010101" pitchFamily="49" charset="-122"/>
              </a:rPr>
              <a:t>奖、中彩</a:t>
            </a:r>
            <a:r>
              <a:rPr lang="en-US" altLang="zh-CN" sz="2800" b="1">
                <a:latin typeface="楷体" panose="02010609060101010101" pitchFamily="49" charset="-122"/>
                <a:ea typeface="楷体" panose="02010609060101010101" pitchFamily="49" charset="-122"/>
              </a:rPr>
              <a:t>——</a:t>
            </a:r>
            <a:r>
              <a:rPr lang="zh-CN" altLang="en-US" sz="2800" b="1">
                <a:latin typeface="楷体" panose="02010609060101010101" pitchFamily="49" charset="-122"/>
                <a:ea typeface="楷体" panose="02010609060101010101" pitchFamily="49" charset="-122"/>
              </a:rPr>
              <a:t>是指参加各种有奖活动，如有奖销售，或购买彩票而取得的奖金。</a:t>
            </a:r>
          </a:p>
          <a:p>
            <a:pPr eaLnBrk="1" hangingPunct="1"/>
            <a:endParaRPr lang="en-US" altLang="zh-CN" sz="3000"/>
          </a:p>
        </p:txBody>
      </p:sp>
      <p:sp>
        <p:nvSpPr>
          <p:cNvPr id="38915" name="AutoShape 4" descr="data:image/jpeg;base64,/9j/4AAQSkZJRgABAQAAAQABAAD/2wBDAAgGBgcGBQgHBwcJCQgKDBQNDAsLDBkSEw8UHRofHh0aHBwgJC4nICIsIxwcKDcpLDAxNDQ0Hyc5PTgyPC4zNDL/2wBDAQkJCQwLDBgNDRgyIRwhMjIyMjIyMjIyMjIyMjIyMjIyMjIyMjIyMjIyMjIyMjIyMjIyMjIyMjIyMjIyMjIyMjL/wAARCAEsAek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kJHrXD+KvG8mn3yaF4ftBqOuS9IgfkhH95/T6UAdzkDvTfMT++v515jb/D/wASa4/2jxT4qvlLdbXTX8lF/Ef/AF6uj4QaJ31XXz9dRb/CgD0HzE/vr+dHmJ/fX864H/hUOh/9BTXv/Bg3+FH/AAqHQ/8AoKa9/wCDBv8ACgDvvMT++v50eYn99fzrgf8AhUOh/wDQU17/AMGDf4Uf8Kh0P/oKa9/4MG/woA77zE/vr+dHmJ/fX864H/hUOh/9BTXv/Bg3+FH/AAqHQ/8AoKa9/wCDBv8ACgDvvMT++v50eYn99fzrgf8AhUOh/wDQU17/AMGDf4Uf8Kh0P/oKa9/4MG/woA77zE/vr+dG9P7y/nXAf8Kh0T/oKa//AODBv8Ka/wAItHC5j1jxCrdiNQb/AAoA9Dory2Tw5438IqbrRdcl1qyT5msb75pcf7L85NdZ4Q8YWPiu2kaFGt7yD5bm1l4eJvQjv9aAOmooooAKKKKACiiigAooooAKKKKACiiigAooooAKKKKACiiigAooooAKKKKACiiigAooooAKKKKACiiigAooooAKKQ/dODXB+JPHk1rqn9heHdObVtYx88aNiOH/AH27UAd7RXnEWn/FG8USS6votkW5ESQM+z2J6Gpf7E+Jv/QzaR/4CtQB6FRXnv8AYnxN/wChm0j/AMBWo/sT4m/9DNpH/gK1AHoVFee/2J8Tf+hm0j/wFaj+xPib/wBDNpH/AICtQB6FRXnv9ifE3/oZtI/8BWo/sX4mDr4m0j/wEagD0KivN5rL4pWI82LUdF1BV5MPlNGW9smtLwx48Gqag2i6zZvpesxjLW8nSQeqHuKAO2opAc59qWgDm/GWvr4a8KX2qsA0kMY8tfVzwo/PFYnw68Mto+jDUb4GXWNU/wBIvJmHzAtyFz2xUPxfj8/w5pto3+rudUt4n913V6EqhVAAwB0FADiQOpFG4eoriPiUZY/C88sEFxNLGNwaCbYY/c+tea6g0NvqDpeQT25ng8uNZ5Wclvs+4BSP4t3egD6ByD0IpFdHQOjKykZBByCK8l8Va/LoHw70wprEtpfNZ/LbrGHeb5B94HkAdzWTaaxeaOuk6JD4i1VBJA2WXTt6xlVQ/KduWHzdR0oA9xJAGSQB70ZHqK828Ytr0cekWJuo30y8mgtrmRcrcTFmAI9FBrHspPE9m1zb2mrJDeSq16tuVSSNRvCBN59sfjmgD2HI9RRuHqPzrzPxbc6w2u6Xb3aRDTQks42Od0ssce75uBhc1BIJoPDnhnVLe7u4Huru3WSJJm2FXYlhg9eRQB6pSBlIyCCPY189+LdR1oeMNUTS7u6S4W7fyyspG0eTIcAdB908+1Hgu61R/GWmRQXWoNbPIVjEs+Q1qV3njPOGGfU59KAPoTcPUUAg9CD9K8k8R6xNNbeI7UxapbvHNGskiyJII0+ZgygkBAQvr3FSfCjWL3V9Qu7u8nvbiWdQJTLAqLEy9O+Rke3OaAPVn6V5d49sj4S1yy8cadH5YEqwakqdJI2OAx+hx+dep1yvxJto7v4ca9FKMqLRn/FfmH6gUAdJbyLLEkiHKsoIPseR/OpqwPBUrz+CtDmkOZJNPgZj6koK38igAoozTGdB1cD8aAH0VXe7iXuDUJ1BT0WlcC7mlrO+2uTxinLeuD8wBHtRdDsX6KjjmSQcHn0qSmIKKKKACiiigAooooAKKKMigAoozTS6L1YZ+tADs0VC1zEvVxmo2vo16An8aALVGaotqA/hX86Z9uf/AGanmCxo5orJe9lPcAe1M+0y/wB80cw7GzketFYnnN6t+dHmv/fb86dwsbLSIqlmYBQMkk9qgt547qBJ4CGjkXcjetYWphptIvIY2IkeJ0Bz0+SovDeoNdeGNLuEbAa2jyPcLgj86LhY6ug9Ky1upfUVbiulc7W4ahMLGD4711/Dfg3UtUiH76OPZEP9tjtB/M1W+HvhqPw94dhaXL6jdgT3c78s7tzyfSqHxgAbwDIp6G6gB/77FdqHENj5gR3EcWdiD5jgdB70xFqkyPUVx/8AwnXzFV0HVflLbsrGCMZzxvz2P5Vc8PeKYfElqbm2s7yCHAZXuYwquD/dIJzQB0uR60ZHrXlT/GG3R7hf7JceTK8bZlbnaSOyH09a7DT/ABOL7wnBr4srgxTRiUQw4dwD+WaAOlzRketcNZfEGK7Wxn/su6itryaSOFpCu5tiMxbaMn+HGK3rrXI7bw62sJa3EkQgE5iACuE4JJ3YxgEk59DQBt5HrRketeet8TrfyXkGi3zRpbm5ZhLEw8oHG7hvXj61q6741sdE0W0vZYpnlu1DQ2/lnewxk9AcYFAHWZHY1wnxO8OnUvDkurWXyavpY+028ydcLyV/LNPb4kaGt/BGZ5DaS2xuDcLG5CfNjawC5Hrk10OpTxXnhq9mhYvDLZyMjY6gofWgBnhPWF1/w3p+prwbm3SRlA6HHP61t1xfwn/5Jto3tEf/AEI12lAHnvxb/wCQRof/AGGbb+Zr0I9K89+LJH9j6L/2GLb/ANCr0I9KAMHxFo1tr2ni1urua3tx8ziKTZuUdQT6Vy0vw5trq4hl/tm4eWEqbF2KyGJF5wN+d3OMn04rU8faglj4el3T3CGUH93BaLcGUAcqVZSAPc1x3gq8ur278Ky3vm+bsuQqyWohVUwuNoVQpHbIzQB3t74c+3+G59OvLzz7ia3kh+1vGqsoYFTgKB61jR+AJXurS6/4SrVjcWcbxQMpiHlq23cANvoq1Y+I8sM3hltFcs93qJCQILaSYOUZXOVQFugPSvNkutKe70jUYNJ0e0htpI9VkubCxuGcQI7KxYeX8oyjcnjgUAetazoMWpWukQXuogCzuI5maQgNcFR0OCOpqgnhnQm1QPHcW72clp9mForju+/dnOetcv8AFa7s57PTpj5JjMTy4niUthh8uGeGQfhwa4bQIbaw1PT7mWSwgmYW5Mc8all2/eOBbKcn1VvqW60Ae1+IvCw1gWjRX5s47aOVMoBgB12nJPtT5fD9rqfh3SbK1vd9tZzQzRzRkMJAnbPTBrD8dwT+ZZXj315a6e5EVxcJezRooJ7xxAbvqWArP8P6M3/CVNa6JqV7c6JZFAzDU5gqPtyVAwUkGcZHBHrQBu3XhGG41O61ObWZYrm7xEpUIEWPDKIwDweXPPXJrO8MeAdM0jVtKv7fWVumtIWECrs/egoEzwORx1FcR4suGl+KNyum22nXd0Laba8NtLMUm4CZIOBKOAG6AtzWl4BEMvizR5tIXWwsFnImoPdsvlJGd+1Ex0UyhvqVz0FAHXX3w0tL++urqXVtQ824mEzKSjJuX7o2lSCAOxq3o3g/UdL8RvqsmsidZI/LkQ2caMwHTJTHI+lSadrF23j/AFexnuSbKG1heGLHCsxYE5/4DXQSX7ZwmMUmwL+4DknA9TxXMeP54j4C15Sc5spen+7V9pnc5L/hXOeOCf8AhB9cyePsUn/oNF0OxpeCrxE8DaCqjONPgHP/AFzWtptQY/dUfjXLeDf+RJ0P/rwt/wD0WtbdS7jsTvdSv/Fj6VEzse5NNooGGSetFFGR60rAOWnrUO7HQ0eZS2YFlGKHK9a0oJBIme461ieYexxSrMy8Z/WrTEzeLqOrAfU0wzRj+NfzrG83jkn880zzPTP40NisbZuIh1kX86BPGeki/nWGZCTxSFyACTgH1pcwWN0zxAZMi/nTDeQquS3Fc5eX9tYW7XF5dJBAv3nkIxWGfFhXF6ujXg0oHa2omNV2++w/Nt/2sYo5gsd09+B91c1A1/I3RQKzgcgMjDawyMHI5pwYgc0uZjSLTXEh53moy7HndTAcilqkMD1oooqbAFFFFFgCiiiiwBQATnAzjrQASQAOtZ1/dSvcR6ba5E0ih3Yf8sI8kE+5ODik1ZXBK7sZl7qEug6rLdTEyaTcsfMl6/ZJR6/7Ddz0XviqttdjwreyJc7joc7tLb3S/Mtvu+Zlc/3Wb5t3QdK2dQu4tJt4bdNOu7qIoy7LaEuFQddwI5JrHstGins1vPC+qy2FvNnNrJH5lvkEg/um+4cggqpXGKzUrm3skdZBcQ3USS28sc0cgyjxsGDD2I61YTvjt+leR3n2ewupcX3h2C4LYlbTtSnspGb0aNRIGP1BrV8O6lqguIbmeXWpLSEsZjKyeQq9sM8UbufoK0izNwaNn4rzBvADoeWF1Bz/AMDFd/Hn7OuOvlj+VeZfE6bz/ASyhGUPcW5UEcgbh1r0oyrBYGZwSscO4gdSACa0Rm0eWTeFrjw/qTa9qY02C0i1C5uXni3tO6S+YEQ8Y4Lj24rpfCu20+Feni9nlswliDJKqkMg5OQOoOKr2nxP0O68o3VrfWAltkuomuYwVkRicYCMx6g4JFT+HfiHpGr6PcXVzc21vJBvaVSxVEQMVBLMO+KYjya70WcpbTx6XqNtazXUjvcz2zNE8B5V22AupJ55Heu/01bK4+HE0NpeW2px25Ak88yLDFg8qMKGqVfickmni7tLW0mMszLDE80ikxjox2RPhjz8pxxzW1p/i57/AMIS60mlHzo8h7VphGM5wQXkVBj3IoA8dttAmTwtp9xDo0uo3yy/aBDFZOIxCN+8GQnByCOBycCvTklim+GdutpfwLbFPLuJEs5sEHO5QiHepJIGcjGKv3Xi3XNP0qe9uPB0kVvbxGViuowfKoGTjafQVb1fxfa6N4Uh1Pyf3t0ii1t+B5krjcq9uPU0AecadD4hsTNrJ3vpYhGnK82myuzxFi7StCX3gbiBkkkjnFdF4qmn8zwvdXWpmzkKy5uobQgDKHGEYNjPTmtDV/Hd/pcNncRabpl5BdrGIdupEO5YAvhRGQVXPXOMV0Gr+IV0eyhu7jT7q4RxlxZx+b5RxyS2Rx+FAHm9nawaL4BuL9p0j/tK0ki8s2+ZZpcsBz79gBXpvlmHwS0RBBTTiDkf9M65yy8fvJK0V54d1RDI+bVYrYt5sf8Afxn37V1uqMJNBvpApXdayHDDB+4etAHP/Cf/AJJpo/8A1zb/ANCNdpXF/Cf/AJJpo/8A1zb/ANCNdpQB5x8YD5HhiyvcEpZ6lbzP9C+P616KsiOoKsCGGQQeorF8VaCniPwzqGkycfaYiqt/dbHyn8DiuY+HHiOW409vD+r/ALnWdKxDLG3WRBwrj14oA7i7tFu7Sa3fIWRGQlRyMjBxXOzeCLeSHS0gv9QtJNNjaOGWB13kHGcllPpXWbh60uRQBy1z4OS8tLGK51TU2uLJ3eO6SVUkJbg5IXHT2rNHww0pbZYUvNSjQWhsnCTKDJCWZirHb6ua7vIoyKAOX1zwfBr2lQaXPdXSWkIUbU8s7gOhJdG5H4VV0bwBY6HqcV9Z3moGZU2SmeUSeYPQkjgfTFdlkUmR60Ac5rPhY63ck3Gq6jFaMuJLWCQIj/Uhd2PoRVCz+H9jo9xHJpF/qOnW6MGa1hmBhbkHowJ5wMnNdhJKqKSSPpWbPcvISAcKODSuBj6r4fstQvWvDJcW0xtpLXzICqnZIVLEcdflxmqEPhKytL23urS6u7ZYoIrdreF12OkZYqDxznecn1rdOCc5NGRnGaWpSRnQ6W0WvXGqm4c+fAsPkFVwu1iQcjr96tGijpSsMOtcz8Q7lbX4f6zK5ABtioz33HaP5103B4JrzfxZd/8ACZ+I7Xwlp532dvKLjUplOV4PCZ/HpTA6/wAKQNa+EtHt3+/FZRIwPqEXj+dbGR61FnYqovCIAqqB2/yKUEmpbAeWx0pN5pp4ODWdqes2WmfJM/mTsMRwRjc7HthaW7A0mYim7vWoRpc2q6fBJcie1kZcmISFT+P+FZMulatprl9P1F5CvH2a7AKsPQMBlT71apuWpPMjdorM0jV4tSWSNomt7yE4mt5OGT09iOuD3rRDq3Qg1DRWg6iijoAfWgA7Zo7ZpkssduhkmkWONerucBfc1gx63c+IJZLTw0qz4O2a/l/1MX0H8R9hRZsDX1DUbLTIPNvblIVB43df+A+p9qzYrnXdd50iyFlbnj7degqzD1VByfxwK1tJ8HWVhOL28Z9Q1A8m4uPmIP8Asjov4V0RZUBLEDuTV8pNzl9O8G2drdrd37vqd6OVmuyGCH/ZXov4ZNTeMr2Gz8N3qP8AvJ7mE20MXUyOwwAB+P5VJqfimxs9kdufttzMP3NvB8zOff0HuawLzw14gvLiLX5bmI6nCp8qwIzCin+EHs/+1+FNrQL6mxp0BtdNtrdjkxxqp5z0FWaz9H1OHVbAXESGIqxSSFuDC46ofpWh3rNlD06U49aRAcU49aaASiiimIKKTI9aNw9aLjFpcGm7h60b6VwK9/fRWFjNdTH5UXcVHU84wPfNZ1if7O02XUtQOJ5sSzv2jHQD/dACj8Ce9Rag41TXobHH+j2oW4nH95v4F/mT+FalzbyzCdVdDG8PlrEV+Ut83J9uR+VZTlc2pxW7LKukiiVWDKwyCD1FV7Cwt9NtRb2ieXCMkDOfmJLE/mxpNKsv7M0ezsN5kNvCkW89WIXk1LcvMgxBEruecs20Cs9jZscsFurlhHGHJ5YDkn15FY9yf7V16PTlANtZ4nueOC38CcfmRTNR1DVdL0+e9mgspIYhuKxyNkn2BGKZ4TctpzvJvS9lkMl2jj5lduQPpjpWkFdmM5WRQ+KrFvBTgHObuHtjA3CvRGHmaeyrglocAe+K82+KeR4Ikyf+XiEf+Piu5inENqru+EVAxJPGABmtzCx514a8Kapoai71C2v9NhstPgjmW2mFw1zIm/djliEII4ABrp/CVgZfh+ILywIjc3Di3uYudpkdkypHXBHWoYPHrJZbp7b7czsyxvYfOg4yAx9cY4pPDPjO+1TwSdTu7Vre4igLme4QiGRskfLjnFVck89m8FazJoGnx2izNcXZLJA8DlLc5I3FtwCHHtXUQ2GrS/C3WdJmsH+2Km37LFA6k8jOGZm3k4JyDUOl/ETW9Ynt0s4La5uJp3DW0AIAjTr87YyTXZeFtY1PWNAuPtcEcOpW8slu4JBQOD7dulAHGR2OgyWX2eXwb4pcPHtlAM5VuOeA+MfhWx4ot5fEXgi3tIdL1O1hklRDa/ZhJMUXOMhz8gBC8n29aoTeM/FsGqnRktrKTVTKES28qRTIo6yg9NoFdZ4l8Ty+FtIsru4s2uZp5PJdIWCgN5TyE5Pb5DQBwN/pl/FfQT29lq8M8pjt75U0mOQLAAQVVghBGAOAcV02trox8H2Wn3On3xjZAtsDpzMyOvRigAAOecEAVz8PxT1KaS6cQWEMCXTQRpLu3HAY/wAPsFr0fwvqVxrXh6x1O7jijkuYhLtjyQAenWgDzyK51OfUdPuPGegXH2S0iH2T7PamTfJ03MF5Q47dK9Lv51n8OXciKyo1pIQGXBHyHqO1aQIbIH86p6z/AMgO/wD+vaTr/umgDm/hP/yTXRv+uTf+hGu0ri/hP/yTXRv+uTf+hGu0oAK4zxZ4Fj1+eLUbK4k0/WYP9VeQ8H/dYdxXZ0UAeYxeJPHfh9Rb614cOqxpwLuxcDcPUqatj4m3OP8AkTdc/wC/Yr0HB9KXFAHnn/Czbn/oTNd/79ij/hZtz/0Jmu/9+xXoeKMUAeef8LNuf+hM1z/v2Ka/xQnUc+DtcGf+mYr0QjiqN6+3auTzSYHnkvxLupGz/wAIprQHp5dNg+JNr9uhi1LSb/TYp22ie5XCBveu4Jz3rP1fSbPW9PlsdQgWaCUYIxyPcHPWpuUkQ6/rtt4f8P3OsTo8tvAFJEXJO5gox+dcwnxInZAy+FNZbIyCEByK4vxdJqvhHwpqnhbU/MvNJnjX+zr3q0eHVtj/AJY/KvXtKkxolg24Bfs0ZJPAGVFAzlv+Fj3GMjwprJ+kYpknxIu/KYx+EtYJHXcoUfnV2bWNV1o7tHEdrZHI+2zJuaTH9xOmP9o9feoZdGsUtjJq99dXA/je4uGVP++QQo/AVoqbZLlYwJNe8T+KiYVuLHQNPb5XaS4RpiPbB4NdLoZ8J+E9P+y2uqWYLndLI1wpd29TzmsiLwZ4XvR9p06NU2/8tLSYjn3wTWlbNqPh1S32O11ezXqpgSO4Uf7JAw/48mm6TJ5zUbxdov8AyzunmPYQQO+fxAxT11nULsf8S/Qb6X0edVhT8yc/pXSaNfafqtjHeacyNAwwcLtKt3UjsR3BFZOvazdpCW0yZAqs0TFoiX3jsN2AfrWTSjqzanCVR8sSrHoniXUmH2y/t9PhP3o7TLyY/wB88D8BW1YeHdK0GN54YQJAu6S4lO9zjkkk1ieDvFU1/MbLUZYnnCsfMRuuCMgjpnntXZSqlzC0ZG5HUgj1FOLUldBWpSo1OSZlPrdtPJJFaF7mdI92xF65HHPSsuy1K9vb64stRt44JxCJohGc5Qkggn14FZUXh3xBp2qGW3Hm2yAKIlm2bwCRyfYGuh0rQBYXZu5Zbiafy/LUzSbto9BRCUm0b1YUoRsndfiYPiHT5W8vV9OXGpWi5C9BPF/FG31HfscVLD4q0RtPgvW1K3jSdQ+12G9T0I2jnIxjFblzGRcSoCACTtHtiuGstMsdJ8T3titnbLBcf6ZAdgJQ9JASR2O0/jXROmpWscPN2NOTxlazORplje37fwskflqf+BNj+VPi/wCEp1Y7gbXS7Y9G/wBdJ/QVrWltvIaQMFHIUcCrF7rOm6RGGvb62tweiO43N/ur1J+lS6cYuwczM+38H2PmC41Ga41KZfm3XL5UEc8L0HSrXgWGOHSb6NFCEapeA4HUCZwP0AH4VnS+Jr28ZhpGh304xxNc4tlxz0DDd+lXvBIEMer75IVL3zTNAj7jAXVGZScDJ3Fjn3qG1sikmdVnPJGPasq91a0g1OHTbmKVWuhtjlK/Ix5+XPrWmZF3Y3AdD9R7V57c+K9M1XxVaC6nWy07TpZD51w21JZwOArHg7QSfrikB1mkeHdL0RZDYWqRbzlnJyx/E9q0bm4t7WGSWeZYoo1LtIxwFHrmuYl8bR3QaHQrC41KQHBlwYoF+rtyf+Ag1RGi32rTifxBeJMindHZwLtgU+/dz7n8qTkkOwvh8m+1DW9UjjaO0vbjdbqRjzFVAu8+xIJFdB8uTk9zUY+VQqKFUDAA7Uv1rN6sofuxwOlIXIphIAJJwB61lrq1xfO0elQholODdS58tj6L/e+vSgEr6I19zYztb346UB8jIIP0rm9R1mfRYSbh4p2I+VFiCjPsQ3FLp3jLTL11jnd7OVuMS/cJ9N/T88Vj7am5ct9TpeErcnO46HQ5zzRQASgbHB6Gmu6RIzyMqooLMzHAAHU1qtTmtZjhz0pCyqCWIAAySeBiuea+vtaYppZ+x2XIN9IPmb1ESH/0I/gK5zVLGy0ef7VY6jdDUsYaRpN5cf7QJxj65rOpWhTXvHTRw1Sq7QWp0Ggalp4tr26fULQ3c8rzygzL+7GcKDz0Ax+VaXhzVjrOlfaH2+YJGik2fcLqdrHPoa8ul1jU1u/Mkt7KSFwqu6WoZ4iCTuC5APXv+Vdtotm2r2P2zTvFtyyj7whhhVVbOTuTbwSfWphOFXWLLq0qlB2qRsdnxjPb1qpqSXstk0enyxxTk4Eki7go+lZXh+8v5dS1TT72dLs2Rjxcqu3cHGSjL0yAq/8AfVa2pS3cVk72Nuk8y/didtob8aNnYSd9Tj7rSLq48RaXpkutXV5Fn7VcpIV27VPHA4wWNbmkyLda/q9zGf3SmOAPjh2UckfyrndLh13xDq2qXiiPTbd3W1eQvvmCoOVXsMk9fau2sLKPTrSK0t4wsUfC85/Hn9fet4qyOeUr6HJ/FX/kSZT/ANPUJ/8AHhXZIf8AQ1IXefLwF/vHHT9K474rLIPAF3KiFvKkikbHYbxXYWk6XFnBPGQySRqUI6HgmrIPOItB8S2WnXxj0Gx+0y30l7ayRSqfs7OFyNpHoMV0/hGz1ObwkfDklre6W1tD5a3chRi+Tk7RzjrXTqxxirVu+2dffg0JiZ5Lp3wx1GGxhtGtJVZJp5XuHuPmAGdoUDoW4ya73wHp11pmiJY3WkvZSp80sjSB/Oc9WrsKKok4q3sdUu/iUmpTaa9tZ2ljJbiZnBErF1I2j0wK0vFvhZPFemw2UtxLbLHKZC0YByCjRkc/7LmujooA8Zh+FU8drfX9x9pe5S5k+z20JUF0DNtJPckN+Vdfbyax4a8G6LbrYia6jiWOYYLbCF6cflXbmkYcdM0AV7RneKJpI9jMgZh6E9qh1r/kBX//AF7Sf+gmroGO1ZXie8isvC2q3ErhEjtZCS3T7pFAGF8J/wDkmujf9cm/9CNdpXGfCtGi+HGjK6kM0G/BHYkkV2dABRRRQAUUUUAFFFFABWdfo25WxxjGa0aimiEsRVqTVwMRjgUwsTTpV2SlRkimHisy0Vb/AE201Sza0voI7iBz80cgyOtZHi79z4V+zR7o4pZoLVwhwVjaRUIB/wB0muhzVHWNOXV9JubAkqZk2qw/hbs34HBoW4isqqkaLGFWNQFRFGAFA4x7DGAOuDQQD1Gccj/ODWbo2pNeW5t7tdmoW3yXEfcN03fQ8/mPStJmC/eIB9D1r0E01oYvc5/XrIacj65p6FLiD55ooxgTp/ECBwxxznA6VvRujxq247SobjhsEZA56d65vxprVtY6Q1gZVF1fDyY0IycHhmx1OAauWi+INSsooNOsotOtANqz3hYMw4yViU9OP4jSc1EEmPuZZvDV9/b9mpFs5A1O2UH96nTzAOzJ14+8N2ecVreJrC+uhb6hpTPdRyFXVYth2kAlZFJIHPQ/Ws0Wg8PCa+13X3u45QFWAWyRq3qEVQWYkAjr61rfDi+Muk3OlvFNEdOuGiijnI3rA3zR5x6KcfhWFTlktDoo1XSlzWuVLfw1rM2oLeQQQ6R+9MpIfzGJIxjbjaPXrXeWsbxxKJHLtjliMEn1qQA9wKXOOtZRioodWvKpZPoKzBRzUTHk81j+Ib+ZLrTNNtG23F5P8zf3Yk+Z/wA+B+NagwuatGLMy94uW9xXH+LpP7Pm0rWFgeQ21z5TiPG5lkBXvweSOtdffHNz+ArmvF8ZfwvesgO+JPNTHqORXR9khbleLTvEGsLvv7waTat0trTBmP8AvOchf+A/nWrp3h3SdJcy21ojzn708rGSQ+5dgTV63m+0W0M4JIkjDg+ueakJxXG5N6mqHBwBjYox/EBzn16nmsfUNCS7vTf2t5daffMMNcWjBWcDs6kFT9cVrA5oqdSjCbQL29TZqniDUbqHvChSBT7HylUtnvmtKPSNPS3hgSxgEMPEcaxjCcEccH37VbxQ0JlQqRkMCpGcdaG+4DQQoADcAcAngD6AVDLf2cALS3USAdS7gCubPhjRb2zvC1jG7LcvEssi7yQMdzzjmsl9EstJl8saVp/Tl0tkyP0z+tedisyjh3yyTZ14fCOstHqdbJ4m0GIZk1rT0Hq1yg/rVdvGnhlemvae/wD1znV/5ZrCimiz+58tGHYLtNTtPOw2ySyEehbj+VcH9vQjryM645VJvWRDr/jjR7tLfTbPVAouZNs0sSkskYGWxx3GQPQmoNS8TDyFttLES2xXEWyMKFA9O9Y/iWS60+W11K1LAR745SgPyqwHJGfb9a55tVe5cy+cpJ5GDmtJYudelGUFY7cFg6VKd6mpqy3Ms5LTSMzdfmNZ95qEaN9mRFmuGH3SflA9WI/lis6+u5UtJJQ+SuAh9zS2FmUUIP8AWN80j9zXPCly+/NnrTrqT9nSW5v6NruraAsdxb3Ml9aHiSCY8rjrt9B7V0jeJU8XKsarJFpkIBlVuBPJ1CN3CjuOpPWuaTbGgVRjb92oraIWckzW7MscoPmR54LHncPetKePmk43Mq+U0pNStY6PXPEpC7Fk2RjjpjHsBXKsb27b5W+zRdmYBpD7j0qSNUDia5YFz0DkYj/+vTJNTsoyQblGYHopyawk5yd0rs6oQpUo8t7IBptszBpt879/NYt+hJqF/P0WaO40S3aG+mkWOJoX8sM7fd+XowPp+tD67ZqHjjSeW4UZEKQPuP44rrPB0WhpNDqup6naNqZX9zbb9otgepAP8Xv27V1YSFdTvN2RwZjiMM6XJGzZ3miaSmjaatsjPJK7GSeZz88rsdzs3v2FabEqpbHQZqGO8tpVzHcRN9HBrGm8W2lyWttFRdWum42QHMaf7z9B+derFOT0Pm21EPBro/h5ZAQJZZpndc85Mj4/T+VdDyD7ivPdH0rVfBsZuNU1e1WxMskrWlvGSWLEkIhPPfpU11qOr605DzS6ba5wscLfvnB9W/g+grupUJ1XaJwVKihqzsNSsLbVdJubC6G62mQxP24I/nXB+HPEUvgu4HhXxQ3lQxErY6g/+qlQ/dBPZu3NSaXZW9j4x0o20Qjklim811JLSbduCzZyTyeprutR0mx1iya01C2iuYGz8kiAgfn0NOtTdOXKxwkpLmRNBPDcRpNBLHLE3IeNgyn8RVyHmVD71wTfCXwuCfIW+tkJyY4Lt1GfpU9r8IPDkpJM+qjH/T69ZpFM9KDD1FLuX1Feff8ACnfDf/Pxq3/gc9H/AAp3w3/z8at/4HPVEnoO5fUUm9R3Fef/APCnfDf/AD8at/4HPQfg74bx/wAfGr/+Bz0Ad+ZUGfmHHWl3rnGea8P8T+D9O8OeKvDFppN5qCT3d5vmMt2zARIASTnsK1mW6+KniOWGC5ubbwvpzshmhco11KPQjsKAPU7u+tbOBpbm5ihjXktI4UD8TXlmu6tL8UNQHhnw+WfRFkB1LUQMIwU52IT1z7VtJ8G/CnmK9xBeXYU52XN47L+Xeu20/TrTS7ZbaxtYra3QYWOJQoH5UAOsrVbK3jto0CQxIFQL0A6Y/DFWqKKACiiigAooooAKKKKACg9KKjllEcRc9qGBXnt4eXc4HtVGZ424jQADueppJpnlfJPHpUdQUH4Udjx2oopWGZGreHbPVpUuXaSC9jXC3MDbXHsfUfWs4eGdYIKHxJII/VLVVc/jux+ldRR3A9apSkiWrnOad4I0fTdRGo+U9zfBdvnzneT74PQ/Sn63r72sv9nadELvU3GfKDHbEP7zn+Ee3erGrX9y95Fo2lFWvp13F2GRAnQu3v6DvV3R/CFppMJRpHneRt0srnLyN3JNVHV3YM5u10rbcNf6jL9s1Bgd1w4+VOOiL0Qe/U1N4UvY5viPqqWrh1a0TzsdN6SOOT64cCtbXma+vU8N6SBHcTxeZdXAGfs0JyMj/aY5A+hPak0TTLXTPHclpZQrHDbaUi4H+1KSCfUnaea0lJWsiEne52Qz3pH4FLzmkc4HSsyjl0ze/EGQkn/QbBQPZ5GOf0Va6LA5HuTXO6UQPHHiDfw2y32/7uzr+ea35HCRs54wKpCZkXTb7lyOlZGvhD4f1DzCwT7O+cfStMnc5Pr3rD8W3DQeGL1U/wBZMohQerMQAP1roduUjqWPC0cqeFNKEpJf7LGTk+qitjZ61FAILOCK3VwAiKqg9SAMf0qx9DmuJrU2ECgUbRS0UWGAApeg49Dj64pKjuG2W0reinH1waVgMLTbryvDCXDDJlmlf8d5H9KyJ5mnlMjHDGrglSPwnpsIzuZS/wD48Sf51n4r4vOat63ImfRZbTSp8xG8Mcn30z9OKh+zSx5ME5A/uSDcPw6Y/WrVKDwR6V5UKklsehKKZzuqeIjpxa3lsjcHblgjAjB9a5ZzpupXG5rO0gY/wglW/wAK2rsCTWL8n+GQL+GxT/M1Ru7WEx/NGpPuK96hyU0klZvz7lwotx5nqQ/2FALZ4I5GEb/3jnB9qktbW50tAZ5I5I8YV8MG/Tg1e8PaTDfRTMJJYjG+3KNwTjPOa3PsepQgLHNBKo6B0xgfhRUxXK3Byv6/5ilUgrOEdTDRb24/49bOT3ebEY/LqaWSwnBC3l8VY9IbSPJP4tz+VbpmvI8edYSN7xMH/ShdTs1OJkmhbv5kJH8qwVaafuRVvvM516klrKxgnSFdW8rTGd9pXzLybOffbz0+lSJoeqtbeQdThtUxgm1twCfxNb6XthMfkvId3YM4B/I1aWJGAIcHPpUSxtZaW/D/ADOf2UZbtnMWfhcWaMI9RugzfeKhVJ+pxmtG30tIHYyXdxcqVwUnw6n8MVsG3A6mkEKHuawlj60+v4FrDRWpkNomnFtyWyRN6wsY/wD0Ein2enT6cFi03Vb60T+4rh1/75INX7i7sbQA3M0cXszc/l1rPbX0kYrY2VxcdMNt2Jz7mtaNfGbxk1+RE6VB/EkXLiXXHWMyy2F75bZjaaDYwPruHen22oXTSxQ3doI5ZSQhWQMrADJOOoqrZ3WpTPKb23hhXA8vy3LMabYsbjxNcBjlbaBY19ixzX02RZji5YlUJyTR42Z4ShGj7RKzOh8PL9p8V3MhXK21ooU+jM3P6AV2qAgdK5vwBbC6i1e/YnM96yA+yALj9K7ZbKNSCcn8a9nESc6jZ5VHSCRTigaUgY471pRoI0CjtSqoXgDinVkiwooopgFNchVJPSnUjAleOtAHiHjjRNW8Y/F220qyMkNpaWPlzXAGAqPnfg+pGB+NevaLo1roWm2+n2MCQ28CbVC9/c+5q8kYVy2xQx6sByakoAKKKKACiiigAooooAKKKKACiiigArO1BiWCdhzWjVK+iLDcBUsDNopSMHBox7ikrFiUUd+OaesMjDhT9KAGUEhVYk7QBkt6D1pzIy/e49qwfFszxeHpkjYo07pBuXqAzAHHpxmjcDO8PeIIbHU9Uv7zT71orycm2u4rcyCSIcAfLkgD6VsX3jkrbgaPoOp6hMWxsMJhCjudzfyrorW0S0t44EQLHEgjRR1wO39a5fxH4zu9E1aPTl0R7j7TtW2nWX5CzMFXzOPlG4jnJPtVkNk3gB5Lixv9QvE8vULi8mF3GTl4nV2AQn0VNoGOOCe9XfDRN54g8RannKNcJZx/7sK8/wDj7yD8Kgt428J+FLy5uJftV9IzXEjKAPMmkb5VXOMAkhQD0ArU8M2B0jQrW0lIacLvmdeQ8rnc5B7jcTQBtUx84GOtKXUEAnk9qztR1/SNLUm/1Oztsdpp1Q/qaAM3V/Dkeoait/Ff3dlMYxFK1uwHmqDkA5Hbmrd3JtQQA5JA3Enk8Vi3XjiyniB0e0v9TdiQrW1uRGfpK2E/Ims4weKtT+89po0Dc4QfaZf++iNoP54rRNLUl3ZqX2o2mmweZeXUdvHkAF2Az9PU+1c3qJ1TxXeWP9lQG2srecTG4uoypYjoVTr15ycfjW5YeF9Osp/tTpJd3mObi8kMz59ien0raGQgUHHvjk1M6lylAoafpaWTedLI9zdH708p+b8OwFaB69Sfr1oJBPHSkrK5YUUE4pCwFFwFqvf5Gm3RHUQuR/3yakZ+eM1Bd5ks51BOTGwx9RSbBK5yrtnSdLA6fZUP5gGoBk4xzUVrLt0DTDM4BS2Ack9MEiopdTsLXAnvIUJG4IXG44HYda+DxtOdXEy5VfU+ow0owoJss55I9Bk04cH6k/pT9K8NSa9bR3+svNDbygGKyhdoiFJ48wg8nnOOMVi6aZLS61W082RreG+eOIO5dlUYBGT75raplTpUlUk/kKGMU58iRhqd99qBPX7Sw/JVFQXn+qY++KlQgX+pAZ4un/ktRXn+qf8AP9a6kv3i9F+R68f93TXY2fBy/wDEiZ+8k7kn8cCuhNYPhEf8U1bEfxFj+tbpOTmvKxzvXl6nBSXupi9e1NI7f/qpaK5OZmjUXuQyWdtMpWSCNs99tULzTbK2tJZ4Y2hMaEgxOVya1aztbYrprr3kdVH4kV1YerUlNRuZ1IpK6HWhmjhTfO0oKg/MORVbURI4kkkvmtrKMZk28HHruq6AFGB0HFc9rFtINRs5Lycy2kk+2O3I8sKcE7m7uOOhxXVhafPWa2OerJqncl0ifQruPzbUoZc4bzuZQc4wQcn+dT6nqzWlxZQ25jbzrgRS9yMDNc34d+xX4spdSmsJrhwVjjA3TE7s7mOc5/CrepWN5caws+maTIgS4Es007bI5SFIyOpA59K9J0aftnzPa+5zc8uS6Wpo6FrL3oSCVmkmZpSSq8IAcDNaXh4F73V5vWfbn/dUCsrw9p2o6au28ls/K+bKxL8zZPdjg8VreHVIg1B/717J+mK9XIoU3jZyp9EefmkpLDx5u56B8Oodng60k/57O8/4sxNdhXMeA2X/AIQfR9p/5dxn610+c160nds82OwUUmaM0hi0Um4UbhQAtFJuFGaLgLRRRQAUUUUAFFFFABRRRQAUUUUAFFFFABSEZGDzS0UAQtbxv1QU0WsKnPlirFQXU3lREjqelKwyKeWKAYVBu7YFUZbmWXq2B7VGzFmJJpKkYY7kc+uaqalZ219YyQXSO8R+bCNtbI5GPerdB6Hr+BxQBn2/jnw9/ZKXUmoRxDbgxSMDKCONpUZOeKoxvN4p1O3u72NrLRrV/Ohhmwr3Ei8qzjsq9QPpnFaMthbRPJeQ6dbyXmMhhGqsT/vYrPbQp9TYNrtx58Q/5cYjthA7Bu7/AI8e1O4rFK/8V2ms6/EmnQXOpQ2Mu9YrVMrLcYwrM5IVQnUAnknOOK0nuPFt+2fNsNGQ9URDcyj/AIEdqg/gwrVhijghSGNFWNV2hVUBQOwAHAHtUg6AcYHTjGKLhYwT4Z+0k/2lrOsX4b7yveNEh/4BHtXH1Bq1Y+HdG0xxJZaXaQyD+MRDf/31/wDWrUIxSHilcaQDh9wHzf3jgn+X880ADHQA96QsBTS2elF9Bj6QnFMBJpdpNK4CM/pmgMTShPWnBQKWoEZyaVVJFSYFFOwDdnrSPGGTGMkgjFPoxznuOlFgW55zc2Yj1Wy0kI0aTXB3I3dB82P5V1Oq+FNN1bTZbCWBEhnYNLtQZbnpnGe3BBFReJgkWo6JfThfJiujGztxtLLwSfTit9HV0DqcqRkEciuGlho4fSOup2utKt8WlhIY0hijhQEIgAAznAH/AOqvL7TP9o60T21G4H5PivUx8zDHU/5/rXltmN2oayBjLalckc9i5IrizS7ofM6sJ/FMPG3W9VTGP3+fwKj/AAqC7OYXrRvbbZqtxc4YCUDcPpyKzbo5ibpXmQlzSi15H1FrULI6PwouPDdgMcFCf1NWjqkOJGiiuZ4oziSWC3d0T6kDFZWj3Bt/A8UwJykDAY9ckD9a9P0ezWz0a0t1AKxxKBn6c1VDAQxFapKb2bPCrYqVJRUTiBqVkbVbkXUXlMMq28cjvj/DrVhJopF3RyI6jqysCK6OLwjo0d/dXjWcUr3EgdlkXKjjnaP4STyT3rmvEehReHZ4NVsUWOzeRYrqAH5RuIAcDt1GfrSr5MoxcoO4qeYNu0kPDA1na0wIs17Pcr+WDVuPJIwc57mqWs8TaYP+m4z+teXhoctXXz/I7KkrxLQ6VjalZ6PLqECajF5ksp/dI4cxj32j5O/cVs9q4rW47i88TWUVvbzhGm3lpZCiSFRnAA7V2YCDlUetjDEy5YbXOm0w2TwyGytUgSKRoyFjUAFWKnbxnt61katq9xBrTWAuorVFhEqv9nMsjEkjaFz7U/QNTtI4Ht2mX7RLeTYjXk8yH/GsG9a4+3yGdp0fz5grPINpjwQNqjk8mvQoYWU8RO6v2OepVSpaWR0nhvUJ55rxLq6uJGEoMRnUI5TGCcEetbPh/aq36joL2X9cVzvgqydL43UkENuUt1hCCMrvI/iycc119nZJZNcyLIds8hlk9vpX1WU5bKhWnXasmtjwMwxaqQjTWrR0PgG/aPQ5rF1xJaXMke30XOV/DBFdO1/K3TC/SuP8GI8tleao3Bv5jJH7xrhVP5AfnXTUVX77tsRBaJsnN5OR98/lTfPc9WOaiorPUuxKZ3IxuNN81v8AJplFLUCTzGPc/nThK2OMg+oNRDrTs4o2CxdhuiuA2SKuo4cZFZCtxxU9vN5bgHJBqkwaNKikBzS1RIUUUUAFFFFABRRRQAUUUUAFFFFABVHUQSiEdKvUySNZE2sKAMPn0oq3JYOGJTkUz7FN/dH51NirleirX2CbHalNiVXLSBfwpBcqE4Ge/bNL29qndYEGMlzULEHoMCgY2kJPYUopc+lLUBnzH2oC+tPJzSUJAIFApcCiinYAGBQaKKLAFFFFABRRSgUAJRQeO9ITii4EV3aQX1q9tcxLJFIpVlYZ4rmzqOq+G7d4rrTpNQtIRlLi1OX29gyev0rqC9IXPUcEdD6Umk1qUptbHm2ofE9bqF7fTbV7WVx/rrqQR+WcfeC4yTXG6tqst6bGCK+U6iu0yXEQEYfH3nZhjOea9wn06yuiWns4JHIxuaMEj8ay4/Bvh6NmYaVb5bk5Xr9a2pzoRjyuFzOXO3fmsecNqEqqyrqNtMMZ2zFc49mFU23zIrywMQ/Ro23jA/lXqtx4Q0C6t2gk0u28txhgsYBP4jmsHTfAE1pfbJb/AHadHkRxqnzlT2Zj2rGeDwFS75XF+R10cxxlBWjK68znZ5bGLwtNa20wCxxltrfKfXv1r1fT5Un022mRsq0SsCKrNo9i9otrJbRSxIu1RIoY478ms+NZPCttFBZ2U93pyEk+Wd0sOTnAB6r7CuGhgo0Oblbd3fU0qYp1mnJWOirK8QWUepaBqFlIyoZ4mjDucANg7T+ePyrMm8faFbrtLXXmDgQi2cN9OQB+tcnr/i6XV7d4bqxuLPRWYCWSIeZO43HACjhOnPWuqGHqyV1EylWitLhHHqml3Frp+rCN5p7YSpJGcjjAYfgSKXV+BYMwxtuUBP4Gq9lq8F5qBvb1ZrefaIYLd42IiiHQE45J7mtDUIPt1h+7YNsZWBUZ6Gvm6+CqLFNwpO3o9z1qNePsffkiTnHp9ayLzUbQ3aeVC13dxB9mw5VCwwcnoKmurG/uiBKSlu33YIzkn/eNWLbRGRVTYkSdgOo/CvbyzhebtUxDsu3U83G5wl7lFXfcxPstzOzNLLHbqW3GO3TaWPfLdas29jFDuMduq5+++Ocd8k8n8TV2+vtM0dhDhru8b7sCfMx+vp+NYWotfX8BkuzhGKpDZwcAsTtAY9+cV9dSw9DDQ/dx2PDqVatZ++9zW0u4v9SuZ4NCgjnkiGHnd8RRnsM981sJYa7rAXT306ayJIW5uWIwE/iC+ua6zwzoMXh3RIbJADIV3TEKMM56k/0rX2jcDXmVMbUk3bY6IYeKSI7aBLW1it4lCxxqEVR0A9P0FS0UVxs6AooopAFFFFMAHBp2c8U2lHWoYD19Kd05po6049KaA1Ldt0SmpahthiBamq0QFFFFMAooooAKKKKACiiigAooooAKKKY8qoMscUrgOxTWdFGWIH1qpNfgArGvPrVGSVpDliaTY7FuW+bkIABVVp5GOS1R0Uh2Akk8miiigYUUUUAFFITilHIzg4pgFFFFIAoopGbFK4C0VGWzSZpXAkLYNNLU2ii4CkmmnJ70uKUCgBBRTgnvTgMDFFgI8UYqWiiwDAuR1pdg706imkAAADGKY0SvG4IyGB/H/PtT6rahdCy0y6u2BIhieXaP9lT/AProEzyXU5JdN1a+W4kkuNPW4KLegZ5z8wfvkHgnvVKPUrNtbtZTcobOJXW4kDHZyBhePvHIGAOa6zR4mGh23mgOzQlpCRkM7ctxzzn2q0LG3F0k4gi81M7ZNgV1z7jH5HNfSQ5lTUVY8uTjzPQw0vkdt1jo967dS80QQEDqASc59iKuQ+IdII+e8htn7x3J8kj2+bA/WtbBGctknjAGQfrxUbwxucsiMfVxk1XI2hJxRlyeJdPGVtC98/pbIXUf8D4X9az7q71zUQy4OnWz9ojukf8A4F2/Wuh8tQflUA+oAH8qQplsEYx+VWo33Byi9jlrayt7JCsKAFvvOT8zfU9/xrU8NWP9peMLbzBut7CI3DA9C54TP/jx/CtAxwPE0kiIURdzMPStTwFaSmzu9UkhEY1F1lhjBywgAwucgdcsce9cuYVlGlyR3ZthoOU7vY63vwSBnJxRRRXgnoBRRRRcAoooouAUUYoxQADk04DmkGQehp4GfSlYBQvenqu9goOTQqljtUEk1ft7cRDcfvVSQmTIu1QPQU6iiqJCiiigAooooAKKKKACiiigApCcDJqOWdIh8xrPnuzNkLwopXAsz3yrlU5PrWe8ryNuZsmmH24oqSrBknvRRRQMKKKKACiq13dm0g80W80/ONsKbj+VZh8Rs3EWjamx9Gg2/qaTaQ1FtaG5Q3y5zxjnmsEalr1x/wAe2irD6Nc3AX9Bk1DNo1/eQNJq1/JcJ1+x2I8pGPoTnc36VPOi40+5TvfGc8fiKOxsrH7TZocXNzHufyz6YAPP41sN4jsTZRXsAuLmKUlUW3iZ2JHXCgdqxLiaeC0+yvJZ6BYgYMaOGnYewXoffrUlqL25s49P0SB9P0xRtN1cDEjg8kovXJ9TQpClGxu6XrlprCzG2EqPA/lyxzRlHU+4NXi2ap6bplvpNqbe3DHLb3kc5aQ/3mPc1cwad7kCZoJNOC5pQopAMGT2pQpNSAAUoOO1MCMJTgMClNFABS59qSikAGiiincAoooouAUUUUXAKjuYI7u2lt5gTFKhRwDjIIIP86lwPWk49ad2JnmWv+HdR0jQin9sRXFgjRRt5iFZ0QuqkKVPQZ713B+HelxqPs15qlsR/cuTIB9BIGFcZ8Xd/wBj0lufLad7diOxZQw5+qmuDh1vWrdSLfWb+Ppx55b/ANCzXVGdSS+Ixaimdf4nM/h7xMdOGqalLbrCkpcJE5+YsMbQoPYdPWpYPFejPhGvgjAYJmUx5/MCuZsriS/klv5rme4uGUQtJI2cgHtV0jLZ/lXdRq1Ix3MJwi2bU3ivRITj7dHIf+mWX/8AQc1Tm8XRTRtHbabeTqf4ynlL+bYP6VSPPXB+vNNeQRIzliMLuAHVs/dAx3J4HvVyxM7akqnG5Xs/D667qEdjHGtnczMrbLdnbMf8TSPn7g4AXHJI5617hHF5UMcQO4Iu0Hvx0/Kuf8F+H/7E0xrm9GdSvT5lxg8Ko+6g9h/Mk11IdV+7GF/GvJrT55XO2nHlWxDineWx+7zU4uCB91D+FN+2SDoFH4VndFkYgkP8LflT0tJX6DH1pwvpvUU77XIf4sUCAWEueSBT/wCz2HO8Uq3zDG7BFTreRtxnFPQWpEthkcvj8Kd/Z693OPpVpWDcg06mBT/s6P8AvNTlsYh15q1RTsK4xI1QYUYp9FFABRRRQAUUUUAFFFFABRRRQAVBcT+TGTxu7VMelZt4xaVs/wAIpNjsVXkaRiXOfakz6DFJRU6lIKKKKACiiigAo57UUjMFGaLiKMlwza7FZo2FitzK4HfJwP5Gr/UVj6ZmbX9XuDyFMcKn2C5I/M1sVzVHqddJe4IRnrz71Vv9Pi1KBYp3lCg5zG5U/mKt0VF2aGZa+H9LsTvgs08wD775ds+uTVOGeSHxW1sXbyri18wLn+NWwcfhW8elczqBEXjHRXORuW4i9jlQRVwepnVXunTAAcAUtBwSSDntx/jRXQjkCiiikxhRRRQAUUox3pDgd6ACijIppbB4oAdS8UzcT2pOT2oAecUZFM2k0uz60ALuFJuPYUu0UtADMmjaTT6XNIDivifYm48DXU45azkjuhjrhTz/ADI/GvHJ5CkHyHc8g2p7sTgf1r6J1i0W/wBHvbNlDCeB0we59PzrwDTtKuINTgtrtCs1jHmRW6b8lFz7YUt+IrqoPSxjURu2NsLKzht16IvP1PU1YAwMUfn+PWl2k4A612rTcwEwQATjp+eOtbvgnRP7XvxrNyubK3J+xRkf61x96T6Dt781zUKR6v4htNB83Z9obMxU/wAAByo9zj8q9streK0toreGNViiUKigYAx0rkxFXojWEOrJMDGO1LupKK5Lm4UUUUDCg80UUAKOtL05ptLnPFFxE8crjoa0beYSoM/eHWspeKsW8myYeh61SYGnRSClqyQooooAKKKKACiiigAooooAKKKKADrWfeREOznO1v51oU10DoVPSk0CMMgg0lX5bFyfkIx71GLCQn096VmVcqUpBx0NaEenqCC7Z9hVgW0KjhBRYLmOFJ7UpRlGWUj61qTNFAmdq5rNldpSWJyBScQuREZFZmsavDpEMeY5J7mdvLgtox80rex7D1JrU6c5xjmudsEF74x1G5l+ZrGNIIVJP7sEEs3TqelS3bUqK5mP8KSyz2V3cXEJgklvJWKbgwHOMZHXFb9ZPh5NulqcDLu7EjH94+/9K1s84rmcrs64KysgooopFhnAJrkvE2mapf6xpcunzfZ47eRneZQpdflxxuBH6V1wOKjkKqhJHSmnbUTV9DlX1DVtCubaW81D+09PnlSCR5YljkhZjhWyoClc9eK6wHPp+ea5HxUwn06CyQBpLy6iRAOuA4dj+AU11y/KgUkHAAz644zXRCWhy1Uk9BaOKQtjpTSS1O9zMfkU1mx0pApNKE9aQCZJpMGngYpaYDAppdnrmn5pDzQAAYGKKKKAFzSUUUAFFFFABRRRSEIWVcseFxksegGev6GvEors6rdXervz/aE5lXP/ADywFQf98gfiTXovxB1KTTvB9zHE+24vW+xweoMny5/AbjXnyIkcapGNqKAFHoB0rswy6mNV9B3Pc5Pc1naxqa6Zpzy/fkY7Y1HUmtAZwR3HT6Vxd3M+qa5JI4PkWreXGvYt3NdE3pYyWupPoskul6npuoSEiZbyN5GB5+Y7cfQAmvpLfIIUnZAYXAYOjZAB7kHB/SvnmPTpNRt5Ut3dplQuUSJmYHsePSvctG1O4ufD9nCiqBOqoHO4Ebh0K44NcdZam8GbHb/PNFZGpaxp+jx/6ZObacZPmSsAkh7456fTpSajrmn6XoseqT6iBbuqEnaGxuxjB49ay5WXc1mdUALMF+tOBBHBz3GO9crp/wARPCzzqkd7C8zfxSyAflnGK6GC7tpmMtu6+RJ9wBwRnvyCaTi0O6JyXMgjjjMjnJwCBxQGOWV1KOnDKSP6GnWxB1OPkEeW38xURlRbu4VmCkv34zxSsBI24yJGgBdyQNzYHGTR+9jlCTR7CemGBzTIJkk1K2CtlgWJ9vlNLeyCLVDgZdowFGOpyaLATjrT15YY9ahYyQMBPHgZ4deVqxAUaQZOAO9UgLn2yFThn2gcbmGB+dSfaoP+e0eP94VSSRV0uaQPjHmHPp1qCG60ud1jjuCZGxjMjc03OKdmxJN7Gr9qg/57R/8AfYpGu4FUnzo+P9oVD9hhx1f/AL7P+NUrmfTbcujzsJAOgkOQaJSjHVsEm9jRjukcgEMufullIBqcHNZyzQT2Y8t1ZwFyc5PatEDFNNNXQNNbi0UUUxBRRRQAUUUUAFFFFABRRRQAUhOATS0jDKkUAY08hklLE1FUkyGORgQeelR1F9SgrI1Dw5p+o3H2mQTx3BXaZYbh4y3+9g81rOdqFicAck+1c/q3irTILaaGG9/0krgeXGzbffgU7XJqTUFdsU3+neFNMhs3llkcZ8uBSZJX/D/GoNN8TXl5qAFzpotLJlJVnkBkzxgEDgfnXJWl3YRGQW18Dezf6ye5OHk9ue3tVt4NU4KXkBPo0WM/l1+tCoRe54tbO6vNaCsj0gH5VOc5GaWuOi8T6taBUu9LiuFUY3WkuDj/AHW5Na2neK9L1GdbcTG3uT/ywuF2P+vB/OuaVKUWfQYfG0a0U1LU2icDJrG1m+vIoU+x2f2pmbbtEgQj8TWjcylY9uck9T6Vz1yWuvFGm6cD8sO66n74A4XP41MVdnU3pdEuk6NeSal/a+sPG1wg228MZykCkY6929TXR7MY3Ht1NKOm0YxkdaxPEAje/wBMgeW7je8naJWgm2FQI2fP0+UD8a6LWOPmbZuIO2Bn17VQ1DWrHS5FW8mWHcDywOB+IrClutc0WU2C3C6lLOn+jNKux4+cM0hHGwcc+9dDaRTQabHFdTtcSgfPIy7d5+npUynYuNO+jJbO8tr63E9rOksTdHQgj9KnJzz09q5Qwx6V4tsHskESX6yJPGgwpIXIbHb0rqupz36GqTuiJLldgoo9c8Ack1FcXNvaR+ZcTpCg7ysFH5mgRLRVaDUbK7fFtdQz4GSIZFfH5Gpt/APY8igVx9Lx3qPee1JuNAyQkZoyKiooAlyKaWGaZSYoAfvNG802jqB2zwPrQB578TC8upeHbcsBG80smP8AaVDg/qa53dgAlc55wOw5/wAK6LxzqFtdaxYWUUayTRo8jNn/AFfOzH4kH/vmuWv/ADTZTGFgJNmVPpjr+ld+HVoHNU1kVrjUVGjpdRglpkAQdyzcAVm32iXvh+5SyvQBI0YmV+zA9fxBrsPC/g+4mv8ASJ59kmmwwfaUcHhixyo/Cuu8ceGh4g0h3gUC9tiWhJ/ix1X8azlV94uMNDzfw9bXllrVjem3lESuCzLjG0g/pzXe3s1/N4js5IxOmlWkTzTMi4WZtpCjP8R5zXlUdvHLFueaFWU4dDn5SOoPFeoXEIb4XxxK4x9kjG4Zxj5aclfUSutDE1i21PxLZXF9cNawpEx+z2UjDdt7sSf4jXSaqGk8B2wClv3UHQZz92vOo9N0NNLf7bqaQX5bMXHyBfQ/XrXe+Jb6LS/Atm7ztH8sK713AHgdx9KFa4as5i30uTUbqO2FvuZzjLpwo781u+GvDdzofi2UlDFaRwkhYmOyV2OOn4CtfWLzPgiCVZZFzFEWcZBxgZ5qTwVbSyaH/aDu/mXcplUOxOxRwvXtgUqs7ocYanUWtu9vqtsHOWeBmYehyKbE0AutRjuSBG0u5c/7oBxTrYyyaskkrgt5TAYHTkVFLu+13G1c/vT2z2FcvQ1EsFK3dmWyGIOeTz8pp+o5/tRfmbgL0J9aS33nULYnqN38JH8JzTtTXF+kgbI+UFQORySPzxTQi1qbN+4jDELIx3e/FQjjOOlFxPHdNE0lvMRGScDHNMhzyAGC5+UN1ApMaJEJ/wCEeucD+CTp+NciGJwykg5z7g11yP5WgXD9wkmB781yOdxZ2wCxyR6V5WZtLlaep6GATd01odFHrxXTt5b98Pk2+/rWI0hcmRjknknHU04afI1l9sx3+7/s+tQI5RlZcEg5APSufE1Kk3CNTRG9GMIqUobnZ2NklrpasOWcKzH6kVsVRB3adGxGCUXj8qvV71OKjFKOx5E5OTuwoooqyQooooAKKKKACiiigAooooAKKKKAIpbeOZcMPxFVJbAKNyt+B71oUyUgRliQAOeaVgvY4TxVePFLb6ZbyYeUebM4/hiB/qcAfjWOAqHAUAdsDqKal4mpS3OqKd32qYiMkdIkO1B9D8zf8CFOrWK0Pk81xEp1nGL0RFNbQXCFJ4Y5FPUOoNMs7KGxiMUAbyychWYkL9M9KsUVdjynOTXLfQM1Bc2VtexFLiBJB1G4d/r1H4VPQOCCDgim1fcIScHeOhRiutU0JgVkkv8ATkGTDIf3ka/7B7gehre8Oi1L3WtNfw3BvWwkgOAEUcLg9x396z8ZwMZA5x61zGo+HkW4luWmuJLaWQuYlbaifgOtYOkr3PocFnFTk5Krv2PRL3xZoViSk1/G0nQxxgu//fIya5iPxNBP4o/tTVLaaGw2fZ7GR+PLLEbmcdt2FA57Gse1XT7FcRLFHx/CnP50+6vrK4ga2mAlilHlsCDxnv7EetDgmrM6P7Tqc6sj1F3hiJYlSwJAOOo68e3NVLm9VIWdiI0UZLMcD8+1YPhm8efwdp93eyDK2+1ppG6hCV3E+nGe3XrWbfQ3PjRooNKMv9mocyXbDML47onDSY/FfrXFy3dj6VTXKmWdA1SPWvGL3BRxElsRZ5HVdwzIw7Z7Z7V2wIwCRgkdKytI0az0e3K22XlfBlmc5eQj1PYf7PQVfkdYo2lkdURRks7YAHuewrZKxzSd3clZgAeQB159uax9I+w65G+rPZbvMdlikn+Yug4DAdAD1x71lXV3d+K4mtdNRrfSGcJNfzAgzJn5liUc5/2q6lY0tdPMUEYiSJCERcYUAcfpiom1saU49TE8QaJpf2J7pWi064hG+K7iwhjbt07HpTfDWvR6zpEM8hENwzGIh1KCRhySgPUY/nXRXnhvSr6SKW7tzM0JJQPIxCk98ZxmuTsY21TxjcybWNnpO6CMsc7pmHOPovH41STQpNM6ggA8UUoBPI5HY+opJFPlj3YD8yKozYUVd/sm1z92T/v43+NUbb5rdGbkkUNWEOCk0bTUnTiikMj2msvxFq8Xh/QLvVJ+EhjO3HUseAB9TxWwSAMk8AFmxxge+a8i8XeIIvFesixtjv0vT5B5kinKzS+nuBWkIczJk7IxNLW5mha8vsm6u8s+eoyOn+e5NXyA2SR16/lil7gjt0pCdue2Bk7ugHrXoqKijlu2zu/h1Pv8MtaHrZ3DwgegyGX/AND/AErrSowB6cCuL+G9rIukXl6wKpd3TGEH+JVUDP5iu0YHBC+nFedP4mdSWhyUmjaZ4ffWNXlhDQXMm9l2Z+bHKqPc07+zdQ1rwNGyAaY00UZVQP8AVncD/wDWroZIn8pd7NtQ5Cg8+7fWrlxLamwW1t5Vc/LgK24gAg8kfSmphY51vBOjPax6oNPgk1HywGJThmOB06dawvijPHcyaXoMLYjib7RcBRjhRhVP1OfyrtFJ3N5bSABfkiDcKe7EenOR6/rXmnijQ7/R9Qkv5bi91NL0ljstGd4/YsoACjtxVwkm7smSdtDpdftZL/wTZWMOd9z9niBHocc/lXTILewtIreIgLGgRVHsMVTsYzJoFjcFSAsUQTK+w5x1pp5Jz65rOrIqC01NCyuvN1VFC4xG38xUE13Il9cqAMeZ+PQUzTnSLU1Z2Cr5bAsxwOo71XnkSW/nKsfLaTO5F3Mwx27fiah7F9TT02WWe6kncgRwqQGxxuPX8sfrUNrMb69u0LbROA0R7jb0/wAartcO9sttGggtgMFQcs31NRgtG6SRkB0OVz0PtRzdBNE73VxDJ5M4CyD1H3vcUpu5vUdPSrVxqFldWW6SLfJ08o8MD9f61mICFPQD0ByB7c0noNeZZkhnutA3rNtSMPIwx97BJxWPHZTs6+YUC98c1uQXMEegSxNKnmssihAw3ZOccVUAxx3xWFTDwnJSa1NYVpxTinoWEuZAuwbdnTGO1ZM1jOpd4yhXlsHjFXxnPHWlhWGS5VLrJjbjIfAH1FXOlCorTWwoVJQu0dCJdmkI2OiIT+lXormOXo2D6Vl3M0JtRbROpY4VVQ5wBTQSp3dCBmt17uhi7vU3KKhtpTLErHrU1WSFFFFABRRRQAUUUUAFFFFABRRQelACMcKTXL+PNSksfC9xBbti7vGW0hPcFyAW/wCAgk/hXTNypB78V5v4xuTqHjC0s1OYdOgNxJ/11kJRR9Qqv+YppXMMTV9lSlMowQx29rHDFxHGFVBjtjp+QFNuZJYraR4ITNKq5WMEDcfTmpaQ/dPGfStuh8Pe8+Z7HLXviTUo9rf2atoi/vHWWdWlKA4O1B6V0tvPHcwJNE6yRuoZXT7p/wDr+tZsFhcT+JLu/vYy0UaCG3BbIK96uafpVtpcciWissbvuKliQpPpmkrnTXlSlFcqsy3RSimmRRmqOO1xfwpksMc8bRyLlW6qG25/KlVww4607APUUgd0zAm8K24DG0vLu2YnO1m8xR+DZP5EVl38V1pEbwXNu0xdSqX0a5WIH7zsnbaMsPXFdoCQMDpWdrm0aLch1JjYKrgDopYZP0x1pNaaHdh8XL2i5tTdsvBtqEt0v7ia/tbdVFrZsm2CNVGFO3+MgDOXyefc10Tx/uNihSByBgcfQdKdasj2yOkispG5HXpIvY5Hrz+VZWr+JtP0dvJkdri8blLa3G6Qn0I7D61yuLufac6UeaWhuxWiXESzLdXGCOnyfl061zOs6bPqmqLazyFtGjUMyr1unz9w47D0qto2talc6iTqCxQWty21LaElip9WPf3rrJbVC6TRqBJEcr6VTg7GNPGQm/c1RJb6cfLQmVoyF2hYgoVB0AXIqrcYWO4SJ2eNUILNtHOO2BVi81D9xEiZDz5Gf7oHWqN3PHDZSIvaI4/Kuedk7I9CleSublwZFT90Nzccf1/WuY0a5tHnutNsHzcwzuZlkjZSpJ5Y56+2K6h5MAliAPes+G0SO5DW8DBmk3PM3U/1xWy1MGTtYrHHuku5gFHJwg/pVHcWXIZzHvXaXAyfmHpVvUg5miD/AOoPQDu3vUEv3R/vr/6EKHuSbR6/jWFBDEgWC5vAsg6LHwB9Sc5q1q941vF5cf8ArJOmOwr5l1r4k+IB4ouJbW78u2inZUgCjDKDgZ4zk/1q0rgfTUtk8Kb4pWkUDJV8Zx7Ef1qJWDKGGCD6VmaHrzPZW80uTDNGrj1XIz/WnX2r2GkWl1dXFwkdvGxw2R3GcY9alx6DTOT8cHU7DT7kS6sHtLqbFvaRxFZXY/wF842jrx2ql4Y8BEabF9pc20WOERRubPUk9B+RP0rLtNZXxd4ytLm6XbCG228GPur13H3OK9RuLryLWWVUyI0LYx6Ct4pxXmZO0jFHgjS9p+a6Pv5g/wAMVk6n8P3uiIbC9kMJZTOJACwjH3sEDknsMVy8/iDV1Vry4vJmunb9zEjkDcThVAHavW9LfUYtOhFyIUu2UG4wScNjn075qqkpR6hFJklrHb2lhDFbqI7eKMKir/Co7D/Oasw2k1wA7uYUPRQMsf8ACoYog9zDExyGcswA/GtS7maC0kkX7yjgVy+ZqVzpSc/6Tcf99D/DFVZoZLNd8jiSHPLYwV+vqKq3Ny9oqypLK0qgM25zhvUY6VtFhJH84BDDke3pRuBkRSxPcQ28e5fMY5ZQM/dJ/pVm5tpIIGkt3lklHRTtG72JA5FY1g0aaxBBvLGOaRM/7quK6K4uVt7aWbrsUn8qcUrDKkelbgGnlbf1xGeF/PrVW60mWBQbZmmBOCr4yPfI7VW07WLia/iSSUusucqVGB9K3Lq5+z2ss2MlEJAPrSsmri1KCaGjxg3E7l+uEwAP0yazde8jQNPnvpppHtIFLyjYGZRng8DmpNM1i6k1CKOaRnWUHIOODjPGKn8Wxtc+GNVjWKSRzZSbVHILAEgYHPJoSTQanL2Hi7StTW5a2mmb7MoeXELEgHIAGASfut+lSx+JtPklSJBdmRuFUWj8np3H+FcJ4N0y80iLU5HgvYp3tNsI3E7/AJV5J6ZHHGc53VrfD3w/cpr9xqF1ARKsZdSUw25m5Odv9aVkVqelwaQzxCe6nZOOkagEfUnNOOn2ROFvLjP1z/MUniHUZdO0CSWGOV5iAiiPG/J9M8ZrzLT9Q1rTfEE18y+IJ4GVQsc0qMCe+4dh9Kqy6kq532qqdFi+03Bkmtycb4oWdk+qqCfxxUGj3dtrUriKS6jjRGJLwGNiQQOjD39Kx/EniPV7qGKC00wtHcJich/9Wp6gcjJ/Gq/w8tr2DVNR+22t1E5ibyzJMXDJlcY5bB/Gp0uV0Os1CEWzRJaNPNLI2CHC7UHqeBVpdEWRALi8mdiOQpVVH6VT14XlpYz3NtGHnYqseRuwS2OfpmrGjT3aXKQXFy04ZCMsoByPp2qtBK4l1Zyaeq7JWaFjtycBlPviohNIpyHI+pzWvqyg6bKSMkYI/OsUn/61TLQEze0vUzLItu6844Na2W9awtL0yWO4WeXjbyK3s+1XF6Ey3HUUUVQgooooAKKKKACiiigAoPSikb7poAjlx5TZOBg8+leRWFz/AGnLfawcn7fdSSJnr5Ywkf8A44qn8TXdeOtQk07wZqTxOVnlj+zxEHkPIRGCPpuz+FcbbQR2lpFbRAbI0VBj0UDH86uC1PDzqtanGC6kmcY5A57nisPxF4ht9J02VonWS7ZSIYkOWJ9celbUiLJE8bgFXBUg9wazbfw9pdkZWitlVpEKszHLEEYwD2q5Jng0HSUk6iJtFZ20a0eSRpJDEpZz3J5q/wBTzWVoVveWFl9hvEXZAxSKRWzvXt+NaEkuOFFCehNZfvGkPaQKKpSOck54pZZkjQmRsfWsK91BpiViJEeevrSZVKk5M1Le9DXflRtnir8cxyFbv3rjWknSNmt2xKOV9z6Vs6XqcWoW4kU7Zejo38LDqKEzeth+qOg4xx+dLgMpVhkMcY/x9qpxzlOCc+3pVpXVhwRyMGqOLkadzl7/AFfWfD+7TrF5I9Lf5tyjdJCCTuVM9h+PWorHU9FthmK7Qux+aaTO5z7sf5V0mp2AvoeWxIOUYdjXFxWB0/WZftNujWxKv5Z+6SOv51Frans08R7enyzex6r4WsVkiGoyEHcP3Oey+uatar4otdK1K1s2G4zPhzniMdifxrkB47vYxtisrVIwMKPm/IVhWyXviTWZEiTzpWOZmH3Ix6E9sVPqdtNwjFU6J666wXEM8LNj5g8bgZwSK5S8vNXuluLbT9LfegZZJ7g7I1OOcd29sV1Gkw3Wn2Edt5kczooVnZTkkCp5YZblnd1RWZCh2Kec8CspRi3c92nKUIpF6O0G8NMxkcdOyj6VTN/L9q8wnbbqxRlxye2asCW/Y/LHER24NRx2Eu1gyfeYk+nPWn6C6ly4hW4gaMnryD/Wsglim1+HV1DD/gQrUhhvI4lQGIhRgbgc1G+nSTSmSUxqTt+6Dzg55pWuBDq1g9yokj5dAePUe3vXg2rfCK5uPE000F1HHYzTGRg2d6AnJAr6IMVxIrKxi2kYOAc1Sl0gNCsS7W28Bn6r+NWtCTlY1itLREGFhijAB6YUCvAbu81PxV4yvhYRy3ds0xkECt8u1eM4/DNel/E3TfGsOnypYwxzaZz5jWgPm7eM5B5x9K8f8M+JZ/C2qve28EU0pQoUkyAKaetxM9O0QQaTrFvLLE0c9u4aSJyNyg8V7B+6u7QhSGilQjI7qRXyhrXia81fXH1Y7bWdwBiInGB9a7/4e/EDV7jU7PQjsc3LhVZ+VT1PqPlz+NaSkmr9SUkeiaD4Fu4vER1G48ua2tTizBPBbuzD+XvXoC6XGkYLzS7gPmYNjPvVJtSntIVVIYQAMAZNUbnU7u6GGYIv91O/1NYylzO7NFE1kg8sLdBiVRzjd1K9CavTRxXFuybxh14Ncu08rj5pGPtmiC5uLXiJ8p/cbkCo5kPlZoXWnNcbEKhegZ93Uewq7K8VrbtI7YRB+dZX9sXfaGH8SaqzSzXTbp33AHhRwAaXMh2G6egOq20pUB5JXZvxVjW9qCj+zrnj/lmawo2aGaOVAu+NsqG/3dv9asS6lczwvE6Q7XG04z/jRF2QWK9iqi+tMAdf6Vu6ko/s644/gNYMZaGSORMFo+QGzzVqbUbmeF4nWEK4wSM5oTsgK9iijUbTCjqe3tW5qQB0u7/64v8A+gmsKNmhmjljwWj5APfjFWJtSuZ4JIXWILIpUkZzgjFCdlYCokRkJEUBfAAO0dPT+VT6ZJFBfqxAVZFMeT2OeKS2uJbRpTCsbeZjO7PGKhCDYVODk5NTs9CtWb2o2K39m0WQGyGU9sisaPQp5ZVWeKONAcuwbJNSQ393brtV1kXsH6j8RUv9sXZ/5Yw/maq6ZNmht1oenW0DzFpVwDgb+p7CodEgCannBBNu2c/VabNNNdSB533YPCjgA/SiGWS2uPOi2lthTDdMEg/0o0Gautcac2OPnTp/vCs/Tf8AkKx/7jUlze3F3D5UixBSQSVzng5qOKR4LhZowpZQRhulDYkbOrf8gyf6D+YrE5zx1FWJ7+5uYGhdIgrdSuc1X60pMaRoQ6zcx43BXH5GrH/CQP8A88V/76rHzRgelHMw5UdvRRRWxmFFFFABRRRQAUUUUAFIwyppaRulAHn3xHIuptD0zeylrtrmQqedkYOP/HitZhAyWHHOAB6f5FWfFzMfiFboSdqaXlR6EyHP54H5CqbEgnk1rBW1Pk84nzYjl7DwcHJNMMgXOD+FQOxzjJpuM02eYoj2Ylic9ao3WpR2wwSHfttqpqN3Mp8tXKj/AGeDWSeue570rnZRoJrmZNc3Mtw+6Rvoo6VXzRRUtnZGKirIOx4qsR9kuZLyLOw4MqZwSfUe/t3q0P6Vd8P2cN/4u0iC4UvDvLtH2YgZGfxpM1oxcpKHcntNUSSJHaRZImztlTOG59+R+NaKSI2GD8Hpg1S8SWcKfEOe3QMkbjzJNh27yf7wHB+vWsyYfZ53SJmUA9jVp6HPiMKoVHGJ0LysFYeYwHY5rnbljJO+WLHPBPOfr7UG4mZSDK5HuxqPTbSPV/FGn6RdFzaXO4yqjbS23GBn09qlseHw15WvuaPhvw5eeKrktbsYNMjb97d9DIR1VP8A4qvZ9F0TTdIsEtbG2jjiXnjkk+pPf61ctLW3trdIIII4ooxhERQAo9AKsgAdBUM+jo0Y0laI3Yueg/KnAD0FLiilY2E2gdqMClopgJgUYHpS0UAGMUYoooAaUUjBUEdK878W/CLw74kluLqK2W01B1+WWM7VLepUcH616NSYB7UAfKd38FPGVvd+Tb2EU8RbHmpOuwD1OcH+dej+AvhRL4Ru11nVLq3mvQpVI4+UT/gWBk8V7LgDtUcsasjZA6UPYEccWb+InI9RikPPWtQ2UJYnB596ctnCI2G38TWNjS5k0VPNCiNxn86g70mhhRRRSAKKKKACiiigYUUUUAFFFFAgooooAKKDQe1AwooooAKKKKBBRRRQB//Z">
            <a:extLst>
              <a:ext uri="{FF2B5EF4-FFF2-40B4-BE49-F238E27FC236}">
                <a16:creationId xmlns:a16="http://schemas.microsoft.com/office/drawing/2014/main" id="{CF241D21-66BD-4FA9-B2E0-A7C540BEA293}"/>
              </a:ext>
            </a:extLst>
          </p:cNvPr>
          <p:cNvSpPr>
            <a:spLocks noChangeAspect="1" noChangeArrowheads="1"/>
          </p:cNvSpPr>
          <p:nvPr/>
        </p:nvSpPr>
        <p:spPr bwMode="auto">
          <a:xfrm>
            <a:off x="1492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ea typeface="宋体" panose="02010600030101010101" pitchFamily="2" charset="-122"/>
              </a:defRPr>
            </a:lvl1pPr>
            <a:lvl2pPr marL="742950" indent="-285750" eaLnBrk="0" hangingPunct="0">
              <a:defRPr>
                <a:solidFill>
                  <a:schemeClr val="tx1"/>
                </a:solidFill>
                <a:latin typeface="Times New Roman" panose="02020603050405020304" pitchFamily="18" charset="0"/>
                <a:ea typeface="宋体" panose="02010600030101010101" pitchFamily="2" charset="-122"/>
              </a:defRPr>
            </a:lvl2pPr>
            <a:lvl3pPr marL="1143000" indent="-228600" eaLnBrk="0" hangingPunct="0">
              <a:defRPr>
                <a:solidFill>
                  <a:schemeClr val="tx1"/>
                </a:solidFill>
                <a:latin typeface="Times New Roman" panose="02020603050405020304" pitchFamily="18" charset="0"/>
                <a:ea typeface="宋体" panose="02010600030101010101" pitchFamily="2" charset="-122"/>
              </a:defRPr>
            </a:lvl3pPr>
            <a:lvl4pPr marL="1600200" indent="-228600" eaLnBrk="0" hangingPunct="0">
              <a:defRPr>
                <a:solidFill>
                  <a:schemeClr val="tx1"/>
                </a:solidFill>
                <a:latin typeface="Times New Roman" panose="02020603050405020304" pitchFamily="18" charset="0"/>
                <a:ea typeface="宋体" panose="02010600030101010101" pitchFamily="2" charset="-122"/>
              </a:defRPr>
            </a:lvl4pPr>
            <a:lvl5pPr marL="2057400" indent="-228600" eaLnBrk="0" hangingPunct="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38916" name="AutoShape 6" descr="data:image/jpeg;base64,/9j/4AAQSkZJRgABAQAAAQABAAD/2wBDAAgGBgcGBQgHBwcJCQgKDBQNDAsLDBkSEw8UHRofHh0aHBwgJC4nICIsIxwcKDcpLDAxNDQ0Hyc5PTgyPC4zNDL/2wBDAQkJCQwLDBgNDRgyIRwhMjIyMjIyMjIyMjIyMjIyMjIyMjIyMjIyMjIyMjIyMjIyMjIyMjIyMjIyMjIyMjIyMjL/wAARCAEsAek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kJHrXD+KvG8mn3yaF4ftBqOuS9IgfkhH95/T6UAdzkDvTfMT++v515jb/D/wASa4/2jxT4qvlLdbXTX8lF/Ef/AF6uj4QaJ31XXz9dRb/CgD0HzE/vr+dHmJ/fX864H/hUOh/9BTXv/Bg3+FH/AAqHQ/8AoKa9/wCDBv8ACgDvvMT++v50eYn99fzrgf8AhUOh/wDQU17/AMGDf4Uf8Kh0P/oKa9/4MG/woA77zE/vr+dHmJ/fX864H/hUOh/9BTXv/Bg3+FH/AAqHQ/8AoKa9/wCDBv8ACgDvvMT++v50eYn99fzrgf8AhUOh/wDQU17/AMGDf4Uf8Kh0P/oKa9/4MG/woA77zE/vr+dG9P7y/nXAf8Kh0T/oKa//AODBv8Ka/wAItHC5j1jxCrdiNQb/AAoA9Dory2Tw5438IqbrRdcl1qyT5msb75pcf7L85NdZ4Q8YWPiu2kaFGt7yD5bm1l4eJvQjv9aAOmooooAKKKKACiiigAooooAKKKKACiiigAooooAKKKKACiiigAooooAKKKKACiiigAooooAKKKKACiiigAooooAKKQ/dODXB+JPHk1rqn9heHdObVtYx88aNiOH/AH27UAd7RXnEWn/FG8USS6votkW5ESQM+z2J6Gpf7E+Jv/QzaR/4CtQB6FRXnv8AYnxN/wChm0j/AMBWo/sT4m/9DNpH/gK1AHoVFee/2J8Tf+hm0j/wFaj+xPib/wBDNpH/AICtQB6FRXnv9ifE3/oZtI/8BWo/sX4mDr4m0j/wEagD0KivN5rL4pWI82LUdF1BV5MPlNGW9smtLwx48Gqag2i6zZvpesxjLW8nSQeqHuKAO2opAc59qWgDm/GWvr4a8KX2qsA0kMY8tfVzwo/PFYnw68Mto+jDUb4GXWNU/wBIvJmHzAtyFz2xUPxfj8/w5pto3+rudUt4n913V6EqhVAAwB0FADiQOpFG4eoriPiUZY/C88sEFxNLGNwaCbYY/c+tea6g0NvqDpeQT25ng8uNZ5Wclvs+4BSP4t3egD6ByD0IpFdHQOjKykZBByCK8l8Va/LoHw70wprEtpfNZ/LbrGHeb5B94HkAdzWTaaxeaOuk6JD4i1VBJA2WXTt6xlVQ/KduWHzdR0oA9xJAGSQB70ZHqK828Ytr0cekWJuo30y8mgtrmRcrcTFmAI9FBrHspPE9m1zb2mrJDeSq16tuVSSNRvCBN59sfjmgD2HI9RRuHqPzrzPxbc6w2u6Xb3aRDTQks42Od0ssce75uBhc1BIJoPDnhnVLe7u4Huru3WSJJm2FXYlhg9eRQB6pSBlIyCCPY189+LdR1oeMNUTS7u6S4W7fyyspG0eTIcAdB908+1Hgu61R/GWmRQXWoNbPIVjEs+Q1qV3njPOGGfU59KAPoTcPUUAg9CD9K8k8R6xNNbeI7UxapbvHNGskiyJII0+ZgygkBAQvr3FSfCjWL3V9Qu7u8nvbiWdQJTLAqLEy9O+Rke3OaAPVn6V5d49sj4S1yy8cadH5YEqwakqdJI2OAx+hx+dep1yvxJto7v4ca9FKMqLRn/FfmH6gUAdJbyLLEkiHKsoIPseR/OpqwPBUrz+CtDmkOZJNPgZj6koK38igAoozTGdB1cD8aAH0VXe7iXuDUJ1BT0WlcC7mlrO+2uTxinLeuD8wBHtRdDsX6KjjmSQcHn0qSmIKKKKACiiigAooooAKKKMigAoozTS6L1YZ+tADs0VC1zEvVxmo2vo16An8aALVGaotqA/hX86Z9uf/AGanmCxo5orJe9lPcAe1M+0y/wB80cw7GzketFYnnN6t+dHmv/fb86dwsbLSIqlmYBQMkk9qgt547qBJ4CGjkXcjetYWphptIvIY2IkeJ0Bz0+SovDeoNdeGNLuEbAa2jyPcLgj86LhY6ug9Ky1upfUVbiulc7W4ahMLGD4711/Dfg3UtUiH76OPZEP9tjtB/M1W+HvhqPw94dhaXL6jdgT3c78s7tzyfSqHxgAbwDIp6G6gB/77FdqHENj5gR3EcWdiD5jgdB70xFqkyPUVx/8AwnXzFV0HVflLbsrGCMZzxvz2P5Vc8PeKYfElqbm2s7yCHAZXuYwquD/dIJzQB0uR60ZHrXlT/GG3R7hf7JceTK8bZlbnaSOyH09a7DT/ABOL7wnBr4srgxTRiUQw4dwD+WaAOlzRketcNZfEGK7Wxn/su6itryaSOFpCu5tiMxbaMn+HGK3rrXI7bw62sJa3EkQgE5iACuE4JJ3YxgEk59DQBt5HrRketeet8TrfyXkGi3zRpbm5ZhLEw8oHG7hvXj61q6741sdE0W0vZYpnlu1DQ2/lnewxk9AcYFAHWZHY1wnxO8OnUvDkurWXyavpY+028ydcLyV/LNPb4kaGt/BGZ5DaS2xuDcLG5CfNjawC5Hrk10OpTxXnhq9mhYvDLZyMjY6gofWgBnhPWF1/w3p+prwbm3SRlA6HHP61t1xfwn/5Jto3tEf/AEI12lAHnvxb/wCQRof/AGGbb+Zr0I9K89+LJH9j6L/2GLb/ANCr0I9KAMHxFo1tr2ni1urua3tx8ziKTZuUdQT6Vy0vw5trq4hl/tm4eWEqbF2KyGJF5wN+d3OMn04rU8faglj4el3T3CGUH93BaLcGUAcqVZSAPc1x3gq8ur278Ky3vm+bsuQqyWohVUwuNoVQpHbIzQB3t74c+3+G59OvLzz7ia3kh+1vGqsoYFTgKB61jR+AJXurS6/4SrVjcWcbxQMpiHlq23cANvoq1Y+I8sM3hltFcs93qJCQILaSYOUZXOVQFugPSvNkutKe70jUYNJ0e0htpI9VkubCxuGcQI7KxYeX8oyjcnjgUAetazoMWpWukQXuogCzuI5maQgNcFR0OCOpqgnhnQm1QPHcW72clp9mForju+/dnOetcv8AFa7s57PTpj5JjMTy4niUthh8uGeGQfhwa4bQIbaw1PT7mWSwgmYW5Mc8all2/eOBbKcn1VvqW60Ae1+IvCw1gWjRX5s47aOVMoBgB12nJPtT5fD9rqfh3SbK1vd9tZzQzRzRkMJAnbPTBrD8dwT+ZZXj315a6e5EVxcJezRooJ7xxAbvqWArP8P6M3/CVNa6JqV7c6JZFAzDU5gqPtyVAwUkGcZHBHrQBu3XhGG41O61ObWZYrm7xEpUIEWPDKIwDweXPPXJrO8MeAdM0jVtKv7fWVumtIWECrs/egoEzwORx1FcR4suGl+KNyum22nXd0Laba8NtLMUm4CZIOBKOAG6AtzWl4BEMvizR5tIXWwsFnImoPdsvlJGd+1Ex0UyhvqVz0FAHXX3w0tL++urqXVtQ824mEzKSjJuX7o2lSCAOxq3o3g/UdL8RvqsmsidZI/LkQ2caMwHTJTHI+lSadrF23j/AFexnuSbKG1heGLHCsxYE5/4DXQSX7ZwmMUmwL+4DknA9TxXMeP54j4C15Sc5spen+7V9pnc5L/hXOeOCf8AhB9cyePsUn/oNF0OxpeCrxE8DaCqjONPgHP/AFzWtptQY/dUfjXLeDf+RJ0P/rwt/wD0WtbdS7jsTvdSv/Fj6VEzse5NNooGGSetFFGR60rAOWnrUO7HQ0eZS2YFlGKHK9a0oJBIme461ieYexxSrMy8Z/WrTEzeLqOrAfU0wzRj+NfzrG83jkn880zzPTP40NisbZuIh1kX86BPGeki/nWGZCTxSFyACTgH1pcwWN0zxAZMi/nTDeQquS3Fc5eX9tYW7XF5dJBAv3nkIxWGfFhXF6ujXg0oHa2omNV2++w/Nt/2sYo5gsd09+B91c1A1/I3RQKzgcgMjDawyMHI5pwYgc0uZjSLTXEh53moy7HndTAcilqkMD1oooqbAFFFFFgCiiiiwBQATnAzjrQASQAOtZ1/dSvcR6ba5E0ih3Yf8sI8kE+5ODik1ZXBK7sZl7qEug6rLdTEyaTcsfMl6/ZJR6/7Ddz0XviqttdjwreyJc7joc7tLb3S/Mtvu+Zlc/3Wb5t3QdK2dQu4tJt4bdNOu7qIoy7LaEuFQddwI5JrHstGins1vPC+qy2FvNnNrJH5lvkEg/um+4cggqpXGKzUrm3skdZBcQ3USS28sc0cgyjxsGDD2I61YTvjt+leR3n2ewupcX3h2C4LYlbTtSnspGb0aNRIGP1BrV8O6lqguIbmeXWpLSEsZjKyeQq9sM8UbufoK0izNwaNn4rzBvADoeWF1Bz/AMDFd/Hn7OuOvlj+VeZfE6bz/ASyhGUPcW5UEcgbh1r0oyrBYGZwSscO4gdSACa0Rm0eWTeFrjw/qTa9qY02C0i1C5uXni3tO6S+YEQ8Y4Lj24rpfCu20+Feni9nlswliDJKqkMg5OQOoOKr2nxP0O68o3VrfWAltkuomuYwVkRicYCMx6g4JFT+HfiHpGr6PcXVzc21vJBvaVSxVEQMVBLMO+KYjya70WcpbTx6XqNtazXUjvcz2zNE8B5V22AupJ55Heu/01bK4+HE0NpeW2px25Ak88yLDFg8qMKGqVfickmni7tLW0mMszLDE80ikxjox2RPhjz8pxxzW1p/i57/AMIS60mlHzo8h7VphGM5wQXkVBj3IoA8dttAmTwtp9xDo0uo3yy/aBDFZOIxCN+8GQnByCOBycCvTklim+GdutpfwLbFPLuJEs5sEHO5QiHepJIGcjGKv3Xi3XNP0qe9uPB0kVvbxGViuowfKoGTjafQVb1fxfa6N4Uh1Pyf3t0ii1t+B5krjcq9uPU0AecadD4hsTNrJ3vpYhGnK82myuzxFi7StCX3gbiBkkkjnFdF4qmn8zwvdXWpmzkKy5uobQgDKHGEYNjPTmtDV/Hd/pcNncRabpl5BdrGIdupEO5YAvhRGQVXPXOMV0Gr+IV0eyhu7jT7q4RxlxZx+b5RxyS2Rx+FAHm9nawaL4BuL9p0j/tK0ki8s2+ZZpcsBz79gBXpvlmHwS0RBBTTiDkf9M65yy8fvJK0V54d1RDI+bVYrYt5sf8Afxn37V1uqMJNBvpApXdayHDDB+4etAHP/Cf/AJJpo/8A1zb/ANCNdpXF/Cf/AJJpo/8A1zb/ANCNdpQB5x8YD5HhiyvcEpZ6lbzP9C+P616KsiOoKsCGGQQeorF8VaCniPwzqGkycfaYiqt/dbHyn8DiuY+HHiOW409vD+r/ALnWdKxDLG3WRBwrj14oA7i7tFu7Sa3fIWRGQlRyMjBxXOzeCLeSHS0gv9QtJNNjaOGWB13kHGcllPpXWbh60uRQBy1z4OS8tLGK51TU2uLJ3eO6SVUkJbg5IXHT2rNHww0pbZYUvNSjQWhsnCTKDJCWZirHb6ua7vIoyKAOX1zwfBr2lQaXPdXSWkIUbU8s7gOhJdG5H4VV0bwBY6HqcV9Z3moGZU2SmeUSeYPQkjgfTFdlkUmR60Ac5rPhY63ck3Gq6jFaMuJLWCQIj/Uhd2PoRVCz+H9jo9xHJpF/qOnW6MGa1hmBhbkHowJ5wMnNdhJKqKSSPpWbPcvISAcKODSuBj6r4fstQvWvDJcW0xtpLXzICqnZIVLEcdflxmqEPhKytL23urS6u7ZYoIrdreF12OkZYqDxznecn1rdOCc5NGRnGaWpSRnQ6W0WvXGqm4c+fAsPkFVwu1iQcjr96tGijpSsMOtcz8Q7lbX4f6zK5ABtioz33HaP5103B4JrzfxZd/8ACZ+I7Xwlp532dvKLjUplOV4PCZ/HpTA6/wAKQNa+EtHt3+/FZRIwPqEXj+dbGR61FnYqovCIAqqB2/yKUEmpbAeWx0pN5pp4ODWdqes2WmfJM/mTsMRwRjc7HthaW7A0mYim7vWoRpc2q6fBJcie1kZcmISFT+P+FZMulatprl9P1F5CvH2a7AKsPQMBlT71apuWpPMjdorM0jV4tSWSNomt7yE4mt5OGT09iOuD3rRDq3Qg1DRWg6iijoAfWgA7Zo7ZpkssduhkmkWONerucBfc1gx63c+IJZLTw0qz4O2a/l/1MX0H8R9hRZsDX1DUbLTIPNvblIVB43df+A+p9qzYrnXdd50iyFlbnj7degqzD1VByfxwK1tJ8HWVhOL28Z9Q1A8m4uPmIP8Asjov4V0RZUBLEDuTV8pNzl9O8G2drdrd37vqd6OVmuyGCH/ZXov4ZNTeMr2Gz8N3qP8AvJ7mE20MXUyOwwAB+P5VJqfimxs9kdufttzMP3NvB8zOff0HuawLzw14gvLiLX5bmI6nCp8qwIzCin+EHs/+1+FNrQL6mxp0BtdNtrdjkxxqp5z0FWaz9H1OHVbAXESGIqxSSFuDC46ofpWh3rNlD06U49aRAcU49aaASiiimIKKTI9aNw9aLjFpcGm7h60b6VwK9/fRWFjNdTH5UXcVHU84wPfNZ1if7O02XUtQOJ5sSzv2jHQD/dACj8Ce9Rag41TXobHH+j2oW4nH95v4F/mT+FalzbyzCdVdDG8PlrEV+Ut83J9uR+VZTlc2pxW7LKukiiVWDKwyCD1FV7Cwt9NtRb2ieXCMkDOfmJLE/mxpNKsv7M0ezsN5kNvCkW89WIXk1LcvMgxBEruecs20Cs9jZscsFurlhHGHJ5YDkn15FY9yf7V16PTlANtZ4nueOC38CcfmRTNR1DVdL0+e9mgspIYhuKxyNkn2BGKZ4TctpzvJvS9lkMl2jj5lduQPpjpWkFdmM5WRQ+KrFvBTgHObuHtjA3CvRGHmaeyrglocAe+K82+KeR4Ikyf+XiEf+Piu5inENqru+EVAxJPGABmtzCx514a8Kapoai71C2v9NhstPgjmW2mFw1zIm/djliEII4ABrp/CVgZfh+ILywIjc3Di3uYudpkdkypHXBHWoYPHrJZbp7b7czsyxvYfOg4yAx9cY4pPDPjO+1TwSdTu7Vre4igLme4QiGRskfLjnFVck89m8FazJoGnx2izNcXZLJA8DlLc5I3FtwCHHtXUQ2GrS/C3WdJmsH+2Km37LFA6k8jOGZm3k4JyDUOl/ETW9Ynt0s4La5uJp3DW0AIAjTr87YyTXZeFtY1PWNAuPtcEcOpW8slu4JBQOD7dulAHGR2OgyWX2eXwb4pcPHtlAM5VuOeA+MfhWx4ot5fEXgi3tIdL1O1hklRDa/ZhJMUXOMhz8gBC8n29aoTeM/FsGqnRktrKTVTKES28qRTIo6yg9NoFdZ4l8Ty+FtIsru4s2uZp5PJdIWCgN5TyE5Pb5DQBwN/pl/FfQT29lq8M8pjt75U0mOQLAAQVVghBGAOAcV02trox8H2Wn3On3xjZAtsDpzMyOvRigAAOecEAVz8PxT1KaS6cQWEMCXTQRpLu3HAY/wAPsFr0fwvqVxrXh6x1O7jijkuYhLtjyQAenWgDzyK51OfUdPuPGegXH2S0iH2T7PamTfJ03MF5Q47dK9Lv51n8OXciKyo1pIQGXBHyHqO1aQIbIH86p6z/AMgO/wD+vaTr/umgDm/hP/yTXRv+uTf+hGu0ri/hP/yTXRv+uTf+hGu0oAK4zxZ4Fj1+eLUbK4k0/WYP9VeQ8H/dYdxXZ0UAeYxeJPHfh9Rb614cOqxpwLuxcDcPUqatj4m3OP8AkTdc/wC/Yr0HB9KXFAHnn/Czbn/oTNd/79ij/hZtz/0Jmu/9+xXoeKMUAeef8LNuf+hM1z/v2Ka/xQnUc+DtcGf+mYr0QjiqN6+3auTzSYHnkvxLupGz/wAIprQHp5dNg+JNr9uhi1LSb/TYp22ie5XCBveu4Jz3rP1fSbPW9PlsdQgWaCUYIxyPcHPWpuUkQ6/rtt4f8P3OsTo8tvAFJEXJO5gox+dcwnxInZAy+FNZbIyCEByK4vxdJqvhHwpqnhbU/MvNJnjX+zr3q0eHVtj/AJY/KvXtKkxolg24Bfs0ZJPAGVFAzlv+Fj3GMjwprJ+kYpknxIu/KYx+EtYJHXcoUfnV2bWNV1o7tHEdrZHI+2zJuaTH9xOmP9o9feoZdGsUtjJq99dXA/je4uGVP++QQo/AVoqbZLlYwJNe8T+KiYVuLHQNPb5XaS4RpiPbB4NdLoZ8J+E9P+y2uqWYLndLI1wpd29TzmsiLwZ4XvR9p06NU2/8tLSYjn3wTWlbNqPh1S32O11ezXqpgSO4Uf7JAw/48mm6TJ5zUbxdov8AyzunmPYQQO+fxAxT11nULsf8S/Qb6X0edVhT8yc/pXSaNfafqtjHeacyNAwwcLtKt3UjsR3BFZOvazdpCW0yZAqs0TFoiX3jsN2AfrWTSjqzanCVR8sSrHoniXUmH2y/t9PhP3o7TLyY/wB88D8BW1YeHdK0GN54YQJAu6S4lO9zjkkk1ieDvFU1/MbLUZYnnCsfMRuuCMgjpnntXZSqlzC0ZG5HUgj1FOLUldBWpSo1OSZlPrdtPJJFaF7mdI92xF65HHPSsuy1K9vb64stRt44JxCJohGc5Qkggn14FZUXh3xBp2qGW3Hm2yAKIlm2bwCRyfYGuh0rQBYXZu5Zbiafy/LUzSbto9BRCUm0b1YUoRsndfiYPiHT5W8vV9OXGpWi5C9BPF/FG31HfscVLD4q0RtPgvW1K3jSdQ+12G9T0I2jnIxjFblzGRcSoCACTtHtiuGstMsdJ8T3titnbLBcf6ZAdgJQ9JASR2O0/jXROmpWscPN2NOTxlazORplje37fwskflqf+BNj+VPi/wCEp1Y7gbXS7Y9G/wBdJ/QVrWltvIaQMFHIUcCrF7rOm6RGGvb62tweiO43N/ur1J+lS6cYuwczM+38H2PmC41Ga41KZfm3XL5UEc8L0HSrXgWGOHSb6NFCEapeA4HUCZwP0AH4VnS+Jr28ZhpGh304xxNc4tlxz0DDd+lXvBIEMer75IVL3zTNAj7jAXVGZScDJ3Fjn3qG1sikmdVnPJGPasq91a0g1OHTbmKVWuhtjlK/Ix5+XPrWmZF3Y3AdD9R7V57c+K9M1XxVaC6nWy07TpZD51w21JZwOArHg7QSfrikB1mkeHdL0RZDYWqRbzlnJyx/E9q0bm4t7WGSWeZYoo1LtIxwFHrmuYl8bR3QaHQrC41KQHBlwYoF+rtyf+Ag1RGi32rTifxBeJMindHZwLtgU+/dz7n8qTkkOwvh8m+1DW9UjjaO0vbjdbqRjzFVAu8+xIJFdB8uTk9zUY+VQqKFUDAA7Uv1rN6sofuxwOlIXIphIAJJwB61lrq1xfO0elQholODdS58tj6L/e+vSgEr6I19zYztb346UB8jIIP0rm9R1mfRYSbh4p2I+VFiCjPsQ3FLp3jLTL11jnd7OVuMS/cJ9N/T88Vj7am5ct9TpeErcnO46HQ5zzRQASgbHB6Gmu6RIzyMqooLMzHAAHU1qtTmtZjhz0pCyqCWIAAySeBiuea+vtaYppZ+x2XIN9IPmb1ESH/0I/gK5zVLGy0ef7VY6jdDUsYaRpN5cf7QJxj65rOpWhTXvHTRw1Sq7QWp0Ggalp4tr26fULQ3c8rzygzL+7GcKDz0Ax+VaXhzVjrOlfaH2+YJGik2fcLqdrHPoa8ul1jU1u/Mkt7KSFwqu6WoZ4iCTuC5APXv+Vdtotm2r2P2zTvFtyyj7whhhVVbOTuTbwSfWphOFXWLLq0qlB2qRsdnxjPb1qpqSXstk0enyxxTk4Eki7go+lZXh+8v5dS1TT72dLs2Rjxcqu3cHGSjL0yAq/8AfVa2pS3cVk72Nuk8y/didtob8aNnYSd9Tj7rSLq48RaXpkutXV5Fn7VcpIV27VPHA4wWNbmkyLda/q9zGf3SmOAPjh2UckfyrndLh13xDq2qXiiPTbd3W1eQvvmCoOVXsMk9fau2sLKPTrSK0t4wsUfC85/Hn9fet4qyOeUr6HJ/FX/kSZT/ANPUJ/8AHhXZIf8AQ1IXefLwF/vHHT9K474rLIPAF3KiFvKkikbHYbxXYWk6XFnBPGQySRqUI6HgmrIPOItB8S2WnXxj0Gx+0y30l7ayRSqfs7OFyNpHoMV0/hGz1ObwkfDklre6W1tD5a3chRi+Tk7RzjrXTqxxirVu+2dffg0JiZ5Lp3wx1GGxhtGtJVZJp5XuHuPmAGdoUDoW4ya73wHp11pmiJY3WkvZSp80sjSB/Oc9WrsKKok4q3sdUu/iUmpTaa9tZ2ljJbiZnBErF1I2j0wK0vFvhZPFemw2UtxLbLHKZC0YByCjRkc/7LmujooA8Zh+FU8drfX9x9pe5S5k+z20JUF0DNtJPckN+Vdfbyax4a8G6LbrYia6jiWOYYLbCF6cflXbmkYcdM0AV7RneKJpI9jMgZh6E9qh1r/kBX//AF7Sf+gmroGO1ZXie8isvC2q3ErhEjtZCS3T7pFAGF8J/wDkmujf9cm/9CNdpXGfCtGi+HGjK6kM0G/BHYkkV2dABRRRQAUUUUAFFFFABWdfo25WxxjGa0aimiEsRVqTVwMRjgUwsTTpV2SlRkimHisy0Vb/AE201Sza0voI7iBz80cgyOtZHi79z4V+zR7o4pZoLVwhwVjaRUIB/wB0muhzVHWNOXV9JubAkqZk2qw/hbs34HBoW4isqqkaLGFWNQFRFGAFA4x7DGAOuDQQD1Gccj/ODWbo2pNeW5t7tdmoW3yXEfcN03fQ8/mPStJmC/eIB9D1r0E01oYvc5/XrIacj65p6FLiD55ooxgTp/ECBwxxznA6VvRujxq247SobjhsEZA56d65vxprVtY6Q1gZVF1fDyY0IycHhmx1OAauWi+INSsooNOsotOtANqz3hYMw4yViU9OP4jSc1EEmPuZZvDV9/b9mpFs5A1O2UH96nTzAOzJ14+8N2ecVreJrC+uhb6hpTPdRyFXVYth2kAlZFJIHPQ/Ws0Wg8PCa+13X3u45QFWAWyRq3qEVQWYkAjr61rfDi+Muk3OlvFNEdOuGiijnI3rA3zR5x6KcfhWFTlktDoo1XSlzWuVLfw1rM2oLeQQQ6R+9MpIfzGJIxjbjaPXrXeWsbxxKJHLtjliMEn1qQA9wKXOOtZRioodWvKpZPoKzBRzUTHk81j+Ib+ZLrTNNtG23F5P8zf3Yk+Z/wA+B+NagwuatGLMy94uW9xXH+LpP7Pm0rWFgeQ21z5TiPG5lkBXvweSOtdffHNz+ArmvF8ZfwvesgO+JPNTHqORXR9khbleLTvEGsLvv7waTat0trTBmP8AvOchf+A/nWrp3h3SdJcy21ojzn708rGSQ+5dgTV63m+0W0M4JIkjDg+ueakJxXG5N6mqHBwBjYox/EBzn16nmsfUNCS7vTf2t5daffMMNcWjBWcDs6kFT9cVrA5oqdSjCbQL29TZqniDUbqHvChSBT7HylUtnvmtKPSNPS3hgSxgEMPEcaxjCcEccH37VbxQ0JlQqRkMCpGcdaG+4DQQoADcAcAngD6AVDLf2cALS3USAdS7gCubPhjRb2zvC1jG7LcvEssi7yQMdzzjmsl9EstJl8saVp/Tl0tkyP0z+tedisyjh3yyTZ14fCOstHqdbJ4m0GIZk1rT0Hq1yg/rVdvGnhlemvae/wD1znV/5ZrCimiz+58tGHYLtNTtPOw2ySyEehbj+VcH9vQjryM645VJvWRDr/jjR7tLfTbPVAouZNs0sSkskYGWxx3GQPQmoNS8TDyFttLES2xXEWyMKFA9O9Y/iWS60+W11K1LAR745SgPyqwHJGfb9a55tVe5cy+cpJ5GDmtJYudelGUFY7cFg6VKd6mpqy3Ms5LTSMzdfmNZ95qEaN9mRFmuGH3SflA9WI/lis6+u5UtJJQ+SuAh9zS2FmUUIP8AWN80j9zXPCly+/NnrTrqT9nSW5v6NruraAsdxb3Ml9aHiSCY8rjrt9B7V0jeJU8XKsarJFpkIBlVuBPJ1CN3CjuOpPWuaTbGgVRjb92oraIWckzW7MscoPmR54LHncPetKePmk43Mq+U0pNStY6PXPEpC7Fk2RjjpjHsBXKsb27b5W+zRdmYBpD7j0qSNUDia5YFz0DkYj/+vTJNTsoyQblGYHopyawk5yd0rs6oQpUo8t7IBptszBpt879/NYt+hJqF/P0WaO40S3aG+mkWOJoX8sM7fd+XowPp+tD67ZqHjjSeW4UZEKQPuP44rrPB0WhpNDqup6naNqZX9zbb9otgepAP8Xv27V1YSFdTvN2RwZjiMM6XJGzZ3miaSmjaatsjPJK7GSeZz88rsdzs3v2FabEqpbHQZqGO8tpVzHcRN9HBrGm8W2lyWttFRdWum42QHMaf7z9B+derFOT0Pm21EPBro/h5ZAQJZZpndc85Mj4/T+VdDyD7ivPdH0rVfBsZuNU1e1WxMskrWlvGSWLEkIhPPfpU11qOr605DzS6ba5wscLfvnB9W/g+grupUJ1XaJwVKihqzsNSsLbVdJubC6G62mQxP24I/nXB+HPEUvgu4HhXxQ3lQxErY6g/+qlQ/dBPZu3NSaXZW9j4x0o20Qjklim811JLSbduCzZyTyeprutR0mx1iya01C2iuYGz8kiAgfn0NOtTdOXKxwkpLmRNBPDcRpNBLHLE3IeNgyn8RVyHmVD71wTfCXwuCfIW+tkJyY4Lt1GfpU9r8IPDkpJM+qjH/T69ZpFM9KDD1FLuX1Feff8ACnfDf/Pxq3/gc9H/AAp3w3/z8at/4HPVEnoO5fUUm9R3Fef/APCnfDf/AD8at/4HPQfg74bx/wAfGr/+Bz0Ad+ZUGfmHHWl3rnGea8P8T+D9O8OeKvDFppN5qCT3d5vmMt2zARIASTnsK1mW6+KniOWGC5ubbwvpzshmhco11KPQjsKAPU7u+tbOBpbm5ihjXktI4UD8TXlmu6tL8UNQHhnw+WfRFkB1LUQMIwU52IT1z7VtJ8G/CnmK9xBeXYU52XN47L+Xeu20/TrTS7ZbaxtYra3QYWOJQoH5UAOsrVbK3jto0CQxIFQL0A6Y/DFWqKKACiiigAooooAKKKKACg9KKjllEcRc9qGBXnt4eXc4HtVGZ424jQADueppJpnlfJPHpUdQUH4Udjx2oopWGZGreHbPVpUuXaSC9jXC3MDbXHsfUfWs4eGdYIKHxJII/VLVVc/jux+ldRR3A9apSkiWrnOad4I0fTdRGo+U9zfBdvnzneT74PQ/Sn63r72sv9nadELvU3GfKDHbEP7zn+Ee3erGrX9y95Fo2lFWvp13F2GRAnQu3v6DvV3R/CFppMJRpHneRt0srnLyN3JNVHV3YM5u10rbcNf6jL9s1Bgd1w4+VOOiL0Qe/U1N4UvY5viPqqWrh1a0TzsdN6SOOT64cCtbXma+vU8N6SBHcTxeZdXAGfs0JyMj/aY5A+hPak0TTLXTPHclpZQrHDbaUi4H+1KSCfUnaea0lJWsiEne52Qz3pH4FLzmkc4HSsyjl0ze/EGQkn/QbBQPZ5GOf0Va6LA5HuTXO6UQPHHiDfw2y32/7uzr+ea35HCRs54wKpCZkXTb7lyOlZGvhD4f1DzCwT7O+cfStMnc5Pr3rD8W3DQeGL1U/wBZMohQerMQAP1roduUjqWPC0cqeFNKEpJf7LGTk+qitjZ61FAILOCK3VwAiKqg9SAMf0qx9DmuJrU2ECgUbRS0UWGAApeg49Dj64pKjuG2W0reinH1waVgMLTbryvDCXDDJlmlf8d5H9KyJ5mnlMjHDGrglSPwnpsIzuZS/wD48Sf51n4r4vOat63ImfRZbTSp8xG8Mcn30z9OKh+zSx5ME5A/uSDcPw6Y/WrVKDwR6V5UKklsehKKZzuqeIjpxa3lsjcHblgjAjB9a5ZzpupXG5rO0gY/wglW/wAK2rsCTWL8n+GQL+GxT/M1Ru7WEx/NGpPuK96hyU0klZvz7lwotx5nqQ/2FALZ4I5GEb/3jnB9qktbW50tAZ5I5I8YV8MG/Tg1e8PaTDfRTMJJYjG+3KNwTjPOa3PsepQgLHNBKo6B0xgfhRUxXK3Byv6/5ilUgrOEdTDRb24/49bOT3ebEY/LqaWSwnBC3l8VY9IbSPJP4tz+VbpmvI8edYSN7xMH/ShdTs1OJkmhbv5kJH8qwVaafuRVvvM516klrKxgnSFdW8rTGd9pXzLybOffbz0+lSJoeqtbeQdThtUxgm1twCfxNb6XthMfkvId3YM4B/I1aWJGAIcHPpUSxtZaW/D/ADOf2UZbtnMWfhcWaMI9RugzfeKhVJ+pxmtG30tIHYyXdxcqVwUnw6n8MVsG3A6mkEKHuawlj60+v4FrDRWpkNomnFtyWyRN6wsY/wD0Ein2enT6cFi03Vb60T+4rh1/75INX7i7sbQA3M0cXszc/l1rPbX0kYrY2VxcdMNt2Jz7mtaNfGbxk1+RE6VB/EkXLiXXHWMyy2F75bZjaaDYwPruHen22oXTSxQ3doI5ZSQhWQMrADJOOoqrZ3WpTPKb23hhXA8vy3LMabYsbjxNcBjlbaBY19ixzX02RZji5YlUJyTR42Z4ShGj7RKzOh8PL9p8V3MhXK21ooU+jM3P6AV2qAgdK5vwBbC6i1e/YnM96yA+yALj9K7ZbKNSCcn8a9nESc6jZ5VHSCRTigaUgY471pRoI0CjtSqoXgDinVkiwooopgFNchVJPSnUjAleOtAHiHjjRNW8Y/F220qyMkNpaWPlzXAGAqPnfg+pGB+NevaLo1roWm2+n2MCQ28CbVC9/c+5q8kYVy2xQx6sByakoAKKKKACiiigAooooAKKKKACiiigArO1BiWCdhzWjVK+iLDcBUsDNopSMHBox7ikrFiUUd+OaesMjDhT9KAGUEhVYk7QBkt6D1pzIy/e49qwfFszxeHpkjYo07pBuXqAzAHHpxmjcDO8PeIIbHU9Uv7zT71orycm2u4rcyCSIcAfLkgD6VsX3jkrbgaPoOp6hMWxsMJhCjudzfyrorW0S0t44EQLHEgjRR1wO39a5fxH4zu9E1aPTl0R7j7TtW2nWX5CzMFXzOPlG4jnJPtVkNk3gB5Lixv9QvE8vULi8mF3GTl4nV2AQn0VNoGOOCe9XfDRN54g8RannKNcJZx/7sK8/wDj7yD8Kgt428J+FLy5uJftV9IzXEjKAPMmkb5VXOMAkhQD0ArU8M2B0jQrW0lIacLvmdeQ8rnc5B7jcTQBtUx84GOtKXUEAnk9qztR1/SNLUm/1Oztsdpp1Q/qaAM3V/Dkeoait/Ff3dlMYxFK1uwHmqDkA5Hbmrd3JtQQA5JA3Enk8Vi3XjiyniB0e0v9TdiQrW1uRGfpK2E/Ims4weKtT+89po0Dc4QfaZf++iNoP54rRNLUl3ZqX2o2mmweZeXUdvHkAF2Az9PU+1c3qJ1TxXeWP9lQG2srecTG4uoypYjoVTr15ycfjW5YeF9Osp/tTpJd3mObi8kMz59ien0raGQgUHHvjk1M6lylAoafpaWTedLI9zdH708p+b8OwFaB69Sfr1oJBPHSkrK5YUUE4pCwFFwFqvf5Gm3RHUQuR/3yakZ+eM1Bd5ks51BOTGwx9RSbBK5yrtnSdLA6fZUP5gGoBk4xzUVrLt0DTDM4BS2Ack9MEiopdTsLXAnvIUJG4IXG44HYda+DxtOdXEy5VfU+ow0owoJss55I9Bk04cH6k/pT9K8NSa9bR3+svNDbygGKyhdoiFJ48wg8nnOOMVi6aZLS61W082RreG+eOIO5dlUYBGT75raplTpUlUk/kKGMU58iRhqd99qBPX7Sw/JVFQXn+qY++KlQgX+pAZ4un/ktRXn+qf8AP9a6kv3i9F+R68f93TXY2fBy/wDEiZ+8k7kn8cCuhNYPhEf8U1bEfxFj+tbpOTmvKxzvXl6nBSXupi9e1NI7f/qpaK5OZmjUXuQyWdtMpWSCNs99tULzTbK2tJZ4Y2hMaEgxOVya1aztbYrprr3kdVH4kV1YerUlNRuZ1IpK6HWhmjhTfO0oKg/MORVbURI4kkkvmtrKMZk28HHruq6AFGB0HFc9rFtINRs5Lycy2kk+2O3I8sKcE7m7uOOhxXVhafPWa2OerJqncl0ifQruPzbUoZc4bzuZQc4wQcn+dT6nqzWlxZQ25jbzrgRS9yMDNc34d+xX4spdSmsJrhwVjjA3TE7s7mOc5/CrepWN5caws+maTIgS4Es007bI5SFIyOpA59K9J0aftnzPa+5zc8uS6Wpo6FrL3oSCVmkmZpSSq8IAcDNaXh4F73V5vWfbn/dUCsrw9p2o6au28ls/K+bKxL8zZPdjg8VreHVIg1B/717J+mK9XIoU3jZyp9EefmkpLDx5u56B8Oodng60k/57O8/4sxNdhXMeA2X/AIQfR9p/5dxn610+c160nds82OwUUmaM0hi0Um4UbhQAtFJuFGaLgLRRRQAUUUUAFFFFABRRRQAUUUUAFFFFABSEZGDzS0UAQtbxv1QU0WsKnPlirFQXU3lREjqelKwyKeWKAYVBu7YFUZbmWXq2B7VGzFmJJpKkYY7kc+uaqalZ219YyQXSO8R+bCNtbI5GPerdB6Hr+BxQBn2/jnw9/ZKXUmoRxDbgxSMDKCONpUZOeKoxvN4p1O3u72NrLRrV/Ohhmwr3Ei8qzjsq9QPpnFaMthbRPJeQ6dbyXmMhhGqsT/vYrPbQp9TYNrtx58Q/5cYjthA7Bu7/AI8e1O4rFK/8V2ms6/EmnQXOpQ2Mu9YrVMrLcYwrM5IVQnUAnknOOK0nuPFt+2fNsNGQ9URDcyj/AIEdqg/gwrVhijghSGNFWNV2hVUBQOwAHAHtUg6AcYHTjGKLhYwT4Z+0k/2lrOsX4b7yveNEh/4BHtXH1Bq1Y+HdG0xxJZaXaQyD+MRDf/31/wDWrUIxSHilcaQDh9wHzf3jgn+X880ADHQA96QsBTS2elF9Bj6QnFMBJpdpNK4CM/pmgMTShPWnBQKWoEZyaVVJFSYFFOwDdnrSPGGTGMkgjFPoxznuOlFgW55zc2Yj1Wy0kI0aTXB3I3dB82P5V1Oq+FNN1bTZbCWBEhnYNLtQZbnpnGe3BBFReJgkWo6JfThfJiujGztxtLLwSfTit9HV0DqcqRkEciuGlho4fSOup2utKt8WlhIY0hijhQEIgAAznAH/AOqvL7TP9o60T21G4H5PivUx8zDHU/5/rXltmN2oayBjLalckc9i5IrizS7ofM6sJ/FMPG3W9VTGP3+fwKj/AAqC7OYXrRvbbZqtxc4YCUDcPpyKzbo5ibpXmQlzSi15H1FrULI6PwouPDdgMcFCf1NWjqkOJGiiuZ4oziSWC3d0T6kDFZWj3Bt/A8UwJykDAY9ckD9a9P0ezWz0a0t1AKxxKBn6c1VDAQxFapKb2bPCrYqVJRUTiBqVkbVbkXUXlMMq28cjvj/DrVhJopF3RyI6jqysCK6OLwjo0d/dXjWcUr3EgdlkXKjjnaP4STyT3rmvEehReHZ4NVsUWOzeRYrqAH5RuIAcDt1GfrSr5MoxcoO4qeYNu0kPDA1na0wIs17Pcr+WDVuPJIwc57mqWs8TaYP+m4z+teXhoctXXz/I7KkrxLQ6VjalZ6PLqECajF5ksp/dI4cxj32j5O/cVs9q4rW47i88TWUVvbzhGm3lpZCiSFRnAA7V2YCDlUetjDEy5YbXOm0w2TwyGytUgSKRoyFjUAFWKnbxnt61katq9xBrTWAuorVFhEqv9nMsjEkjaFz7U/QNTtI4Ht2mX7RLeTYjXk8yH/GsG9a4+3yGdp0fz5grPINpjwQNqjk8mvQoYWU8RO6v2OepVSpaWR0nhvUJ55rxLq6uJGEoMRnUI5TGCcEetbPh/aq36joL2X9cVzvgqydL43UkENuUt1hCCMrvI/iycc119nZJZNcyLIds8hlk9vpX1WU5bKhWnXasmtjwMwxaqQjTWrR0PgG/aPQ5rF1xJaXMke30XOV/DBFdO1/K3TC/SuP8GI8tleao3Bv5jJH7xrhVP5AfnXTUVX77tsRBaJsnN5OR98/lTfPc9WOaiorPUuxKZ3IxuNN81v8AJplFLUCTzGPc/nThK2OMg+oNRDrTs4o2CxdhuiuA2SKuo4cZFZCtxxU9vN5bgHJBqkwaNKikBzS1RIUUUUAFFFFABRRRQAUUUUAFFFFABVHUQSiEdKvUySNZE2sKAMPn0oq3JYOGJTkUz7FN/dH51NirleirX2CbHalNiVXLSBfwpBcqE4Ge/bNL29qndYEGMlzULEHoMCgY2kJPYUopc+lLUBnzH2oC+tPJzSUJAIFApcCiinYAGBQaKKLAFFFFABRRSgUAJRQeO9ITii4EV3aQX1q9tcxLJFIpVlYZ4rmzqOq+G7d4rrTpNQtIRlLi1OX29gyev0rqC9IXPUcEdD6Umk1qUptbHm2ofE9bqF7fTbV7WVx/rrqQR+WcfeC4yTXG6tqst6bGCK+U6iu0yXEQEYfH3nZhjOea9wn06yuiWns4JHIxuaMEj8ay4/Bvh6NmYaVb5bk5Xr9a2pzoRjyuFzOXO3fmsecNqEqqyrqNtMMZ2zFc49mFU23zIrywMQ/Ro23jA/lXqtx4Q0C6t2gk0u28txhgsYBP4jmsHTfAE1pfbJb/AHadHkRxqnzlT2Zj2rGeDwFS75XF+R10cxxlBWjK68znZ5bGLwtNa20wCxxltrfKfXv1r1fT5Un022mRsq0SsCKrNo9i9otrJbRSxIu1RIoY478ms+NZPCttFBZ2U93pyEk+Wd0sOTnAB6r7CuGhgo0Oblbd3fU0qYp1mnJWOirK8QWUepaBqFlIyoZ4mjDucANg7T+ePyrMm8faFbrtLXXmDgQi2cN9OQB+tcnr/i6XV7d4bqxuLPRWYCWSIeZO43HACjhOnPWuqGHqyV1EylWitLhHHqml3Frp+rCN5p7YSpJGcjjAYfgSKXV+BYMwxtuUBP4Gq9lq8F5qBvb1ZrefaIYLd42IiiHQE45J7mtDUIPt1h+7YNsZWBUZ6Gvm6+CqLFNwpO3o9z1qNePsffkiTnHp9ayLzUbQ3aeVC13dxB9mw5VCwwcnoKmurG/uiBKSlu33YIzkn/eNWLbRGRVTYkSdgOo/CvbyzhebtUxDsu3U83G5wl7lFXfcxPstzOzNLLHbqW3GO3TaWPfLdas29jFDuMduq5+++Ocd8k8n8TV2+vtM0dhDhru8b7sCfMx+vp+NYWotfX8BkuzhGKpDZwcAsTtAY9+cV9dSw9DDQ/dx2PDqVatZ++9zW0u4v9SuZ4NCgjnkiGHnd8RRnsM981sJYa7rAXT306ayJIW5uWIwE/iC+ua6zwzoMXh3RIbJADIV3TEKMM56k/0rX2jcDXmVMbUk3bY6IYeKSI7aBLW1it4lCxxqEVR0A9P0FS0UVxs6AooopAFFFFMAHBp2c8U2lHWoYD19Kd05po6049KaA1Ldt0SmpahthiBamq0QFFFFMAooooAKKKKACiiigAooooAKKKY8qoMscUrgOxTWdFGWIH1qpNfgArGvPrVGSVpDliaTY7FuW+bkIABVVp5GOS1R0Uh2Akk8miiigYUUUUAFFITilHIzg4pgFFFFIAoopGbFK4C0VGWzSZpXAkLYNNLU2ii4CkmmnJ70uKUCgBBRTgnvTgMDFFgI8UYqWiiwDAuR1pdg706imkAAADGKY0SvG4IyGB/H/PtT6rahdCy0y6u2BIhieXaP9lT/AProEzyXU5JdN1a+W4kkuNPW4KLegZ5z8wfvkHgnvVKPUrNtbtZTcobOJXW4kDHZyBhePvHIGAOa6zR4mGh23mgOzQlpCRkM7ctxzzn2q0LG3F0k4gi81M7ZNgV1z7jH5HNfSQ5lTUVY8uTjzPQw0vkdt1jo967dS80QQEDqASc59iKuQ+IdII+e8htn7x3J8kj2+bA/WtbBGctknjAGQfrxUbwxucsiMfVxk1XI2hJxRlyeJdPGVtC98/pbIXUf8D4X9az7q71zUQy4OnWz9ojukf8A4F2/Wuh8tQflUA+oAH8qQplsEYx+VWo33Byi9jlrayt7JCsKAFvvOT8zfU9/xrU8NWP9peMLbzBut7CI3DA9C54TP/jx/CtAxwPE0kiIURdzMPStTwFaSmzu9UkhEY1F1lhjBywgAwucgdcsce9cuYVlGlyR3ZthoOU7vY63vwSBnJxRRRXgnoBRRRRcAoooouAUUYoxQADk04DmkGQehp4GfSlYBQvenqu9goOTQqljtUEk1ft7cRDcfvVSQmTIu1QPQU6iiqJCiiigAooooAKKKKACiiigApCcDJqOWdIh8xrPnuzNkLwopXAsz3yrlU5PrWe8ryNuZsmmH24oqSrBknvRRRQMKKKKACiq13dm0g80W80/ONsKbj+VZh8Rs3EWjamx9Gg2/qaTaQ1FtaG5Q3y5zxjnmsEalr1x/wAe2irD6Nc3AX9Bk1DNo1/eQNJq1/JcJ1+x2I8pGPoTnc36VPOi40+5TvfGc8fiKOxsrH7TZocXNzHufyz6YAPP41sN4jsTZRXsAuLmKUlUW3iZ2JHXCgdqxLiaeC0+yvJZ6BYgYMaOGnYewXoffrUlqL25s49P0SB9P0xRtN1cDEjg8kovXJ9TQpClGxu6XrlprCzG2EqPA/lyxzRlHU+4NXi2ap6bplvpNqbe3DHLb3kc5aQ/3mPc1cwad7kCZoJNOC5pQopAMGT2pQpNSAAUoOO1MCMJTgMClNFABS59qSikAGiiincAoooouAUUUUXAKjuYI7u2lt5gTFKhRwDjIIIP86lwPWk49ad2JnmWv+HdR0jQin9sRXFgjRRt5iFZ0QuqkKVPQZ713B+HelxqPs15qlsR/cuTIB9BIGFcZ8Xd/wBj0lufLad7diOxZQw5+qmuDh1vWrdSLfWb+Ppx55b/ANCzXVGdSS+Ixaimdf4nM/h7xMdOGqalLbrCkpcJE5+YsMbQoPYdPWpYPFejPhGvgjAYJmUx5/MCuZsriS/klv5rme4uGUQtJI2cgHtV0jLZ/lXdRq1Ix3MJwi2bU3ivRITj7dHIf+mWX/8AQc1Tm8XRTRtHbabeTqf4ynlL+bYP6VSPPXB+vNNeQRIzliMLuAHVs/dAx3J4HvVyxM7akqnG5Xs/D667qEdjHGtnczMrbLdnbMf8TSPn7g4AXHJI5617hHF5UMcQO4Iu0Hvx0/Kuf8F+H/7E0xrm9GdSvT5lxg8Ko+6g9h/Mk11IdV+7GF/GvJrT55XO2nHlWxDineWx+7zU4uCB91D+FN+2SDoFH4VndFkYgkP8LflT0tJX6DH1pwvpvUU77XIf4sUCAWEueSBT/wCz2HO8Uq3zDG7BFTreRtxnFPQWpEthkcvj8Kd/Z693OPpVpWDcg06mBT/s6P8AvNTlsYh15q1RTsK4xI1QYUYp9FFABRRRQAUUUUAFFFFABRRRQAVBcT+TGTxu7VMelZt4xaVs/wAIpNjsVXkaRiXOfakz6DFJRU6lIKKKKACiiigAo57UUjMFGaLiKMlwza7FZo2FitzK4HfJwP5Gr/UVj6ZmbX9XuDyFMcKn2C5I/M1sVzVHqddJe4IRnrz71Vv9Pi1KBYp3lCg5zG5U/mKt0VF2aGZa+H9LsTvgs08wD775ds+uTVOGeSHxW1sXbyri18wLn+NWwcfhW8elczqBEXjHRXORuW4i9jlQRVwepnVXunTAAcAUtBwSSDntx/jRXQjkCiiikxhRRRQAUUox3pDgd6ACijIppbB4oAdS8UzcT2pOT2oAecUZFM2k0uz60ALuFJuPYUu0UtADMmjaTT6XNIDivifYm48DXU45azkjuhjrhTz/ADI/GvHJ5CkHyHc8g2p7sTgf1r6J1i0W/wBHvbNlDCeB0we59PzrwDTtKuINTgtrtCs1jHmRW6b8lFz7YUt+IrqoPSxjURu2NsLKzht16IvP1PU1YAwMUfn+PWl2k4A612rTcwEwQATjp+eOtbvgnRP7XvxrNyubK3J+xRkf61x96T6Dt781zUKR6v4htNB83Z9obMxU/wAAByo9zj8q9streK0toreGNViiUKigYAx0rkxFXojWEOrJMDGO1LupKK5Lm4UUUUDCg80UUAKOtL05ptLnPFFxE8crjoa0beYSoM/eHWspeKsW8myYeh61SYGnRSClqyQooooAKKKKACiiigAooooAKKKKADrWfeREOznO1v51oU10DoVPSk0CMMgg0lX5bFyfkIx71GLCQn096VmVcqUpBx0NaEenqCC7Z9hVgW0KjhBRYLmOFJ7UpRlGWUj61qTNFAmdq5rNldpSWJyBScQuREZFZmsavDpEMeY5J7mdvLgtox80rex7D1JrU6c5xjmudsEF74x1G5l+ZrGNIIVJP7sEEs3TqelS3bUqK5mP8KSyz2V3cXEJgklvJWKbgwHOMZHXFb9ZPh5NulqcDLu7EjH94+/9K1s84rmcrs64KysgooopFhnAJrkvE2mapf6xpcunzfZ47eRneZQpdflxxuBH6V1wOKjkKqhJHSmnbUTV9DlX1DVtCubaW81D+09PnlSCR5YljkhZjhWyoClc9eK6wHPp+ea5HxUwn06CyQBpLy6iRAOuA4dj+AU11y/KgUkHAAz644zXRCWhy1Uk9BaOKQtjpTSS1O9zMfkU1mx0pApNKE9aQCZJpMGngYpaYDAppdnrmn5pDzQAAYGKKKKAFzSUUUAFFFFABRRRSEIWVcseFxksegGev6GvEors6rdXervz/aE5lXP/ADywFQf98gfiTXovxB1KTTvB9zHE+24vW+xweoMny5/AbjXnyIkcapGNqKAFHoB0rswy6mNV9B3Pc5Pc1naxqa6Zpzy/fkY7Y1HUmtAZwR3HT6Vxd3M+qa5JI4PkWreXGvYt3NdE3pYyWupPoskul6npuoSEiZbyN5GB5+Y7cfQAmvpLfIIUnZAYXAYOjZAB7kHB/SvnmPTpNRt5Ut3dplQuUSJmYHsePSvctG1O4ufD9nCiqBOqoHO4Ebh0K44NcdZam8GbHb/PNFZGpaxp+jx/6ZObacZPmSsAkh7456fTpSajrmn6XoseqT6iBbuqEnaGxuxjB49ay5WXc1mdUALMF+tOBBHBz3GO9crp/wARPCzzqkd7C8zfxSyAflnGK6GC7tpmMtu6+RJ9wBwRnvyCaTi0O6JyXMgjjjMjnJwCBxQGOWV1KOnDKSP6GnWxB1OPkEeW38xURlRbu4VmCkv34zxSsBI24yJGgBdyQNzYHGTR+9jlCTR7CemGBzTIJkk1K2CtlgWJ9vlNLeyCLVDgZdowFGOpyaLATjrT15YY9ahYyQMBPHgZ4deVqxAUaQZOAO9UgLn2yFThn2gcbmGB+dSfaoP+e0eP94VSSRV0uaQPjHmHPp1qCG60ud1jjuCZGxjMjc03OKdmxJN7Gr9qg/57R/8AfYpGu4FUnzo+P9oVD9hhx1f/AL7P+NUrmfTbcujzsJAOgkOQaJSjHVsEm9jRjukcgEMufullIBqcHNZyzQT2Y8t1ZwFyc5PatEDFNNNXQNNbi0UUUxBRRRQAUUUUAFFFFABRRRQAUhOATS0jDKkUAY08hklLE1FUkyGORgQeelR1F9SgrI1Dw5p+o3H2mQTx3BXaZYbh4y3+9g81rOdqFicAck+1c/q3irTILaaGG9/0krgeXGzbffgU7XJqTUFdsU3+neFNMhs3llkcZ8uBSZJX/D/GoNN8TXl5qAFzpotLJlJVnkBkzxgEDgfnXJWl3YRGQW18Dezf6ye5OHk9ue3tVt4NU4KXkBPo0WM/l1+tCoRe54tbO6vNaCsj0gH5VOc5GaWuOi8T6taBUu9LiuFUY3WkuDj/AHW5Na2neK9L1GdbcTG3uT/ywuF2P+vB/OuaVKUWfQYfG0a0U1LU2icDJrG1m+vIoU+x2f2pmbbtEgQj8TWjcylY9uck9T6Vz1yWuvFGm6cD8sO66n74A4XP41MVdnU3pdEuk6NeSal/a+sPG1wg228MZykCkY6929TXR7MY3Ht1NKOm0YxkdaxPEAje/wBMgeW7je8naJWgm2FQI2fP0+UD8a6LWOPmbZuIO2Bn17VQ1DWrHS5FW8mWHcDywOB+IrClutc0WU2C3C6lLOn+jNKux4+cM0hHGwcc+9dDaRTQabHFdTtcSgfPIy7d5+npUynYuNO+jJbO8tr63E9rOksTdHQgj9KnJzz09q5Qwx6V4tsHskESX6yJPGgwpIXIbHb0rqupz36GqTuiJLldgoo9c8Ack1FcXNvaR+ZcTpCg7ysFH5mgRLRVaDUbK7fFtdQz4GSIZFfH5Gpt/APY8igVx9Lx3qPee1JuNAyQkZoyKiooAlyKaWGaZSYoAfvNG802jqB2zwPrQB578TC8upeHbcsBG80smP8AaVDg/qa53dgAlc55wOw5/wAK6LxzqFtdaxYWUUayTRo8jNn/AFfOzH4kH/vmuWv/ADTZTGFgJNmVPpjr+ld+HVoHNU1kVrjUVGjpdRglpkAQdyzcAVm32iXvh+5SyvQBI0YmV+zA9fxBrsPC/g+4mv8ASJ59kmmwwfaUcHhixyo/Cuu8ceGh4g0h3gUC9tiWhJ/ix1X8azlV94uMNDzfw9bXllrVjem3lESuCzLjG0g/pzXe3s1/N4js5IxOmlWkTzTMi4WZtpCjP8R5zXlUdvHLFueaFWU4dDn5SOoPFeoXEIb4XxxK4x9kjG4Zxj5aclfUSutDE1i21PxLZXF9cNawpEx+z2UjDdt7sSf4jXSaqGk8B2wClv3UHQZz92vOo9N0NNLf7bqaQX5bMXHyBfQ/XrXe+Jb6LS/Atm7ztH8sK713AHgdx9KFa4as5i30uTUbqO2FvuZzjLpwo781u+GvDdzofi2UlDFaRwkhYmOyV2OOn4CtfWLzPgiCVZZFzFEWcZBxgZ5qTwVbSyaH/aDu/mXcplUOxOxRwvXtgUqs7ocYanUWtu9vqtsHOWeBmYehyKbE0AutRjuSBG0u5c/7oBxTrYyyaskkrgt5TAYHTkVFLu+13G1c/vT2z2FcvQ1EsFK3dmWyGIOeTz8pp+o5/tRfmbgL0J9aS33nULYnqN38JH8JzTtTXF+kgbI+UFQORySPzxTQi1qbN+4jDELIx3e/FQjjOOlFxPHdNE0lvMRGScDHNMhzyAGC5+UN1ApMaJEJ/wCEeucD+CTp+NciGJwykg5z7g11yP5WgXD9wkmB781yOdxZ2wCxyR6V5WZtLlaep6GATd01odFHrxXTt5b98Pk2+/rWI0hcmRjknknHU04afI1l9sx3+7/s+tQI5RlZcEg5APSufE1Kk3CNTRG9GMIqUobnZ2NklrpasOWcKzH6kVsVRB3adGxGCUXj8qvV71OKjFKOx5E5OTuwoooqyQooooAKKKKACiiigAooooAKKKKAIpbeOZcMPxFVJbAKNyt+B71oUyUgRliQAOeaVgvY4TxVePFLb6ZbyYeUebM4/hiB/qcAfjWOAqHAUAdsDqKal4mpS3OqKd32qYiMkdIkO1B9D8zf8CFOrWK0Pk81xEp1nGL0RFNbQXCFJ4Y5FPUOoNMs7KGxiMUAbyychWYkL9M9KsUVdjynOTXLfQM1Bc2VtexFLiBJB1G4d/r1H4VPQOCCDgim1fcIScHeOhRiutU0JgVkkv8ATkGTDIf3ka/7B7gehre8Oi1L3WtNfw3BvWwkgOAEUcLg9x396z8ZwMZA5x61zGo+HkW4luWmuJLaWQuYlbaifgOtYOkr3PocFnFTk5Krv2PRL3xZoViSk1/G0nQxxgu//fIya5iPxNBP4o/tTVLaaGw2fZ7GR+PLLEbmcdt2FA57Gse1XT7FcRLFHx/CnP50+6vrK4ga2mAlilHlsCDxnv7EetDgmrM6P7Tqc6sj1F3hiJYlSwJAOOo68e3NVLm9VIWdiI0UZLMcD8+1YPhm8efwdp93eyDK2+1ppG6hCV3E+nGe3XrWbfQ3PjRooNKMv9mocyXbDML47onDSY/FfrXFy3dj6VTXKmWdA1SPWvGL3BRxElsRZ5HVdwzIw7Z7Z7V2wIwCRgkdKytI0az0e3K22XlfBlmc5eQj1PYf7PQVfkdYo2lkdURRks7YAHuewrZKxzSd3clZgAeQB159uax9I+w65G+rPZbvMdlikn+Yug4DAdAD1x71lXV3d+K4mtdNRrfSGcJNfzAgzJn5liUc5/2q6lY0tdPMUEYiSJCERcYUAcfpiom1saU49TE8QaJpf2J7pWi064hG+K7iwhjbt07HpTfDWvR6zpEM8hENwzGIh1KCRhySgPUY/nXRXnhvSr6SKW7tzM0JJQPIxCk98ZxmuTsY21TxjcybWNnpO6CMsc7pmHOPovH41STQpNM6ggA8UUoBPI5HY+opJFPlj3YD8yKozYUVd/sm1z92T/v43+NUbb5rdGbkkUNWEOCk0bTUnTiikMj2msvxFq8Xh/QLvVJ+EhjO3HUseAB9TxWwSAMk8AFmxxge+a8i8XeIIvFesixtjv0vT5B5kinKzS+nuBWkIczJk7IxNLW5mha8vsm6u8s+eoyOn+e5NXyA2SR16/lil7gjt0pCdue2Bk7ugHrXoqKijlu2zu/h1Pv8MtaHrZ3DwgegyGX/AND/AErrSowB6cCuL+G9rIukXl6wKpd3TGEH+JVUDP5iu0YHBC+nFedP4mdSWhyUmjaZ4ffWNXlhDQXMm9l2Z+bHKqPc07+zdQ1rwNGyAaY00UZVQP8AVncD/wDWroZIn8pd7NtQ5Cg8+7fWrlxLamwW1t5Vc/LgK24gAg8kfSmphY51vBOjPax6oNPgk1HywGJThmOB06dawvijPHcyaXoMLYjib7RcBRjhRhVP1OfyrtFJ3N5bSABfkiDcKe7EenOR6/rXmnijQ7/R9Qkv5bi91NL0ljstGd4/YsoACjtxVwkm7smSdtDpdftZL/wTZWMOd9z9niBHocc/lXTILewtIreIgLGgRVHsMVTsYzJoFjcFSAsUQTK+w5x1pp5Jz65rOrIqC01NCyuvN1VFC4xG38xUE13Il9cqAMeZ+PQUzTnSLU1Z2Cr5bAsxwOo71XnkSW/nKsfLaTO5F3Mwx27fiah7F9TT02WWe6kncgRwqQGxxuPX8sfrUNrMb69u0LbROA0R7jb0/wAartcO9sttGggtgMFQcs31NRgtG6SRkB0OVz0PtRzdBNE73VxDJ5M4CyD1H3vcUpu5vUdPSrVxqFldWW6SLfJ08o8MD9f61mICFPQD0ByB7c0noNeZZkhnutA3rNtSMPIwx97BJxWPHZTs6+YUC98c1uQXMEegSxNKnmssihAw3ZOccVUAxx3xWFTDwnJSa1NYVpxTinoWEuZAuwbdnTGO1ZM1jOpd4yhXlsHjFXxnPHWlhWGS5VLrJjbjIfAH1FXOlCorTWwoVJQu0dCJdmkI2OiIT+lXormOXo2D6Vl3M0JtRbROpY4VVQ5wBTQSp3dCBmt17uhi7vU3KKhtpTLErHrU1WSFFFFABRRRQAUUUUAFFFFABRRQelACMcKTXL+PNSksfC9xBbti7vGW0hPcFyAW/wCAgk/hXTNypB78V5v4xuTqHjC0s1OYdOgNxJ/11kJRR9Qqv+YppXMMTV9lSlMowQx29rHDFxHGFVBjtjp+QFNuZJYraR4ITNKq5WMEDcfTmpaQ/dPGfStuh8Pe8+Z7HLXviTUo9rf2atoi/vHWWdWlKA4O1B6V0tvPHcwJNE6yRuoZXT7p/wDr+tZsFhcT+JLu/vYy0UaCG3BbIK96uafpVtpcciWissbvuKliQpPpmkrnTXlSlFcqsy3RSimmRRmqOO1xfwpksMc8bRyLlW6qG25/KlVww4607APUUgd0zAm8K24DG0vLu2YnO1m8xR+DZP5EVl38V1pEbwXNu0xdSqX0a5WIH7zsnbaMsPXFdoCQMDpWdrm0aLch1JjYKrgDopYZP0x1pNaaHdh8XL2i5tTdsvBtqEt0v7ia/tbdVFrZsm2CNVGFO3+MgDOXyefc10Tx/uNihSByBgcfQdKdasj2yOkispG5HXpIvY5Hrz+VZWr+JtP0dvJkdri8blLa3G6Qn0I7D61yuLufac6UeaWhuxWiXESzLdXGCOnyfl061zOs6bPqmqLazyFtGjUMyr1unz9w47D0qto2talc6iTqCxQWty21LaElip9WPf3rrJbVC6TRqBJEcr6VTg7GNPGQm/c1RJb6cfLQmVoyF2hYgoVB0AXIqrcYWO4SJ2eNUILNtHOO2BVi81D9xEiZDz5Gf7oHWqN3PHDZSIvaI4/Kuedk7I9CleSublwZFT90Nzccf1/WuY0a5tHnutNsHzcwzuZlkjZSpJ5Y56+2K6h5MAliAPes+G0SO5DW8DBmk3PM3U/1xWy1MGTtYrHHuku5gFHJwg/pVHcWXIZzHvXaXAyfmHpVvUg5miD/AOoPQDu3vUEv3R/vr/6EKHuSbR6/jWFBDEgWC5vAsg6LHwB9Sc5q1q941vF5cf8ArJOmOwr5l1r4k+IB4ouJbW78u2inZUgCjDKDgZ4zk/1q0rgfTUtk8Kb4pWkUDJV8Zx7Ef1qJWDKGGCD6VmaHrzPZW80uTDNGrj1XIz/WnX2r2GkWl1dXFwkdvGxw2R3GcY9alx6DTOT8cHU7DT7kS6sHtLqbFvaRxFZXY/wF842jrx2ql4Y8BEabF9pc20WOERRubPUk9B+RP0rLtNZXxd4ytLm6XbCG228GPur13H3OK9RuLryLWWVUyI0LYx6Ct4pxXmZO0jFHgjS9p+a6Pv5g/wAMVk6n8P3uiIbC9kMJZTOJACwjH3sEDknsMVy8/iDV1Vry4vJmunb9zEjkDcThVAHavW9LfUYtOhFyIUu2UG4wScNjn075qqkpR6hFJklrHb2lhDFbqI7eKMKir/Co7D/Oasw2k1wA7uYUPRQMsf8ACoYog9zDExyGcswA/GtS7maC0kkX7yjgVy+ZqVzpSc/6Tcf99D/DFVZoZLNd8jiSHPLYwV+vqKq3Ny9oqypLK0qgM25zhvUY6VtFhJH84BDDke3pRuBkRSxPcQ28e5fMY5ZQM/dJ/pVm5tpIIGkt3lklHRTtG72JA5FY1g0aaxBBvLGOaRM/7quK6K4uVt7aWbrsUn8qcUrDKkelbgGnlbf1xGeF/PrVW60mWBQbZmmBOCr4yPfI7VW07WLia/iSSUusucqVGB9K3Lq5+z2ss2MlEJAPrSsmri1KCaGjxg3E7l+uEwAP0yazde8jQNPnvpppHtIFLyjYGZRng8DmpNM1i6k1CKOaRnWUHIOODjPGKn8Wxtc+GNVjWKSRzZSbVHILAEgYHPJoSTQanL2Hi7StTW5a2mmb7MoeXELEgHIAGASfut+lSx+JtPklSJBdmRuFUWj8np3H+FcJ4N0y80iLU5HgvYp3tNsI3E7/AJV5J6ZHHGc53VrfD3w/cpr9xqF1ARKsZdSUw25m5Odv9aVkVqelwaQzxCe6nZOOkagEfUnNOOn2ROFvLjP1z/MUniHUZdO0CSWGOV5iAiiPG/J9M8ZrzLT9Q1rTfEE18y+IJ4GVQsc0qMCe+4dh9Kqy6kq532qqdFi+03Bkmtycb4oWdk+qqCfxxUGj3dtrUriKS6jjRGJLwGNiQQOjD39Kx/EniPV7qGKC00wtHcJich/9Wp6gcjJ/Gq/w8tr2DVNR+22t1E5ibyzJMXDJlcY5bB/Gp0uV0Os1CEWzRJaNPNLI2CHC7UHqeBVpdEWRALi8mdiOQpVVH6VT14XlpYz3NtGHnYqseRuwS2OfpmrGjT3aXKQXFy04ZCMsoByPp2qtBK4l1Zyaeq7JWaFjtycBlPviohNIpyHI+pzWvqyg6bKSMkYI/OsUn/61TLQEze0vUzLItu6844Na2W9awtL0yWO4WeXjbyK3s+1XF6Ey3HUUUVQgooooAKKKKACiiigAoPSikb7poAjlx5TZOBg8+leRWFz/AGnLfawcn7fdSSJnr5Ywkf8A44qn8TXdeOtQk07wZqTxOVnlj+zxEHkPIRGCPpuz+FcbbQR2lpFbRAbI0VBj0UDH86uC1PDzqtanGC6kmcY5A57nisPxF4ht9J02VonWS7ZSIYkOWJ9celbUiLJE8bgFXBUg9wazbfw9pdkZWitlVpEKszHLEEYwD2q5Jng0HSUk6iJtFZ20a0eSRpJDEpZz3J5q/wBTzWVoVveWFl9hvEXZAxSKRWzvXt+NaEkuOFFCehNZfvGkPaQKKpSOck54pZZkjQmRsfWsK91BpiViJEeevrSZVKk5M1Le9DXflRtnir8cxyFbv3rjWknSNmt2xKOV9z6Vs6XqcWoW4kU7Zejo38LDqKEzeth+qOg4xx+dLgMpVhkMcY/x9qpxzlOCc+3pVpXVhwRyMGqOLkadzl7/AFfWfD+7TrF5I9Lf5tyjdJCCTuVM9h+PWorHU9FthmK7Qux+aaTO5z7sf5V0mp2AvoeWxIOUYdjXFxWB0/WZftNujWxKv5Z+6SOv51Frans08R7enyzex6r4WsVkiGoyEHcP3Oey+uatar4otdK1K1s2G4zPhzniMdifxrkB47vYxtisrVIwMKPm/IVhWyXviTWZEiTzpWOZmH3Ix6E9sVPqdtNwjFU6J666wXEM8LNj5g8bgZwSK5S8vNXuluLbT9LfegZZJ7g7I1OOcd29sV1Gkw3Wn2Edt5kczooVnZTkkCp5YZblnd1RWZCh2Kec8CspRi3c92nKUIpF6O0G8NMxkcdOyj6VTN/L9q8wnbbqxRlxye2asCW/Y/LHER24NRx2Eu1gyfeYk+nPWn6C6ly4hW4gaMnryD/Wsglim1+HV1DD/gQrUhhvI4lQGIhRgbgc1G+nSTSmSUxqTt+6Dzg55pWuBDq1g9yokj5dAePUe3vXg2rfCK5uPE000F1HHYzTGRg2d6AnJAr6IMVxIrKxi2kYOAc1Sl0gNCsS7W28Bn6r+NWtCTlY1itLREGFhijAB6YUCvAbu81PxV4yvhYRy3ds0xkECt8u1eM4/DNel/E3TfGsOnypYwxzaZz5jWgPm7eM5B5x9K8f8M+JZ/C2qve28EU0pQoUkyAKaetxM9O0QQaTrFvLLE0c9u4aSJyNyg8V7B+6u7QhSGilQjI7qRXyhrXia81fXH1Y7bWdwBiInGB9a7/4e/EDV7jU7PQjsc3LhVZ+VT1PqPlz+NaSkmr9SUkeiaD4Fu4vER1G48ua2tTizBPBbuzD+XvXoC6XGkYLzS7gPmYNjPvVJtSntIVVIYQAMAZNUbnU7u6GGYIv91O/1NYylzO7NFE1kg8sLdBiVRzjd1K9CavTRxXFuybxh14Ncu08rj5pGPtmiC5uLXiJ8p/cbkCo5kPlZoXWnNcbEKhegZ93Uewq7K8VrbtI7YRB+dZX9sXfaGH8SaqzSzXTbp33AHhRwAaXMh2G6egOq20pUB5JXZvxVjW9qCj+zrnj/lmawo2aGaOVAu+NsqG/3dv9asS6lczwvE6Q7XG04z/jRF2QWK9iqi+tMAdf6Vu6ko/s644/gNYMZaGSORMFo+QGzzVqbUbmeF4nWEK4wSM5oTsgK9iijUbTCjqe3tW5qQB0u7/64v8A+gmsKNmhmjljwWj5APfjFWJtSuZ4JIXWILIpUkZzgjFCdlYCokRkJEUBfAAO0dPT+VT6ZJFBfqxAVZFMeT2OeKS2uJbRpTCsbeZjO7PGKhCDYVODk5NTs9CtWb2o2K39m0WQGyGU9sisaPQp5ZVWeKONAcuwbJNSQ393brtV1kXsH6j8RUv9sXZ/5Yw/maq6ZNmht1oenW0DzFpVwDgb+p7CodEgCannBBNu2c/VabNNNdSB533YPCjgA/SiGWS2uPOi2lthTDdMEg/0o0Gautcac2OPnTp/vCs/Tf8AkKx/7jUlze3F3D5UixBSQSVzng5qOKR4LhZowpZQRhulDYkbOrf8gyf6D+YrE5zx1FWJ7+5uYGhdIgrdSuc1X60pMaRoQ6zcx43BXH5GrH/CQP8A88V/76rHzRgelHMw5UdvRRRWxmFFFFABRRRQAUUUUAFIwyppaRulAHn3xHIuptD0zeylrtrmQqedkYOP/HitZhAyWHHOAB6f5FWfFzMfiFboSdqaXlR6EyHP54H5CqbEgnk1rBW1Pk84nzYjl7DwcHJNMMgXOD+FQOxzjJpuM02eYoj2Ylic9ao3WpR2wwSHfttqpqN3Mp8tXKj/AGeDWSeue570rnZRoJrmZNc3Mtw+6Rvoo6VXzRRUtnZGKirIOx4qsR9kuZLyLOw4MqZwSfUe/t3q0P6Vd8P2cN/4u0iC4UvDvLtH2YgZGfxpM1oxcpKHcntNUSSJHaRZImztlTOG59+R+NaKSI2GD8Hpg1S8SWcKfEOe3QMkbjzJNh27yf7wHB+vWsyYfZ53SJmUA9jVp6HPiMKoVHGJ0LysFYeYwHY5rnbljJO+WLHPBPOfr7UG4mZSDK5HuxqPTbSPV/FGn6RdFzaXO4yqjbS23GBn09qlseHw15WvuaPhvw5eeKrktbsYNMjb97d9DIR1VP8A4qvZ9F0TTdIsEtbG2jjiXnjkk+pPf61ctLW3trdIIII4ooxhERQAo9AKsgAdBUM+jo0Y0laI3Yueg/KnAD0FLiilY2E2gdqMClopgJgUYHpS0UAGMUYoooAaUUjBUEdK878W/CLw74kluLqK2W01B1+WWM7VLepUcH616NSYB7UAfKd38FPGVvd+Tb2EU8RbHmpOuwD1OcH+dej+AvhRL4Ru11nVLq3mvQpVI4+UT/gWBk8V7LgDtUcsasjZA6UPYEccWb+InI9RikPPWtQ2UJYnB596ctnCI2G38TWNjS5k0VPNCiNxn86g70mhhRRRSAKKKKACiiigYUUUUAFFFFAgooooAKKDQe1AwooooAKKKKBBRRRQB//Z">
            <a:extLst>
              <a:ext uri="{FF2B5EF4-FFF2-40B4-BE49-F238E27FC236}">
                <a16:creationId xmlns:a16="http://schemas.microsoft.com/office/drawing/2014/main" id="{DCB9B07C-C70B-4FF3-87BA-795482FDD1C8}"/>
              </a:ext>
            </a:extLst>
          </p:cNvPr>
          <p:cNvSpPr>
            <a:spLocks noChangeAspect="1" noChangeArrowheads="1"/>
          </p:cNvSpPr>
          <p:nvPr/>
        </p:nvSpPr>
        <p:spPr bwMode="auto">
          <a:xfrm>
            <a:off x="1492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ea typeface="宋体" panose="02010600030101010101" pitchFamily="2" charset="-122"/>
              </a:defRPr>
            </a:lvl1pPr>
            <a:lvl2pPr marL="742950" indent="-285750" eaLnBrk="0" hangingPunct="0">
              <a:defRPr>
                <a:solidFill>
                  <a:schemeClr val="tx1"/>
                </a:solidFill>
                <a:latin typeface="Times New Roman" panose="02020603050405020304" pitchFamily="18" charset="0"/>
                <a:ea typeface="宋体" panose="02010600030101010101" pitchFamily="2" charset="-122"/>
              </a:defRPr>
            </a:lvl2pPr>
            <a:lvl3pPr marL="1143000" indent="-228600" eaLnBrk="0" hangingPunct="0">
              <a:defRPr>
                <a:solidFill>
                  <a:schemeClr val="tx1"/>
                </a:solidFill>
                <a:latin typeface="Times New Roman" panose="02020603050405020304" pitchFamily="18" charset="0"/>
                <a:ea typeface="宋体" panose="02010600030101010101" pitchFamily="2" charset="-122"/>
              </a:defRPr>
            </a:lvl3pPr>
            <a:lvl4pPr marL="1600200" indent="-228600" eaLnBrk="0" hangingPunct="0">
              <a:defRPr>
                <a:solidFill>
                  <a:schemeClr val="tx1"/>
                </a:solidFill>
                <a:latin typeface="Times New Roman" panose="02020603050405020304" pitchFamily="18" charset="0"/>
                <a:ea typeface="宋体" panose="02010600030101010101" pitchFamily="2" charset="-122"/>
              </a:defRPr>
            </a:lvl4pPr>
            <a:lvl5pPr marL="2057400" indent="-228600" eaLnBrk="0" hangingPunct="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38917" name="AutoShape 8" descr="data:image/jpeg;base64,/9j/4AAQSkZJRgABAQAAAQABAAD/2wBDAAgGBgcGBQgHBwcJCQgKDBQNDAsLDBkSEw8UHRofHh0aHBwgJC4nICIsIxwcKDcpLDAxNDQ0Hyc5PTgyPC4zNDL/2wBDAQkJCQwLDBgNDRgyIRwhMjIyMjIyMjIyMjIyMjIyMjIyMjIyMjIyMjIyMjIyMjIyMjIyMjIyMjIyMjIyMjIyMjL/wAARCAEsAek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kJHrXD+KvG8mn3yaF4ftBqOuS9IgfkhH95/T6UAdzkDvTfMT++v515jb/D/wASa4/2jxT4qvlLdbXTX8lF/Ef/AF6uj4QaJ31XXz9dRb/CgD0HzE/vr+dHmJ/fX864H/hUOh/9BTXv/Bg3+FH/AAqHQ/8AoKa9/wCDBv8ACgDvvMT++v50eYn99fzrgf8AhUOh/wDQU17/AMGDf4Uf8Kh0P/oKa9/4MG/woA77zE/vr+dHmJ/fX864H/hUOh/9BTXv/Bg3+FH/AAqHQ/8AoKa9/wCDBv8ACgDvvMT++v50eYn99fzrgf8AhUOh/wDQU17/AMGDf4Uf8Kh0P/oKa9/4MG/woA77zE/vr+dG9P7y/nXAf8Kh0T/oKa//AODBv8Ka/wAItHC5j1jxCrdiNQb/AAoA9Dory2Tw5438IqbrRdcl1qyT5msb75pcf7L85NdZ4Q8YWPiu2kaFGt7yD5bm1l4eJvQjv9aAOmooooAKKKKACiiigAooooAKKKKACiiigAooooAKKKKACiiigAooooAKKKKACiiigAooooAKKKKACiiigAooooAKKQ/dODXB+JPHk1rqn9heHdObVtYx88aNiOH/AH27UAd7RXnEWn/FG8USS6votkW5ESQM+z2J6Gpf7E+Jv/QzaR/4CtQB6FRXnv8AYnxN/wChm0j/AMBWo/sT4m/9DNpH/gK1AHoVFee/2J8Tf+hm0j/wFaj+xPib/wBDNpH/AICtQB6FRXnv9ifE3/oZtI/8BWo/sX4mDr4m0j/wEagD0KivN5rL4pWI82LUdF1BV5MPlNGW9smtLwx48Gqag2i6zZvpesxjLW8nSQeqHuKAO2opAc59qWgDm/GWvr4a8KX2qsA0kMY8tfVzwo/PFYnw68Mto+jDUb4GXWNU/wBIvJmHzAtyFz2xUPxfj8/w5pto3+rudUt4n913V6EqhVAAwB0FADiQOpFG4eoriPiUZY/C88sEFxNLGNwaCbYY/c+tea6g0NvqDpeQT25ng8uNZ5Wclvs+4BSP4t3egD6ByD0IpFdHQOjKykZBByCK8l8Va/LoHw70wprEtpfNZ/LbrGHeb5B94HkAdzWTaaxeaOuk6JD4i1VBJA2WXTt6xlVQ/KduWHzdR0oA9xJAGSQB70ZHqK828Ytr0cekWJuo30y8mgtrmRcrcTFmAI9FBrHspPE9m1zb2mrJDeSq16tuVSSNRvCBN59sfjmgD2HI9RRuHqPzrzPxbc6w2u6Xb3aRDTQks42Od0ssce75uBhc1BIJoPDnhnVLe7u4Huru3WSJJm2FXYlhg9eRQB6pSBlIyCCPY189+LdR1oeMNUTS7u6S4W7fyyspG0eTIcAdB908+1Hgu61R/GWmRQXWoNbPIVjEs+Q1qV3njPOGGfU59KAPoTcPUUAg9CD9K8k8R6xNNbeI7UxapbvHNGskiyJII0+ZgygkBAQvr3FSfCjWL3V9Qu7u8nvbiWdQJTLAqLEy9O+Rke3OaAPVn6V5d49sj4S1yy8cadH5YEqwakqdJI2OAx+hx+dep1yvxJto7v4ca9FKMqLRn/FfmH6gUAdJbyLLEkiHKsoIPseR/OpqwPBUrz+CtDmkOZJNPgZj6koK38igAoozTGdB1cD8aAH0VXe7iXuDUJ1BT0WlcC7mlrO+2uTxinLeuD8wBHtRdDsX6KjjmSQcHn0qSmIKKKKACiiigAooooAKKKMigAoozTS6L1YZ+tADs0VC1zEvVxmo2vo16An8aALVGaotqA/hX86Z9uf/AGanmCxo5orJe9lPcAe1M+0y/wB80cw7GzketFYnnN6t+dHmv/fb86dwsbLSIqlmYBQMkk9qgt547qBJ4CGjkXcjetYWphptIvIY2IkeJ0Bz0+SovDeoNdeGNLuEbAa2jyPcLgj86LhY6ug9Ky1upfUVbiulc7W4ahMLGD4711/Dfg3UtUiH76OPZEP9tjtB/M1W+HvhqPw94dhaXL6jdgT3c78s7tzyfSqHxgAbwDIp6G6gB/77FdqHENj5gR3EcWdiD5jgdB70xFqkyPUVx/8AwnXzFV0HVflLbsrGCMZzxvz2P5Vc8PeKYfElqbm2s7yCHAZXuYwquD/dIJzQB0uR60ZHrXlT/GG3R7hf7JceTK8bZlbnaSOyH09a7DT/ABOL7wnBr4srgxTRiUQw4dwD+WaAOlzRketcNZfEGK7Wxn/su6itryaSOFpCu5tiMxbaMn+HGK3rrXI7bw62sJa3EkQgE5iACuE4JJ3YxgEk59DQBt5HrRketeet8TrfyXkGi3zRpbm5ZhLEw8oHG7hvXj61q6741sdE0W0vZYpnlu1DQ2/lnewxk9AcYFAHWZHY1wnxO8OnUvDkurWXyavpY+028ydcLyV/LNPb4kaGt/BGZ5DaS2xuDcLG5CfNjawC5Hrk10OpTxXnhq9mhYvDLZyMjY6gofWgBnhPWF1/w3p+prwbm3SRlA6HHP61t1xfwn/5Jto3tEf/AEI12lAHnvxb/wCQRof/AGGbb+Zr0I9K89+LJH9j6L/2GLb/ANCr0I9KAMHxFo1tr2ni1urua3tx8ziKTZuUdQT6Vy0vw5trq4hl/tm4eWEqbF2KyGJF5wN+d3OMn04rU8faglj4el3T3CGUH93BaLcGUAcqVZSAPc1x3gq8ur278Ky3vm+bsuQqyWohVUwuNoVQpHbIzQB3t74c+3+G59OvLzz7ia3kh+1vGqsoYFTgKB61jR+AJXurS6/4SrVjcWcbxQMpiHlq23cANvoq1Y+I8sM3hltFcs93qJCQILaSYOUZXOVQFugPSvNkutKe70jUYNJ0e0htpI9VkubCxuGcQI7KxYeX8oyjcnjgUAetazoMWpWukQXuogCzuI5maQgNcFR0OCOpqgnhnQm1QPHcW72clp9mForju+/dnOetcv8AFa7s57PTpj5JjMTy4niUthh8uGeGQfhwa4bQIbaw1PT7mWSwgmYW5Mc8all2/eOBbKcn1VvqW60Ae1+IvCw1gWjRX5s47aOVMoBgB12nJPtT5fD9rqfh3SbK1vd9tZzQzRzRkMJAnbPTBrD8dwT+ZZXj315a6e5EVxcJezRooJ7xxAbvqWArP8P6M3/CVNa6JqV7c6JZFAzDU5gqPtyVAwUkGcZHBHrQBu3XhGG41O61ObWZYrm7xEpUIEWPDKIwDweXPPXJrO8MeAdM0jVtKv7fWVumtIWECrs/egoEzwORx1FcR4suGl+KNyum22nXd0Laba8NtLMUm4CZIOBKOAG6AtzWl4BEMvizR5tIXWwsFnImoPdsvlJGd+1Ex0UyhvqVz0FAHXX3w0tL++urqXVtQ824mEzKSjJuX7o2lSCAOxq3o3g/UdL8RvqsmsidZI/LkQ2caMwHTJTHI+lSadrF23j/AFexnuSbKG1heGLHCsxYE5/4DXQSX7ZwmMUmwL+4DknA9TxXMeP54j4C15Sc5spen+7V9pnc5L/hXOeOCf8AhB9cyePsUn/oNF0OxpeCrxE8DaCqjONPgHP/AFzWtptQY/dUfjXLeDf+RJ0P/rwt/wD0WtbdS7jsTvdSv/Fj6VEzse5NNooGGSetFFGR60rAOWnrUO7HQ0eZS2YFlGKHK9a0oJBIme461ieYexxSrMy8Z/WrTEzeLqOrAfU0wzRj+NfzrG83jkn880zzPTP40NisbZuIh1kX86BPGeki/nWGZCTxSFyACTgH1pcwWN0zxAZMi/nTDeQquS3Fc5eX9tYW7XF5dJBAv3nkIxWGfFhXF6ujXg0oHa2omNV2++w/Nt/2sYo5gsd09+B91c1A1/I3RQKzgcgMjDawyMHI5pwYgc0uZjSLTXEh53moy7HndTAcilqkMD1oooqbAFFFFFgCiiiiwBQATnAzjrQASQAOtZ1/dSvcR6ba5E0ih3Yf8sI8kE+5ODik1ZXBK7sZl7qEug6rLdTEyaTcsfMl6/ZJR6/7Ddz0XviqttdjwreyJc7joc7tLb3S/Mtvu+Zlc/3Wb5t3QdK2dQu4tJt4bdNOu7qIoy7LaEuFQddwI5JrHstGins1vPC+qy2FvNnNrJH5lvkEg/um+4cggqpXGKzUrm3skdZBcQ3USS28sc0cgyjxsGDD2I61YTvjt+leR3n2ewupcX3h2C4LYlbTtSnspGb0aNRIGP1BrV8O6lqguIbmeXWpLSEsZjKyeQq9sM8UbufoK0izNwaNn4rzBvADoeWF1Bz/AMDFd/Hn7OuOvlj+VeZfE6bz/ASyhGUPcW5UEcgbh1r0oyrBYGZwSscO4gdSACa0Rm0eWTeFrjw/qTa9qY02C0i1C5uXni3tO6S+YEQ8Y4Lj24rpfCu20+Feni9nlswliDJKqkMg5OQOoOKr2nxP0O68o3VrfWAltkuomuYwVkRicYCMx6g4JFT+HfiHpGr6PcXVzc21vJBvaVSxVEQMVBLMO+KYjya70WcpbTx6XqNtazXUjvcz2zNE8B5V22AupJ55Heu/01bK4+HE0NpeW2px25Ak88yLDFg8qMKGqVfickmni7tLW0mMszLDE80ikxjox2RPhjz8pxxzW1p/i57/AMIS60mlHzo8h7VphGM5wQXkVBj3IoA8dttAmTwtp9xDo0uo3yy/aBDFZOIxCN+8GQnByCOBycCvTklim+GdutpfwLbFPLuJEs5sEHO5QiHepJIGcjGKv3Xi3XNP0qe9uPB0kVvbxGViuowfKoGTjafQVb1fxfa6N4Uh1Pyf3t0ii1t+B5krjcq9uPU0AecadD4hsTNrJ3vpYhGnK82myuzxFi7StCX3gbiBkkkjnFdF4qmn8zwvdXWpmzkKy5uobQgDKHGEYNjPTmtDV/Hd/pcNncRabpl5BdrGIdupEO5YAvhRGQVXPXOMV0Gr+IV0eyhu7jT7q4RxlxZx+b5RxyS2Rx+FAHm9nawaL4BuL9p0j/tK0ki8s2+ZZpcsBz79gBXpvlmHwS0RBBTTiDkf9M65yy8fvJK0V54d1RDI+bVYrYt5sf8Afxn37V1uqMJNBvpApXdayHDDB+4etAHP/Cf/AJJpo/8A1zb/ANCNdpXF/Cf/AJJpo/8A1zb/ANCNdpQB5x8YD5HhiyvcEpZ6lbzP9C+P616KsiOoKsCGGQQeorF8VaCniPwzqGkycfaYiqt/dbHyn8DiuY+HHiOW409vD+r/ALnWdKxDLG3WRBwrj14oA7i7tFu7Sa3fIWRGQlRyMjBxXOzeCLeSHS0gv9QtJNNjaOGWB13kHGcllPpXWbh60uRQBy1z4OS8tLGK51TU2uLJ3eO6SVUkJbg5IXHT2rNHww0pbZYUvNSjQWhsnCTKDJCWZirHb6ua7vIoyKAOX1zwfBr2lQaXPdXSWkIUbU8s7gOhJdG5H4VV0bwBY6HqcV9Z3moGZU2SmeUSeYPQkjgfTFdlkUmR60Ac5rPhY63ck3Gq6jFaMuJLWCQIj/Uhd2PoRVCz+H9jo9xHJpF/qOnW6MGa1hmBhbkHowJ5wMnNdhJKqKSSPpWbPcvISAcKODSuBj6r4fstQvWvDJcW0xtpLXzICqnZIVLEcdflxmqEPhKytL23urS6u7ZYoIrdreF12OkZYqDxznecn1rdOCc5NGRnGaWpSRnQ6W0WvXGqm4c+fAsPkFVwu1iQcjr96tGijpSsMOtcz8Q7lbX4f6zK5ABtioz33HaP5103B4JrzfxZd/8ACZ+I7Xwlp532dvKLjUplOV4PCZ/HpTA6/wAKQNa+EtHt3+/FZRIwPqEXj+dbGR61FnYqovCIAqqB2/yKUEmpbAeWx0pN5pp4ODWdqes2WmfJM/mTsMRwRjc7HthaW7A0mYim7vWoRpc2q6fBJcie1kZcmISFT+P+FZMulatprl9P1F5CvH2a7AKsPQMBlT71apuWpPMjdorM0jV4tSWSNomt7yE4mt5OGT09iOuD3rRDq3Qg1DRWg6iijoAfWgA7Zo7ZpkssduhkmkWONerucBfc1gx63c+IJZLTw0qz4O2a/l/1MX0H8R9hRZsDX1DUbLTIPNvblIVB43df+A+p9qzYrnXdd50iyFlbnj7degqzD1VByfxwK1tJ8HWVhOL28Z9Q1A8m4uPmIP8Asjov4V0RZUBLEDuTV8pNzl9O8G2drdrd37vqd6OVmuyGCH/ZXov4ZNTeMr2Gz8N3qP8AvJ7mE20MXUyOwwAB+P5VJqfimxs9kdufttzMP3NvB8zOff0HuawLzw14gvLiLX5bmI6nCp8qwIzCin+EHs/+1+FNrQL6mxp0BtdNtrdjkxxqp5z0FWaz9H1OHVbAXESGIqxSSFuDC46ofpWh3rNlD06U49aRAcU49aaASiiimIKKTI9aNw9aLjFpcGm7h60b6VwK9/fRWFjNdTH5UXcVHU84wPfNZ1if7O02XUtQOJ5sSzv2jHQD/dACj8Ce9Rag41TXobHH+j2oW4nH95v4F/mT+FalzbyzCdVdDG8PlrEV+Ut83J9uR+VZTlc2pxW7LKukiiVWDKwyCD1FV7Cwt9NtRb2ieXCMkDOfmJLE/mxpNKsv7M0ezsN5kNvCkW89WIXk1LcvMgxBEruecs20Cs9jZscsFurlhHGHJ5YDkn15FY9yf7V16PTlANtZ4nueOC38CcfmRTNR1DVdL0+e9mgspIYhuKxyNkn2BGKZ4TctpzvJvS9lkMl2jj5lduQPpjpWkFdmM5WRQ+KrFvBTgHObuHtjA3CvRGHmaeyrglocAe+K82+KeR4Ikyf+XiEf+Piu5inENqru+EVAxJPGABmtzCx514a8Kapoai71C2v9NhstPgjmW2mFw1zIm/djliEII4ABrp/CVgZfh+ILywIjc3Di3uYudpkdkypHXBHWoYPHrJZbp7b7czsyxvYfOg4yAx9cY4pPDPjO+1TwSdTu7Vre4igLme4QiGRskfLjnFVck89m8FazJoGnx2izNcXZLJA8DlLc5I3FtwCHHtXUQ2GrS/C3WdJmsH+2Km37LFA6k8jOGZm3k4JyDUOl/ETW9Ynt0s4La5uJp3DW0AIAjTr87YyTXZeFtY1PWNAuPtcEcOpW8slu4JBQOD7dulAHGR2OgyWX2eXwb4pcPHtlAM5VuOeA+MfhWx4ot5fEXgi3tIdL1O1hklRDa/ZhJMUXOMhz8gBC8n29aoTeM/FsGqnRktrKTVTKES28qRTIo6yg9NoFdZ4l8Ty+FtIsru4s2uZp5PJdIWCgN5TyE5Pb5DQBwN/pl/FfQT29lq8M8pjt75U0mOQLAAQVVghBGAOAcV02trox8H2Wn3On3xjZAtsDpzMyOvRigAAOecEAVz8PxT1KaS6cQWEMCXTQRpLu3HAY/wAPsFr0fwvqVxrXh6x1O7jijkuYhLtjyQAenWgDzyK51OfUdPuPGegXH2S0iH2T7PamTfJ03MF5Q47dK9Lv51n8OXciKyo1pIQGXBHyHqO1aQIbIH86p6z/AMgO/wD+vaTr/umgDm/hP/yTXRv+uTf+hGu0ri/hP/yTXRv+uTf+hGu0oAK4zxZ4Fj1+eLUbK4k0/WYP9VeQ8H/dYdxXZ0UAeYxeJPHfh9Rb614cOqxpwLuxcDcPUqatj4m3OP8AkTdc/wC/Yr0HB9KXFAHnn/Czbn/oTNd/79ij/hZtz/0Jmu/9+xXoeKMUAeef8LNuf+hM1z/v2Ka/xQnUc+DtcGf+mYr0QjiqN6+3auTzSYHnkvxLupGz/wAIprQHp5dNg+JNr9uhi1LSb/TYp22ie5XCBveu4Jz3rP1fSbPW9PlsdQgWaCUYIxyPcHPWpuUkQ6/rtt4f8P3OsTo8tvAFJEXJO5gox+dcwnxInZAy+FNZbIyCEByK4vxdJqvhHwpqnhbU/MvNJnjX+zr3q0eHVtj/AJY/KvXtKkxolg24Bfs0ZJPAGVFAzlv+Fj3GMjwprJ+kYpknxIu/KYx+EtYJHXcoUfnV2bWNV1o7tHEdrZHI+2zJuaTH9xOmP9o9feoZdGsUtjJq99dXA/je4uGVP++QQo/AVoqbZLlYwJNe8T+KiYVuLHQNPb5XaS4RpiPbB4NdLoZ8J+E9P+y2uqWYLndLI1wpd29TzmsiLwZ4XvR9p06NU2/8tLSYjn3wTWlbNqPh1S32O11ezXqpgSO4Uf7JAw/48mm6TJ5zUbxdov8AyzunmPYQQO+fxAxT11nULsf8S/Qb6X0edVhT8yc/pXSaNfafqtjHeacyNAwwcLtKt3UjsR3BFZOvazdpCW0yZAqs0TFoiX3jsN2AfrWTSjqzanCVR8sSrHoniXUmH2y/t9PhP3o7TLyY/wB88D8BW1YeHdK0GN54YQJAu6S4lO9zjkkk1ieDvFU1/MbLUZYnnCsfMRuuCMgjpnntXZSqlzC0ZG5HUgj1FOLUldBWpSo1OSZlPrdtPJJFaF7mdI92xF65HHPSsuy1K9vb64stRt44JxCJohGc5Qkggn14FZUXh3xBp2qGW3Hm2yAKIlm2bwCRyfYGuh0rQBYXZu5Zbiafy/LUzSbto9BRCUm0b1YUoRsndfiYPiHT5W8vV9OXGpWi5C9BPF/FG31HfscVLD4q0RtPgvW1K3jSdQ+12G9T0I2jnIxjFblzGRcSoCACTtHtiuGstMsdJ8T3titnbLBcf6ZAdgJQ9JASR2O0/jXROmpWscPN2NOTxlazORplje37fwskflqf+BNj+VPi/wCEp1Y7gbXS7Y9G/wBdJ/QVrWltvIaQMFHIUcCrF7rOm6RGGvb62tweiO43N/ur1J+lS6cYuwczM+38H2PmC41Ga41KZfm3XL5UEc8L0HSrXgWGOHSb6NFCEapeA4HUCZwP0AH4VnS+Jr28ZhpGh304xxNc4tlxz0DDd+lXvBIEMer75IVL3zTNAj7jAXVGZScDJ3Fjn3qG1sikmdVnPJGPasq91a0g1OHTbmKVWuhtjlK/Ix5+XPrWmZF3Y3AdD9R7V57c+K9M1XxVaC6nWy07TpZD51w21JZwOArHg7QSfrikB1mkeHdL0RZDYWqRbzlnJyx/E9q0bm4t7WGSWeZYoo1LtIxwFHrmuYl8bR3QaHQrC41KQHBlwYoF+rtyf+Ag1RGi32rTifxBeJMindHZwLtgU+/dz7n8qTkkOwvh8m+1DW9UjjaO0vbjdbqRjzFVAu8+xIJFdB8uTk9zUY+VQqKFUDAA7Uv1rN6sofuxwOlIXIphIAJJwB61lrq1xfO0elQholODdS58tj6L/e+vSgEr6I19zYztb346UB8jIIP0rm9R1mfRYSbh4p2I+VFiCjPsQ3FLp3jLTL11jnd7OVuMS/cJ9N/T88Vj7am5ct9TpeErcnO46HQ5zzRQASgbHB6Gmu6RIzyMqooLMzHAAHU1qtTmtZjhz0pCyqCWIAAySeBiuea+vtaYppZ+x2XIN9IPmb1ESH/0I/gK5zVLGy0ef7VY6jdDUsYaRpN5cf7QJxj65rOpWhTXvHTRw1Sq7QWp0Ggalp4tr26fULQ3c8rzygzL+7GcKDz0Ax+VaXhzVjrOlfaH2+YJGik2fcLqdrHPoa8ul1jU1u/Mkt7KSFwqu6WoZ4iCTuC5APXv+Vdtotm2r2P2zTvFtyyj7whhhVVbOTuTbwSfWphOFXWLLq0qlB2qRsdnxjPb1qpqSXstk0enyxxTk4Eki7go+lZXh+8v5dS1TT72dLs2Rjxcqu3cHGSjL0yAq/8AfVa2pS3cVk72Nuk8y/didtob8aNnYSd9Tj7rSLq48RaXpkutXV5Fn7VcpIV27VPHA4wWNbmkyLda/q9zGf3SmOAPjh2UckfyrndLh13xDq2qXiiPTbd3W1eQvvmCoOVXsMk9fau2sLKPTrSK0t4wsUfC85/Hn9fet4qyOeUr6HJ/FX/kSZT/ANPUJ/8AHhXZIf8AQ1IXefLwF/vHHT9K474rLIPAF3KiFvKkikbHYbxXYWk6XFnBPGQySRqUI6HgmrIPOItB8S2WnXxj0Gx+0y30l7ayRSqfs7OFyNpHoMV0/hGz1ObwkfDklre6W1tD5a3chRi+Tk7RzjrXTqxxirVu+2dffg0JiZ5Lp3wx1GGxhtGtJVZJp5XuHuPmAGdoUDoW4ya73wHp11pmiJY3WkvZSp80sjSB/Oc9WrsKKok4q3sdUu/iUmpTaa9tZ2ljJbiZnBErF1I2j0wK0vFvhZPFemw2UtxLbLHKZC0YByCjRkc/7LmujooA8Zh+FU8drfX9x9pe5S5k+z20JUF0DNtJPckN+Vdfbyax4a8G6LbrYia6jiWOYYLbCF6cflXbmkYcdM0AV7RneKJpI9jMgZh6E9qh1r/kBX//AF7Sf+gmroGO1ZXie8isvC2q3ErhEjtZCS3T7pFAGF8J/wDkmujf9cm/9CNdpXGfCtGi+HGjK6kM0G/BHYkkV2dABRRRQAUUUUAFFFFABWdfo25WxxjGa0aimiEsRVqTVwMRjgUwsTTpV2SlRkimHisy0Vb/AE201Sza0voI7iBz80cgyOtZHi79z4V+zR7o4pZoLVwhwVjaRUIB/wB0muhzVHWNOXV9JubAkqZk2qw/hbs34HBoW4isqqkaLGFWNQFRFGAFA4x7DGAOuDQQD1Gccj/ODWbo2pNeW5t7tdmoW3yXEfcN03fQ8/mPStJmC/eIB9D1r0E01oYvc5/XrIacj65p6FLiD55ooxgTp/ECBwxxznA6VvRujxq247SobjhsEZA56d65vxprVtY6Q1gZVF1fDyY0IycHhmx1OAauWi+INSsooNOsotOtANqz3hYMw4yViU9OP4jSc1EEmPuZZvDV9/b9mpFs5A1O2UH96nTzAOzJ14+8N2ecVreJrC+uhb6hpTPdRyFXVYth2kAlZFJIHPQ/Ws0Wg8PCa+13X3u45QFWAWyRq3qEVQWYkAjr61rfDi+Muk3OlvFNEdOuGiijnI3rA3zR5x6KcfhWFTlktDoo1XSlzWuVLfw1rM2oLeQQQ6R+9MpIfzGJIxjbjaPXrXeWsbxxKJHLtjliMEn1qQA9wKXOOtZRioodWvKpZPoKzBRzUTHk81j+Ib+ZLrTNNtG23F5P8zf3Yk+Z/wA+B+NagwuatGLMy94uW9xXH+LpP7Pm0rWFgeQ21z5TiPG5lkBXvweSOtdffHNz+ArmvF8ZfwvesgO+JPNTHqORXR9khbleLTvEGsLvv7waTat0trTBmP8AvOchf+A/nWrp3h3SdJcy21ojzn708rGSQ+5dgTV63m+0W0M4JIkjDg+ueakJxXG5N6mqHBwBjYox/EBzn16nmsfUNCS7vTf2t5daffMMNcWjBWcDs6kFT9cVrA5oqdSjCbQL29TZqniDUbqHvChSBT7HylUtnvmtKPSNPS3hgSxgEMPEcaxjCcEccH37VbxQ0JlQqRkMCpGcdaG+4DQQoADcAcAngD6AVDLf2cALS3USAdS7gCubPhjRb2zvC1jG7LcvEssi7yQMdzzjmsl9EstJl8saVp/Tl0tkyP0z+tedisyjh3yyTZ14fCOstHqdbJ4m0GIZk1rT0Hq1yg/rVdvGnhlemvae/wD1znV/5ZrCimiz+58tGHYLtNTtPOw2ySyEehbj+VcH9vQjryM645VJvWRDr/jjR7tLfTbPVAouZNs0sSkskYGWxx3GQPQmoNS8TDyFttLES2xXEWyMKFA9O9Y/iWS60+W11K1LAR745SgPyqwHJGfb9a55tVe5cy+cpJ5GDmtJYudelGUFY7cFg6VKd6mpqy3Ms5LTSMzdfmNZ95qEaN9mRFmuGH3SflA9WI/lis6+u5UtJJQ+SuAh9zS2FmUUIP8AWN80j9zXPCly+/NnrTrqT9nSW5v6NruraAsdxb3Ml9aHiSCY8rjrt9B7V0jeJU8XKsarJFpkIBlVuBPJ1CN3CjuOpPWuaTbGgVRjb92oraIWckzW7MscoPmR54LHncPetKePmk43Mq+U0pNStY6PXPEpC7Fk2RjjpjHsBXKsb27b5W+zRdmYBpD7j0qSNUDia5YFz0DkYj/+vTJNTsoyQblGYHopyawk5yd0rs6oQpUo8t7IBptszBpt879/NYt+hJqF/P0WaO40S3aG+mkWOJoX8sM7fd+XowPp+tD67ZqHjjSeW4UZEKQPuP44rrPB0WhpNDqup6naNqZX9zbb9otgepAP8Xv27V1YSFdTvN2RwZjiMM6XJGzZ3miaSmjaatsjPJK7GSeZz88rsdzs3v2FabEqpbHQZqGO8tpVzHcRN9HBrGm8W2lyWttFRdWum42QHMaf7z9B+derFOT0Pm21EPBro/h5ZAQJZZpndc85Mj4/T+VdDyD7ivPdH0rVfBsZuNU1e1WxMskrWlvGSWLEkIhPPfpU11qOr605DzS6ba5wscLfvnB9W/g+grupUJ1XaJwVKihqzsNSsLbVdJubC6G62mQxP24I/nXB+HPEUvgu4HhXxQ3lQxErY6g/+qlQ/dBPZu3NSaXZW9j4x0o20Qjklim811JLSbduCzZyTyeprutR0mx1iya01C2iuYGz8kiAgfn0NOtTdOXKxwkpLmRNBPDcRpNBLHLE3IeNgyn8RVyHmVD71wTfCXwuCfIW+tkJyY4Lt1GfpU9r8IPDkpJM+qjH/T69ZpFM9KDD1FLuX1Feff8ACnfDf/Pxq3/gc9H/AAp3w3/z8at/4HPVEnoO5fUUm9R3Fef/APCnfDf/AD8at/4HPQfg74bx/wAfGr/+Bz0Ad+ZUGfmHHWl3rnGea8P8T+D9O8OeKvDFppN5qCT3d5vmMt2zARIASTnsK1mW6+KniOWGC5ubbwvpzshmhco11KPQjsKAPU7u+tbOBpbm5ihjXktI4UD8TXlmu6tL8UNQHhnw+WfRFkB1LUQMIwU52IT1z7VtJ8G/CnmK9xBeXYU52XN47L+Xeu20/TrTS7ZbaxtYra3QYWOJQoH5UAOsrVbK3jto0CQxIFQL0A6Y/DFWqKKACiiigAooooAKKKKACg9KKjllEcRc9qGBXnt4eXc4HtVGZ424jQADueppJpnlfJPHpUdQUH4Udjx2oopWGZGreHbPVpUuXaSC9jXC3MDbXHsfUfWs4eGdYIKHxJII/VLVVc/jux+ldRR3A9apSkiWrnOad4I0fTdRGo+U9zfBdvnzneT74PQ/Sn63r72sv9nadELvU3GfKDHbEP7zn+Ee3erGrX9y95Fo2lFWvp13F2GRAnQu3v6DvV3R/CFppMJRpHneRt0srnLyN3JNVHV3YM5u10rbcNf6jL9s1Bgd1w4+VOOiL0Qe/U1N4UvY5viPqqWrh1a0TzsdN6SOOT64cCtbXma+vU8N6SBHcTxeZdXAGfs0JyMj/aY5A+hPak0TTLXTPHclpZQrHDbaUi4H+1KSCfUnaea0lJWsiEne52Qz3pH4FLzmkc4HSsyjl0ze/EGQkn/QbBQPZ5GOf0Va6LA5HuTXO6UQPHHiDfw2y32/7uzr+ea35HCRs54wKpCZkXTb7lyOlZGvhD4f1DzCwT7O+cfStMnc5Pr3rD8W3DQeGL1U/wBZMohQerMQAP1roduUjqWPC0cqeFNKEpJf7LGTk+qitjZ61FAILOCK3VwAiKqg9SAMf0qx9DmuJrU2ECgUbRS0UWGAApeg49Dj64pKjuG2W0reinH1waVgMLTbryvDCXDDJlmlf8d5H9KyJ5mnlMjHDGrglSPwnpsIzuZS/wD48Sf51n4r4vOat63ImfRZbTSp8xG8Mcn30z9OKh+zSx5ME5A/uSDcPw6Y/WrVKDwR6V5UKklsehKKZzuqeIjpxa3lsjcHblgjAjB9a5ZzpupXG5rO0gY/wglW/wAK2rsCTWL8n+GQL+GxT/M1Ru7WEx/NGpPuK96hyU0klZvz7lwotx5nqQ/2FALZ4I5GEb/3jnB9qktbW50tAZ5I5I8YV8MG/Tg1e8PaTDfRTMJJYjG+3KNwTjPOa3PsepQgLHNBKo6B0xgfhRUxXK3Byv6/5ilUgrOEdTDRb24/49bOT3ebEY/LqaWSwnBC3l8VY9IbSPJP4tz+VbpmvI8edYSN7xMH/ShdTs1OJkmhbv5kJH8qwVaafuRVvvM516klrKxgnSFdW8rTGd9pXzLybOffbz0+lSJoeqtbeQdThtUxgm1twCfxNb6XthMfkvId3YM4B/I1aWJGAIcHPpUSxtZaW/D/ADOf2UZbtnMWfhcWaMI9RugzfeKhVJ+pxmtG30tIHYyXdxcqVwUnw6n8MVsG3A6mkEKHuawlj60+v4FrDRWpkNomnFtyWyRN6wsY/wD0Ein2enT6cFi03Vb60T+4rh1/75INX7i7sbQA3M0cXszc/l1rPbX0kYrY2VxcdMNt2Jz7mtaNfGbxk1+RE6VB/EkXLiXXHWMyy2F75bZjaaDYwPruHen22oXTSxQ3doI5ZSQhWQMrADJOOoqrZ3WpTPKb23hhXA8vy3LMabYsbjxNcBjlbaBY19ixzX02RZji5YlUJyTR42Z4ShGj7RKzOh8PL9p8V3MhXK21ooU+jM3P6AV2qAgdK5vwBbC6i1e/YnM96yA+yALj9K7ZbKNSCcn8a9nESc6jZ5VHSCRTigaUgY471pRoI0CjtSqoXgDinVkiwooopgFNchVJPSnUjAleOtAHiHjjRNW8Y/F220qyMkNpaWPlzXAGAqPnfg+pGB+NevaLo1roWm2+n2MCQ28CbVC9/c+5q8kYVy2xQx6sByakoAKKKKACiiigAooooAKKKKACiiigArO1BiWCdhzWjVK+iLDcBUsDNopSMHBox7ikrFiUUd+OaesMjDhT9KAGUEhVYk7QBkt6D1pzIy/e49qwfFszxeHpkjYo07pBuXqAzAHHpxmjcDO8PeIIbHU9Uv7zT71orycm2u4rcyCSIcAfLkgD6VsX3jkrbgaPoOp6hMWxsMJhCjudzfyrorW0S0t44EQLHEgjRR1wO39a5fxH4zu9E1aPTl0R7j7TtW2nWX5CzMFXzOPlG4jnJPtVkNk3gB5Lixv9QvE8vULi8mF3GTl4nV2AQn0VNoGOOCe9XfDRN54g8RannKNcJZx/7sK8/wDj7yD8Kgt428J+FLy5uJftV9IzXEjKAPMmkb5VXOMAkhQD0ArU8M2B0jQrW0lIacLvmdeQ8rnc5B7jcTQBtUx84GOtKXUEAnk9qztR1/SNLUm/1Oztsdpp1Q/qaAM3V/Dkeoait/Ff3dlMYxFK1uwHmqDkA5Hbmrd3JtQQA5JA3Enk8Vi3XjiyniB0e0v9TdiQrW1uRGfpK2E/Ims4weKtT+89po0Dc4QfaZf++iNoP54rRNLUl3ZqX2o2mmweZeXUdvHkAF2Az9PU+1c3qJ1TxXeWP9lQG2srecTG4uoypYjoVTr15ycfjW5YeF9Osp/tTpJd3mObi8kMz59ien0raGQgUHHvjk1M6lylAoafpaWTedLI9zdH708p+b8OwFaB69Sfr1oJBPHSkrK5YUUE4pCwFFwFqvf5Gm3RHUQuR/3yakZ+eM1Bd5ks51BOTGwx9RSbBK5yrtnSdLA6fZUP5gGoBk4xzUVrLt0DTDM4BS2Ack9MEiopdTsLXAnvIUJG4IXG44HYda+DxtOdXEy5VfU+ow0owoJss55I9Bk04cH6k/pT9K8NSa9bR3+svNDbygGKyhdoiFJ48wg8nnOOMVi6aZLS61W082RreG+eOIO5dlUYBGT75raplTpUlUk/kKGMU58iRhqd99qBPX7Sw/JVFQXn+qY++KlQgX+pAZ4un/ktRXn+qf8AP9a6kv3i9F+R68f93TXY2fBy/wDEiZ+8k7kn8cCuhNYPhEf8U1bEfxFj+tbpOTmvKxzvXl6nBSXupi9e1NI7f/qpaK5OZmjUXuQyWdtMpWSCNs99tULzTbK2tJZ4Y2hMaEgxOVya1aztbYrprr3kdVH4kV1YerUlNRuZ1IpK6HWhmjhTfO0oKg/MORVbURI4kkkvmtrKMZk28HHruq6AFGB0HFc9rFtINRs5Lycy2kk+2O3I8sKcE7m7uOOhxXVhafPWa2OerJqncl0ifQruPzbUoZc4bzuZQc4wQcn+dT6nqzWlxZQ25jbzrgRS9yMDNc34d+xX4spdSmsJrhwVjjA3TE7s7mOc5/CrepWN5caws+maTIgS4Es007bI5SFIyOpA59K9J0aftnzPa+5zc8uS6Wpo6FrL3oSCVmkmZpSSq8IAcDNaXh4F73V5vWfbn/dUCsrw9p2o6au28ls/K+bKxL8zZPdjg8VreHVIg1B/717J+mK9XIoU3jZyp9EefmkpLDx5u56B8Oodng60k/57O8/4sxNdhXMeA2X/AIQfR9p/5dxn610+c160nds82OwUUmaM0hi0Um4UbhQAtFJuFGaLgLRRRQAUUUUAFFFFABRRRQAUUUUAFFFFABSEZGDzS0UAQtbxv1QU0WsKnPlirFQXU3lREjqelKwyKeWKAYVBu7YFUZbmWXq2B7VGzFmJJpKkYY7kc+uaqalZ219YyQXSO8R+bCNtbI5GPerdB6Hr+BxQBn2/jnw9/ZKXUmoRxDbgxSMDKCONpUZOeKoxvN4p1O3u72NrLRrV/Ohhmwr3Ei8qzjsq9QPpnFaMthbRPJeQ6dbyXmMhhGqsT/vYrPbQp9TYNrtx58Q/5cYjthA7Bu7/AI8e1O4rFK/8V2ms6/EmnQXOpQ2Mu9YrVMrLcYwrM5IVQnUAnknOOK0nuPFt+2fNsNGQ9URDcyj/AIEdqg/gwrVhijghSGNFWNV2hVUBQOwAHAHtUg6AcYHTjGKLhYwT4Z+0k/2lrOsX4b7yveNEh/4BHtXH1Bq1Y+HdG0xxJZaXaQyD+MRDf/31/wDWrUIxSHilcaQDh9wHzf3jgn+X880ADHQA96QsBTS2elF9Bj6QnFMBJpdpNK4CM/pmgMTShPWnBQKWoEZyaVVJFSYFFOwDdnrSPGGTGMkgjFPoxznuOlFgW55zc2Yj1Wy0kI0aTXB3I3dB82P5V1Oq+FNN1bTZbCWBEhnYNLtQZbnpnGe3BBFReJgkWo6JfThfJiujGztxtLLwSfTit9HV0DqcqRkEciuGlho4fSOup2utKt8WlhIY0hijhQEIgAAznAH/AOqvL7TP9o60T21G4H5PivUx8zDHU/5/rXltmN2oayBjLalckc9i5IrizS7ofM6sJ/FMPG3W9VTGP3+fwKj/AAqC7OYXrRvbbZqtxc4YCUDcPpyKzbo5ibpXmQlzSi15H1FrULI6PwouPDdgMcFCf1NWjqkOJGiiuZ4oziSWC3d0T6kDFZWj3Bt/A8UwJykDAY9ckD9a9P0ezWz0a0t1AKxxKBn6c1VDAQxFapKb2bPCrYqVJRUTiBqVkbVbkXUXlMMq28cjvj/DrVhJopF3RyI6jqysCK6OLwjo0d/dXjWcUr3EgdlkXKjjnaP4STyT3rmvEehReHZ4NVsUWOzeRYrqAH5RuIAcDt1GfrSr5MoxcoO4qeYNu0kPDA1na0wIs17Pcr+WDVuPJIwc57mqWs8TaYP+m4z+teXhoctXXz/I7KkrxLQ6VjalZ6PLqECajF5ksp/dI4cxj32j5O/cVs9q4rW47i88TWUVvbzhGm3lpZCiSFRnAA7V2YCDlUetjDEy5YbXOm0w2TwyGytUgSKRoyFjUAFWKnbxnt61katq9xBrTWAuorVFhEqv9nMsjEkjaFz7U/QNTtI4Ht2mX7RLeTYjXk8yH/GsG9a4+3yGdp0fz5grPINpjwQNqjk8mvQoYWU8RO6v2OepVSpaWR0nhvUJ55rxLq6uJGEoMRnUI5TGCcEetbPh/aq36joL2X9cVzvgqydL43UkENuUt1hCCMrvI/iycc119nZJZNcyLIds8hlk9vpX1WU5bKhWnXasmtjwMwxaqQjTWrR0PgG/aPQ5rF1xJaXMke30XOV/DBFdO1/K3TC/SuP8GI8tleao3Bv5jJH7xrhVP5AfnXTUVX77tsRBaJsnN5OR98/lTfPc9WOaiorPUuxKZ3IxuNN81v8AJplFLUCTzGPc/nThK2OMg+oNRDrTs4o2CxdhuiuA2SKuo4cZFZCtxxU9vN5bgHJBqkwaNKikBzS1RIUUUUAFFFFABRRRQAUUUUAFFFFABVHUQSiEdKvUySNZE2sKAMPn0oq3JYOGJTkUz7FN/dH51NirleirX2CbHalNiVXLSBfwpBcqE4Ge/bNL29qndYEGMlzULEHoMCgY2kJPYUopc+lLUBnzH2oC+tPJzSUJAIFApcCiinYAGBQaKKLAFFFFABRRSgUAJRQeO9ITii4EV3aQX1q9tcxLJFIpVlYZ4rmzqOq+G7d4rrTpNQtIRlLi1OX29gyev0rqC9IXPUcEdD6Umk1qUptbHm2ofE9bqF7fTbV7WVx/rrqQR+WcfeC4yTXG6tqst6bGCK+U6iu0yXEQEYfH3nZhjOea9wn06yuiWns4JHIxuaMEj8ay4/Bvh6NmYaVb5bk5Xr9a2pzoRjyuFzOXO3fmsecNqEqqyrqNtMMZ2zFc49mFU23zIrywMQ/Ro23jA/lXqtx4Q0C6t2gk0u28txhgsYBP4jmsHTfAE1pfbJb/AHadHkRxqnzlT2Zj2rGeDwFS75XF+R10cxxlBWjK68znZ5bGLwtNa20wCxxltrfKfXv1r1fT5Un022mRsq0SsCKrNo9i9otrJbRSxIu1RIoY478ms+NZPCttFBZ2U93pyEk+Wd0sOTnAB6r7CuGhgo0Oblbd3fU0qYp1mnJWOirK8QWUepaBqFlIyoZ4mjDucANg7T+ePyrMm8faFbrtLXXmDgQi2cN9OQB+tcnr/i6XV7d4bqxuLPRWYCWSIeZO43HACjhOnPWuqGHqyV1EylWitLhHHqml3Frp+rCN5p7YSpJGcjjAYfgSKXV+BYMwxtuUBP4Gq9lq8F5qBvb1ZrefaIYLd42IiiHQE45J7mtDUIPt1h+7YNsZWBUZ6Gvm6+CqLFNwpO3o9z1qNePsffkiTnHp9ayLzUbQ3aeVC13dxB9mw5VCwwcnoKmurG/uiBKSlu33YIzkn/eNWLbRGRVTYkSdgOo/CvbyzhebtUxDsu3U83G5wl7lFXfcxPstzOzNLLHbqW3GO3TaWPfLdas29jFDuMduq5+++Ocd8k8n8TV2+vtM0dhDhru8b7sCfMx+vp+NYWotfX8BkuzhGKpDZwcAsTtAY9+cV9dSw9DDQ/dx2PDqVatZ++9zW0u4v9SuZ4NCgjnkiGHnd8RRnsM981sJYa7rAXT306ayJIW5uWIwE/iC+ua6zwzoMXh3RIbJADIV3TEKMM56k/0rX2jcDXmVMbUk3bY6IYeKSI7aBLW1it4lCxxqEVR0A9P0FS0UVxs6AooopAFFFFMAHBp2c8U2lHWoYD19Kd05po6049KaA1Ldt0SmpahthiBamq0QFFFFMAooooAKKKKACiiigAooooAKKKY8qoMscUrgOxTWdFGWIH1qpNfgArGvPrVGSVpDliaTY7FuW+bkIABVVp5GOS1R0Uh2Akk8miiigYUUUUAFFITilHIzg4pgFFFFIAoopGbFK4C0VGWzSZpXAkLYNNLU2ii4CkmmnJ70uKUCgBBRTgnvTgMDFFgI8UYqWiiwDAuR1pdg706imkAAADGKY0SvG4IyGB/H/PtT6rahdCy0y6u2BIhieXaP9lT/AProEzyXU5JdN1a+W4kkuNPW4KLegZ5z8wfvkHgnvVKPUrNtbtZTcobOJXW4kDHZyBhePvHIGAOa6zR4mGh23mgOzQlpCRkM7ctxzzn2q0LG3F0k4gi81M7ZNgV1z7jH5HNfSQ5lTUVY8uTjzPQw0vkdt1jo967dS80QQEDqASc59iKuQ+IdII+e8htn7x3J8kj2+bA/WtbBGctknjAGQfrxUbwxucsiMfVxk1XI2hJxRlyeJdPGVtC98/pbIXUf8D4X9az7q71zUQy4OnWz9ojukf8A4F2/Wuh8tQflUA+oAH8qQplsEYx+VWo33Byi9jlrayt7JCsKAFvvOT8zfU9/xrU8NWP9peMLbzBut7CI3DA9C54TP/jx/CtAxwPE0kiIURdzMPStTwFaSmzu9UkhEY1F1lhjBywgAwucgdcsce9cuYVlGlyR3ZthoOU7vY63vwSBnJxRRRXgnoBRRRRcAoooouAUUYoxQADk04DmkGQehp4GfSlYBQvenqu9goOTQqljtUEk1ft7cRDcfvVSQmTIu1QPQU6iiqJCiiigAooooAKKKKACiiigApCcDJqOWdIh8xrPnuzNkLwopXAsz3yrlU5PrWe8ryNuZsmmH24oqSrBknvRRRQMKKKKACiq13dm0g80W80/ONsKbj+VZh8Rs3EWjamx9Gg2/qaTaQ1FtaG5Q3y5zxjnmsEalr1x/wAe2irD6Nc3AX9Bk1DNo1/eQNJq1/JcJ1+x2I8pGPoTnc36VPOi40+5TvfGc8fiKOxsrH7TZocXNzHufyz6YAPP41sN4jsTZRXsAuLmKUlUW3iZ2JHXCgdqxLiaeC0+yvJZ6BYgYMaOGnYewXoffrUlqL25s49P0SB9P0xRtN1cDEjg8kovXJ9TQpClGxu6XrlprCzG2EqPA/lyxzRlHU+4NXi2ap6bplvpNqbe3DHLb3kc5aQ/3mPc1cwad7kCZoJNOC5pQopAMGT2pQpNSAAUoOO1MCMJTgMClNFABS59qSikAGiiincAoooouAUUUUXAKjuYI7u2lt5gTFKhRwDjIIIP86lwPWk49ad2JnmWv+HdR0jQin9sRXFgjRRt5iFZ0QuqkKVPQZ713B+HelxqPs15qlsR/cuTIB9BIGFcZ8Xd/wBj0lufLad7diOxZQw5+qmuDh1vWrdSLfWb+Ppx55b/ANCzXVGdSS+Ixaimdf4nM/h7xMdOGqalLbrCkpcJE5+YsMbQoPYdPWpYPFejPhGvgjAYJmUx5/MCuZsriS/klv5rme4uGUQtJI2cgHtV0jLZ/lXdRq1Ix3MJwi2bU3ivRITj7dHIf+mWX/8AQc1Tm8XRTRtHbabeTqf4ynlL+bYP6VSPPXB+vNNeQRIzliMLuAHVs/dAx3J4HvVyxM7akqnG5Xs/D667qEdjHGtnczMrbLdnbMf8TSPn7g4AXHJI5617hHF5UMcQO4Iu0Hvx0/Kuf8F+H/7E0xrm9GdSvT5lxg8Ko+6g9h/Mk11IdV+7GF/GvJrT55XO2nHlWxDineWx+7zU4uCB91D+FN+2SDoFH4VndFkYgkP8LflT0tJX6DH1pwvpvUU77XIf4sUCAWEueSBT/wCz2HO8Uq3zDG7BFTreRtxnFPQWpEthkcvj8Kd/Z693OPpVpWDcg06mBT/s6P8AvNTlsYh15q1RTsK4xI1QYUYp9FFABRRRQAUUUUAFFFFABRRRQAVBcT+TGTxu7VMelZt4xaVs/wAIpNjsVXkaRiXOfakz6DFJRU6lIKKKKACiiigAo57UUjMFGaLiKMlwza7FZo2FitzK4HfJwP5Gr/UVj6ZmbX9XuDyFMcKn2C5I/M1sVzVHqddJe4IRnrz71Vv9Pi1KBYp3lCg5zG5U/mKt0VF2aGZa+H9LsTvgs08wD775ds+uTVOGeSHxW1sXbyri18wLn+NWwcfhW8elczqBEXjHRXORuW4i9jlQRVwepnVXunTAAcAUtBwSSDntx/jRXQjkCiiikxhRRRQAUUox3pDgd6ACijIppbB4oAdS8UzcT2pOT2oAecUZFM2k0uz60ALuFJuPYUu0UtADMmjaTT6XNIDivifYm48DXU45azkjuhjrhTz/ADI/GvHJ5CkHyHc8g2p7sTgf1r6J1i0W/wBHvbNlDCeB0we59PzrwDTtKuINTgtrtCs1jHmRW6b8lFz7YUt+IrqoPSxjURu2NsLKzht16IvP1PU1YAwMUfn+PWl2k4A612rTcwEwQATjp+eOtbvgnRP7XvxrNyubK3J+xRkf61x96T6Dt781zUKR6v4htNB83Z9obMxU/wAAByo9zj8q9streK0toreGNViiUKigYAx0rkxFXojWEOrJMDGO1LupKK5Lm4UUUUDCg80UUAKOtL05ptLnPFFxE8crjoa0beYSoM/eHWspeKsW8myYeh61SYGnRSClqyQooooAKKKKACiiigAooooAKKKKADrWfeREOznO1v51oU10DoVPSk0CMMgg0lX5bFyfkIx71GLCQn096VmVcqUpBx0NaEenqCC7Z9hVgW0KjhBRYLmOFJ7UpRlGWUj61qTNFAmdq5rNldpSWJyBScQuREZFZmsavDpEMeY5J7mdvLgtox80rex7D1JrU6c5xjmudsEF74x1G5l+ZrGNIIVJP7sEEs3TqelS3bUqK5mP8KSyz2V3cXEJgklvJWKbgwHOMZHXFb9ZPh5NulqcDLu7EjH94+/9K1s84rmcrs64KysgooopFhnAJrkvE2mapf6xpcunzfZ47eRneZQpdflxxuBH6V1wOKjkKqhJHSmnbUTV9DlX1DVtCubaW81D+09PnlSCR5YljkhZjhWyoClc9eK6wHPp+ea5HxUwn06CyQBpLy6iRAOuA4dj+AU11y/KgUkHAAz644zXRCWhy1Uk9BaOKQtjpTSS1O9zMfkU1mx0pApNKE9aQCZJpMGngYpaYDAppdnrmn5pDzQAAYGKKKKAFzSUUUAFFFFABRRRSEIWVcseFxksegGev6GvEors6rdXervz/aE5lXP/ADywFQf98gfiTXovxB1KTTvB9zHE+24vW+xweoMny5/AbjXnyIkcapGNqKAFHoB0rswy6mNV9B3Pc5Pc1naxqa6Zpzy/fkY7Y1HUmtAZwR3HT6Vxd3M+qa5JI4PkWreXGvYt3NdE3pYyWupPoskul6npuoSEiZbyN5GB5+Y7cfQAmvpLfIIUnZAYXAYOjZAB7kHB/SvnmPTpNRt5Ut3dplQuUSJmYHsePSvctG1O4ufD9nCiqBOqoHO4Ebh0K44NcdZam8GbHb/PNFZGpaxp+jx/6ZObacZPmSsAkh7456fTpSajrmn6XoseqT6iBbuqEnaGxuxjB49ay5WXc1mdUALMF+tOBBHBz3GO9crp/wARPCzzqkd7C8zfxSyAflnGK6GC7tpmMtu6+RJ9wBwRnvyCaTi0O6JyXMgjjjMjnJwCBxQGOWV1KOnDKSP6GnWxB1OPkEeW38xURlRbu4VmCkv34zxSsBI24yJGgBdyQNzYHGTR+9jlCTR7CemGBzTIJkk1K2CtlgWJ9vlNLeyCLVDgZdowFGOpyaLATjrT15YY9ahYyQMBPHgZ4deVqxAUaQZOAO9UgLn2yFThn2gcbmGB+dSfaoP+e0eP94VSSRV0uaQPjHmHPp1qCG60ud1jjuCZGxjMjc03OKdmxJN7Gr9qg/57R/8AfYpGu4FUnzo+P9oVD9hhx1f/AL7P+NUrmfTbcujzsJAOgkOQaJSjHVsEm9jRjukcgEMufullIBqcHNZyzQT2Y8t1ZwFyc5PatEDFNNNXQNNbi0UUUxBRRRQAUUUUAFFFFABRRRQAUhOATS0jDKkUAY08hklLE1FUkyGORgQeelR1F9SgrI1Dw5p+o3H2mQTx3BXaZYbh4y3+9g81rOdqFicAck+1c/q3irTILaaGG9/0krgeXGzbffgU7XJqTUFdsU3+neFNMhs3llkcZ8uBSZJX/D/GoNN8TXl5qAFzpotLJlJVnkBkzxgEDgfnXJWl3YRGQW18Dezf6ye5OHk9ue3tVt4NU4KXkBPo0WM/l1+tCoRe54tbO6vNaCsj0gH5VOc5GaWuOi8T6taBUu9LiuFUY3WkuDj/AHW5Na2neK9L1GdbcTG3uT/ywuF2P+vB/OuaVKUWfQYfG0a0U1LU2icDJrG1m+vIoU+x2f2pmbbtEgQj8TWjcylY9uck9T6Vz1yWuvFGm6cD8sO66n74A4XP41MVdnU3pdEuk6NeSal/a+sPG1wg228MZykCkY6929TXR7MY3Ht1NKOm0YxkdaxPEAje/wBMgeW7je8naJWgm2FQI2fP0+UD8a6LWOPmbZuIO2Bn17VQ1DWrHS5FW8mWHcDywOB+IrClutc0WU2C3C6lLOn+jNKux4+cM0hHGwcc+9dDaRTQabHFdTtcSgfPIy7d5+npUynYuNO+jJbO8tr63E9rOksTdHQgj9KnJzz09q5Qwx6V4tsHskESX6yJPGgwpIXIbHb0rqupz36GqTuiJLldgoo9c8Ack1FcXNvaR+ZcTpCg7ysFH5mgRLRVaDUbK7fFtdQz4GSIZFfH5Gpt/APY8igVx9Lx3qPee1JuNAyQkZoyKiooAlyKaWGaZSYoAfvNG802jqB2zwPrQB578TC8upeHbcsBG80smP8AaVDg/qa53dgAlc55wOw5/wAK6LxzqFtdaxYWUUayTRo8jNn/AFfOzH4kH/vmuWv/ADTZTGFgJNmVPpjr+ld+HVoHNU1kVrjUVGjpdRglpkAQdyzcAVm32iXvh+5SyvQBI0YmV+zA9fxBrsPC/g+4mv8ASJ59kmmwwfaUcHhixyo/Cuu8ceGh4g0h3gUC9tiWhJ/ix1X8azlV94uMNDzfw9bXllrVjem3lESuCzLjG0g/pzXe3s1/N4js5IxOmlWkTzTMi4WZtpCjP8R5zXlUdvHLFueaFWU4dDn5SOoPFeoXEIb4XxxK4x9kjG4Zxj5aclfUSutDE1i21PxLZXF9cNawpEx+z2UjDdt7sSf4jXSaqGk8B2wClv3UHQZz92vOo9N0NNLf7bqaQX5bMXHyBfQ/XrXe+Jb6LS/Atm7ztH8sK713AHgdx9KFa4as5i30uTUbqO2FvuZzjLpwo781u+GvDdzofi2UlDFaRwkhYmOyV2OOn4CtfWLzPgiCVZZFzFEWcZBxgZ5qTwVbSyaH/aDu/mXcplUOxOxRwvXtgUqs7ocYanUWtu9vqtsHOWeBmYehyKbE0AutRjuSBG0u5c/7oBxTrYyyaskkrgt5TAYHTkVFLu+13G1c/vT2z2FcvQ1EsFK3dmWyGIOeTz8pp+o5/tRfmbgL0J9aS33nULYnqN38JH8JzTtTXF+kgbI+UFQORySPzxTQi1qbN+4jDELIx3e/FQjjOOlFxPHdNE0lvMRGScDHNMhzyAGC5+UN1ApMaJEJ/wCEeucD+CTp+NciGJwykg5z7g11yP5WgXD9wkmB781yOdxZ2wCxyR6V5WZtLlaep6GATd01odFHrxXTt5b98Pk2+/rWI0hcmRjknknHU04afI1l9sx3+7/s+tQI5RlZcEg5APSufE1Kk3CNTRG9GMIqUobnZ2NklrpasOWcKzH6kVsVRB3adGxGCUXj8qvV71OKjFKOx5E5OTuwoooqyQooooAKKKKACiiigAooooAKKKKAIpbeOZcMPxFVJbAKNyt+B71oUyUgRliQAOeaVgvY4TxVePFLb6ZbyYeUebM4/hiB/qcAfjWOAqHAUAdsDqKal4mpS3OqKd32qYiMkdIkO1B9D8zf8CFOrWK0Pk81xEp1nGL0RFNbQXCFJ4Y5FPUOoNMs7KGxiMUAbyychWYkL9M9KsUVdjynOTXLfQM1Bc2VtexFLiBJB1G4d/r1H4VPQOCCDgim1fcIScHeOhRiutU0JgVkkv8ATkGTDIf3ka/7B7gehre8Oi1L3WtNfw3BvWwkgOAEUcLg9x396z8ZwMZA5x61zGo+HkW4luWmuJLaWQuYlbaifgOtYOkr3PocFnFTk5Krv2PRL3xZoViSk1/G0nQxxgu//fIya5iPxNBP4o/tTVLaaGw2fZ7GR+PLLEbmcdt2FA57Gse1XT7FcRLFHx/CnP50+6vrK4ga2mAlilHlsCDxnv7EetDgmrM6P7Tqc6sj1F3hiJYlSwJAOOo68e3NVLm9VIWdiI0UZLMcD8+1YPhm8efwdp93eyDK2+1ppG6hCV3E+nGe3XrWbfQ3PjRooNKMv9mocyXbDML47onDSY/FfrXFy3dj6VTXKmWdA1SPWvGL3BRxElsRZ5HVdwzIw7Z7Z7V2wIwCRgkdKytI0az0e3K22XlfBlmc5eQj1PYf7PQVfkdYo2lkdURRks7YAHuewrZKxzSd3clZgAeQB159uax9I+w65G+rPZbvMdlikn+Yug4DAdAD1x71lXV3d+K4mtdNRrfSGcJNfzAgzJn5liUc5/2q6lY0tdPMUEYiSJCERcYUAcfpiom1saU49TE8QaJpf2J7pWi064hG+K7iwhjbt07HpTfDWvR6zpEM8hENwzGIh1KCRhySgPUY/nXRXnhvSr6SKW7tzM0JJQPIxCk98ZxmuTsY21TxjcybWNnpO6CMsc7pmHOPovH41STQpNM6ggA8UUoBPI5HY+opJFPlj3YD8yKozYUVd/sm1z92T/v43+NUbb5rdGbkkUNWEOCk0bTUnTiikMj2msvxFq8Xh/QLvVJ+EhjO3HUseAB9TxWwSAMk8AFmxxge+a8i8XeIIvFesixtjv0vT5B5kinKzS+nuBWkIczJk7IxNLW5mha8vsm6u8s+eoyOn+e5NXyA2SR16/lil7gjt0pCdue2Bk7ugHrXoqKijlu2zu/h1Pv8MtaHrZ3DwgegyGX/AND/AErrSowB6cCuL+G9rIukXl6wKpd3TGEH+JVUDP5iu0YHBC+nFedP4mdSWhyUmjaZ4ffWNXlhDQXMm9l2Z+bHKqPc07+zdQ1rwNGyAaY00UZVQP8AVncD/wDWroZIn8pd7NtQ5Cg8+7fWrlxLamwW1t5Vc/LgK24gAg8kfSmphY51vBOjPax6oNPgk1HywGJThmOB06dawvijPHcyaXoMLYjib7RcBRjhRhVP1OfyrtFJ3N5bSABfkiDcKe7EenOR6/rXmnijQ7/R9Qkv5bi91NL0ljstGd4/YsoACjtxVwkm7smSdtDpdftZL/wTZWMOd9z9niBHocc/lXTILewtIreIgLGgRVHsMVTsYzJoFjcFSAsUQTK+w5x1pp5Jz65rOrIqC01NCyuvN1VFC4xG38xUE13Il9cqAMeZ+PQUzTnSLU1Z2Cr5bAsxwOo71XnkSW/nKsfLaTO5F3Mwx27fiah7F9TT02WWe6kncgRwqQGxxuPX8sfrUNrMb69u0LbROA0R7jb0/wAartcO9sttGggtgMFQcs31NRgtG6SRkB0OVz0PtRzdBNE73VxDJ5M4CyD1H3vcUpu5vUdPSrVxqFldWW6SLfJ08o8MD9f61mICFPQD0ByB7c0noNeZZkhnutA3rNtSMPIwx97BJxWPHZTs6+YUC98c1uQXMEegSxNKnmssihAw3ZOccVUAxx3xWFTDwnJSa1NYVpxTinoWEuZAuwbdnTGO1ZM1jOpd4yhXlsHjFXxnPHWlhWGS5VLrJjbjIfAH1FXOlCorTWwoVJQu0dCJdmkI2OiIT+lXormOXo2D6Vl3M0JtRbROpY4VVQ5wBTQSp3dCBmt17uhi7vU3KKhtpTLErHrU1WSFFFFABRRRQAUUUUAFFFFABRRQelACMcKTXL+PNSksfC9xBbti7vGW0hPcFyAW/wCAgk/hXTNypB78V5v4xuTqHjC0s1OYdOgNxJ/11kJRR9Qqv+YppXMMTV9lSlMowQx29rHDFxHGFVBjtjp+QFNuZJYraR4ITNKq5WMEDcfTmpaQ/dPGfStuh8Pe8+Z7HLXviTUo9rf2atoi/vHWWdWlKA4O1B6V0tvPHcwJNE6yRuoZXT7p/wDr+tZsFhcT+JLu/vYy0UaCG3BbIK96uafpVtpcciWissbvuKliQpPpmkrnTXlSlFcqsy3RSimmRRmqOO1xfwpksMc8bRyLlW6qG25/KlVww4607APUUgd0zAm8K24DG0vLu2YnO1m8xR+DZP5EVl38V1pEbwXNu0xdSqX0a5WIH7zsnbaMsPXFdoCQMDpWdrm0aLch1JjYKrgDopYZP0x1pNaaHdh8XL2i5tTdsvBtqEt0v7ia/tbdVFrZsm2CNVGFO3+MgDOXyefc10Tx/uNihSByBgcfQdKdasj2yOkispG5HXpIvY5Hrz+VZWr+JtP0dvJkdri8blLa3G6Qn0I7D61yuLufac6UeaWhuxWiXESzLdXGCOnyfl061zOs6bPqmqLazyFtGjUMyr1unz9w47D0qto2talc6iTqCxQWty21LaElip9WPf3rrJbVC6TRqBJEcr6VTg7GNPGQm/c1RJb6cfLQmVoyF2hYgoVB0AXIqrcYWO4SJ2eNUILNtHOO2BVi81D9xEiZDz5Gf7oHWqN3PHDZSIvaI4/Kuedk7I9CleSublwZFT90Nzccf1/WuY0a5tHnutNsHzcwzuZlkjZSpJ5Y56+2K6h5MAliAPes+G0SO5DW8DBmk3PM3U/1xWy1MGTtYrHHuku5gFHJwg/pVHcWXIZzHvXaXAyfmHpVvUg5miD/AOoPQDu3vUEv3R/vr/6EKHuSbR6/jWFBDEgWC5vAsg6LHwB9Sc5q1q941vF5cf8ArJOmOwr5l1r4k+IB4ouJbW78u2inZUgCjDKDgZ4zk/1q0rgfTUtk8Kb4pWkUDJV8Zx7Ef1qJWDKGGCD6VmaHrzPZW80uTDNGrj1XIz/WnX2r2GkWl1dXFwkdvGxw2R3GcY9alx6DTOT8cHU7DT7kS6sHtLqbFvaRxFZXY/wF842jrx2ql4Y8BEabF9pc20WOERRubPUk9B+RP0rLtNZXxd4ytLm6XbCG228GPur13H3OK9RuLryLWWVUyI0LYx6Ct4pxXmZO0jFHgjS9p+a6Pv5g/wAMVk6n8P3uiIbC9kMJZTOJACwjH3sEDknsMVy8/iDV1Vry4vJmunb9zEjkDcThVAHavW9LfUYtOhFyIUu2UG4wScNjn075qqkpR6hFJklrHb2lhDFbqI7eKMKir/Co7D/Oasw2k1wA7uYUPRQMsf8ACoYog9zDExyGcswA/GtS7maC0kkX7yjgVy+ZqVzpSc/6Tcf99D/DFVZoZLNd8jiSHPLYwV+vqKq3Ny9oqypLK0qgM25zhvUY6VtFhJH84BDDke3pRuBkRSxPcQ28e5fMY5ZQM/dJ/pVm5tpIIGkt3lklHRTtG72JA5FY1g0aaxBBvLGOaRM/7quK6K4uVt7aWbrsUn8qcUrDKkelbgGnlbf1xGeF/PrVW60mWBQbZmmBOCr4yPfI7VW07WLia/iSSUusucqVGB9K3Lq5+z2ss2MlEJAPrSsmri1KCaGjxg3E7l+uEwAP0yazde8jQNPnvpppHtIFLyjYGZRng8DmpNM1i6k1CKOaRnWUHIOODjPGKn8Wxtc+GNVjWKSRzZSbVHILAEgYHPJoSTQanL2Hi7StTW5a2mmb7MoeXELEgHIAGASfut+lSx+JtPklSJBdmRuFUWj8np3H+FcJ4N0y80iLU5HgvYp3tNsI3E7/AJV5J6ZHHGc53VrfD3w/cpr9xqF1ARKsZdSUw25m5Odv9aVkVqelwaQzxCe6nZOOkagEfUnNOOn2ROFvLjP1z/MUniHUZdO0CSWGOV5iAiiPG/J9M8ZrzLT9Q1rTfEE18y+IJ4GVQsc0qMCe+4dh9Kqy6kq532qqdFi+03Bkmtycb4oWdk+qqCfxxUGj3dtrUriKS6jjRGJLwGNiQQOjD39Kx/EniPV7qGKC00wtHcJich/9Wp6gcjJ/Gq/w8tr2DVNR+22t1E5ibyzJMXDJlcY5bB/Gp0uV0Os1CEWzRJaNPNLI2CHC7UHqeBVpdEWRALi8mdiOQpVVH6VT14XlpYz3NtGHnYqseRuwS2OfpmrGjT3aXKQXFy04ZCMsoByPp2qtBK4l1Zyaeq7JWaFjtycBlPviohNIpyHI+pzWvqyg6bKSMkYI/OsUn/61TLQEze0vUzLItu6844Na2W9awtL0yWO4WeXjbyK3s+1XF6Ey3HUUUVQgooooAKKKKACiiigAoPSikb7poAjlx5TZOBg8+leRWFz/AGnLfawcn7fdSSJnr5Ywkf8A44qn8TXdeOtQk07wZqTxOVnlj+zxEHkPIRGCPpuz+FcbbQR2lpFbRAbI0VBj0UDH86uC1PDzqtanGC6kmcY5A57nisPxF4ht9J02VonWS7ZSIYkOWJ9celbUiLJE8bgFXBUg9wazbfw9pdkZWitlVpEKszHLEEYwD2q5Jng0HSUk6iJtFZ20a0eSRpJDEpZz3J5q/wBTzWVoVveWFl9hvEXZAxSKRWzvXt+NaEkuOFFCehNZfvGkPaQKKpSOck54pZZkjQmRsfWsK91BpiViJEeevrSZVKk5M1Le9DXflRtnir8cxyFbv3rjWknSNmt2xKOV9z6Vs6XqcWoW4kU7Zejo38LDqKEzeth+qOg4xx+dLgMpVhkMcY/x9qpxzlOCc+3pVpXVhwRyMGqOLkadzl7/AFfWfD+7TrF5I9Lf5tyjdJCCTuVM9h+PWorHU9FthmK7Qux+aaTO5z7sf5V0mp2AvoeWxIOUYdjXFxWB0/WZftNujWxKv5Z+6SOv51Frans08R7enyzex6r4WsVkiGoyEHcP3Oey+uatar4otdK1K1s2G4zPhzniMdifxrkB47vYxtisrVIwMKPm/IVhWyXviTWZEiTzpWOZmH3Ix6E9sVPqdtNwjFU6J666wXEM8LNj5g8bgZwSK5S8vNXuluLbT9LfegZZJ7g7I1OOcd29sV1Gkw3Wn2Edt5kczooVnZTkkCp5YZblnd1RWZCh2Kec8CspRi3c92nKUIpF6O0G8NMxkcdOyj6VTN/L9q8wnbbqxRlxye2asCW/Y/LHER24NRx2Eu1gyfeYk+nPWn6C6ly4hW4gaMnryD/Wsglim1+HV1DD/gQrUhhvI4lQGIhRgbgc1G+nSTSmSUxqTt+6Dzg55pWuBDq1g9yokj5dAePUe3vXg2rfCK5uPE000F1HHYzTGRg2d6AnJAr6IMVxIrKxi2kYOAc1Sl0gNCsS7W28Bn6r+NWtCTlY1itLREGFhijAB6YUCvAbu81PxV4yvhYRy3ds0xkECt8u1eM4/DNel/E3TfGsOnypYwxzaZz5jWgPm7eM5B5x9K8f8M+JZ/C2qve28EU0pQoUkyAKaetxM9O0QQaTrFvLLE0c9u4aSJyNyg8V7B+6u7QhSGilQjI7qRXyhrXia81fXH1Y7bWdwBiInGB9a7/4e/EDV7jU7PQjsc3LhVZ+VT1PqPlz+NaSkmr9SUkeiaD4Fu4vER1G48ua2tTizBPBbuzD+XvXoC6XGkYLzS7gPmYNjPvVJtSntIVVIYQAMAZNUbnU7u6GGYIv91O/1NYylzO7NFE1kg8sLdBiVRzjd1K9CavTRxXFuybxh14Ncu08rj5pGPtmiC5uLXiJ8p/cbkCo5kPlZoXWnNcbEKhegZ93Uewq7K8VrbtI7YRB+dZX9sXfaGH8SaqzSzXTbp33AHhRwAaXMh2G6egOq20pUB5JXZvxVjW9qCj+zrnj/lmawo2aGaOVAu+NsqG/3dv9asS6lczwvE6Q7XG04z/jRF2QWK9iqi+tMAdf6Vu6ko/s644/gNYMZaGSORMFo+QGzzVqbUbmeF4nWEK4wSM5oTsgK9iijUbTCjqe3tW5qQB0u7/64v8A+gmsKNmhmjljwWj5APfjFWJtSuZ4JIXWILIpUkZzgjFCdlYCokRkJEUBfAAO0dPT+VT6ZJFBfqxAVZFMeT2OeKS2uJbRpTCsbeZjO7PGKhCDYVODk5NTs9CtWb2o2K39m0WQGyGU9sisaPQp5ZVWeKONAcuwbJNSQ393brtV1kXsH6j8RUv9sXZ/5Yw/maq6ZNmht1oenW0DzFpVwDgb+p7CodEgCannBBNu2c/VabNNNdSB533YPCjgA/SiGWS2uPOi2lthTDdMEg/0o0Gautcac2OPnTp/vCs/Tf8AkKx/7jUlze3F3D5UixBSQSVzng5qOKR4LhZowpZQRhulDYkbOrf8gyf6D+YrE5zx1FWJ7+5uYGhdIgrdSuc1X60pMaRoQ6zcx43BXH5GrH/CQP8A88V/76rHzRgelHMw5UdvRRRWxmFFFFABRRRQAUUUUAFIwyppaRulAHn3xHIuptD0zeylrtrmQqedkYOP/HitZhAyWHHOAB6f5FWfFzMfiFboSdqaXlR6EyHP54H5CqbEgnk1rBW1Pk84nzYjl7DwcHJNMMgXOD+FQOxzjJpuM02eYoj2Ylic9ao3WpR2wwSHfttqpqN3Mp8tXKj/AGeDWSeue570rnZRoJrmZNc3Mtw+6Rvoo6VXzRRUtnZGKirIOx4qsR9kuZLyLOw4MqZwSfUe/t3q0P6Vd8P2cN/4u0iC4UvDvLtH2YgZGfxpM1oxcpKHcntNUSSJHaRZImztlTOG59+R+NaKSI2GD8Hpg1S8SWcKfEOe3QMkbjzJNh27yf7wHB+vWsyYfZ53SJmUA9jVp6HPiMKoVHGJ0LysFYeYwHY5rnbljJO+WLHPBPOfr7UG4mZSDK5HuxqPTbSPV/FGn6RdFzaXO4yqjbS23GBn09qlseHw15WvuaPhvw5eeKrktbsYNMjb97d9DIR1VP8A4qvZ9F0TTdIsEtbG2jjiXnjkk+pPf61ctLW3trdIIII4ooxhERQAo9AKsgAdBUM+jo0Y0laI3Yueg/KnAD0FLiilY2E2gdqMClopgJgUYHpS0UAGMUYoooAaUUjBUEdK878W/CLw74kluLqK2W01B1+WWM7VLepUcH616NSYB7UAfKd38FPGVvd+Tb2EU8RbHmpOuwD1OcH+dej+AvhRL4Ru11nVLq3mvQpVI4+UT/gWBk8V7LgDtUcsasjZA6UPYEccWb+InI9RikPPWtQ2UJYnB596ctnCI2G38TWNjS5k0VPNCiNxn86g70mhhRRRSAKKKKACiiigYUUUUAFFFFAgooooAKKDQe1AwooooAKKKKBBRRRQB//Z">
            <a:extLst>
              <a:ext uri="{FF2B5EF4-FFF2-40B4-BE49-F238E27FC236}">
                <a16:creationId xmlns:a16="http://schemas.microsoft.com/office/drawing/2014/main" id="{D3C9466D-C256-425B-A6B2-470C11F5AAF2}"/>
              </a:ext>
            </a:extLst>
          </p:cNvPr>
          <p:cNvSpPr>
            <a:spLocks noChangeAspect="1" noChangeArrowheads="1"/>
          </p:cNvSpPr>
          <p:nvPr/>
        </p:nvSpPr>
        <p:spPr bwMode="auto">
          <a:xfrm>
            <a:off x="1492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ea typeface="宋体" panose="02010600030101010101" pitchFamily="2" charset="-122"/>
              </a:defRPr>
            </a:lvl1pPr>
            <a:lvl2pPr marL="742950" indent="-285750" eaLnBrk="0" hangingPunct="0">
              <a:defRPr>
                <a:solidFill>
                  <a:schemeClr val="tx1"/>
                </a:solidFill>
                <a:latin typeface="Times New Roman" panose="02020603050405020304" pitchFamily="18" charset="0"/>
                <a:ea typeface="宋体" panose="02010600030101010101" pitchFamily="2" charset="-122"/>
              </a:defRPr>
            </a:lvl2pPr>
            <a:lvl3pPr marL="1143000" indent="-228600" eaLnBrk="0" hangingPunct="0">
              <a:defRPr>
                <a:solidFill>
                  <a:schemeClr val="tx1"/>
                </a:solidFill>
                <a:latin typeface="Times New Roman" panose="02020603050405020304" pitchFamily="18" charset="0"/>
                <a:ea typeface="宋体" panose="02010600030101010101" pitchFamily="2" charset="-122"/>
              </a:defRPr>
            </a:lvl3pPr>
            <a:lvl4pPr marL="1600200" indent="-228600" eaLnBrk="0" hangingPunct="0">
              <a:defRPr>
                <a:solidFill>
                  <a:schemeClr val="tx1"/>
                </a:solidFill>
                <a:latin typeface="Times New Roman" panose="02020603050405020304" pitchFamily="18" charset="0"/>
                <a:ea typeface="宋体" panose="02010600030101010101" pitchFamily="2" charset="-122"/>
              </a:defRPr>
            </a:lvl4pPr>
            <a:lvl5pPr marL="2057400" indent="-228600" eaLnBrk="0" hangingPunct="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pic>
        <p:nvPicPr>
          <p:cNvPr id="38918" name="Picture 10" descr="https://timgsa.baidu.com/timg?image&amp;quality=80&amp;size=b9999_10000&amp;sec=1494826550&amp;di=44aa38da488fb8b96da00ac736251cc9&amp;imgtype=jpg&amp;er=1&amp;src=http%3A%2F%2Fi1.sinaimg.cn%2Fcj%2Fcr%2F2011%2F0621%2F4044516929.jpg">
            <a:extLst>
              <a:ext uri="{FF2B5EF4-FFF2-40B4-BE49-F238E27FC236}">
                <a16:creationId xmlns:a16="http://schemas.microsoft.com/office/drawing/2014/main" id="{7DFA999B-EDD0-41F9-976F-4B84A698CF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191000"/>
            <a:ext cx="3962400"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3010">
                                            <p:txEl>
                                              <p:pRg st="1" end="1"/>
                                            </p:txEl>
                                          </p:spTgt>
                                        </p:tgtEl>
                                        <p:attrNameLst>
                                          <p:attrName>style.visibility</p:attrName>
                                        </p:attrNameLst>
                                      </p:cBhvr>
                                      <p:to>
                                        <p:strVal val="visible"/>
                                      </p:to>
                                    </p:set>
                                    <p:anim calcmode="lin" valueType="num">
                                      <p:cBhvr additive="base">
                                        <p:cTn id="7" dur="500" fill="hold"/>
                                        <p:tgtEl>
                                          <p:spTgt spid="430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3010">
                                            <p:txEl>
                                              <p:pRg st="2" end="2"/>
                                            </p:txEl>
                                          </p:spTgt>
                                        </p:tgtEl>
                                        <p:attrNameLst>
                                          <p:attrName>style.visibility</p:attrName>
                                        </p:attrNameLst>
                                      </p:cBhvr>
                                      <p:to>
                                        <p:strVal val="visible"/>
                                      </p:to>
                                    </p:set>
                                    <p:anim calcmode="lin" valueType="num">
                                      <p:cBhvr additive="base">
                                        <p:cTn id="13" dur="500" fill="hold"/>
                                        <p:tgtEl>
                                          <p:spTgt spid="430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0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3010">
                                            <p:txEl>
                                              <p:pRg st="3" end="3"/>
                                            </p:txEl>
                                          </p:spTgt>
                                        </p:tgtEl>
                                        <p:attrNameLst>
                                          <p:attrName>style.visibility</p:attrName>
                                        </p:attrNameLst>
                                      </p:cBhvr>
                                      <p:to>
                                        <p:strVal val="visible"/>
                                      </p:to>
                                    </p:set>
                                    <p:anim calcmode="lin" valueType="num">
                                      <p:cBhvr additive="base">
                                        <p:cTn id="19" dur="500" fill="hold"/>
                                        <p:tgtEl>
                                          <p:spTgt spid="430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0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E3E9BC6A-8C0B-490C-831D-18E6059F41A2}"/>
              </a:ext>
            </a:extLst>
          </p:cNvPr>
          <p:cNvSpPr>
            <a:spLocks noGrp="1" noChangeArrowheads="1"/>
          </p:cNvSpPr>
          <p:nvPr>
            <p:ph idx="1"/>
          </p:nvPr>
        </p:nvSpPr>
        <p:spPr>
          <a:xfrm>
            <a:off x="1143000" y="333375"/>
            <a:ext cx="7543800" cy="6264275"/>
          </a:xfrm>
        </p:spPr>
        <p:txBody>
          <a:bodyPr/>
          <a:lstStyle/>
          <a:p>
            <a:pPr algn="ctr" eaLnBrk="1" hangingPunct="1">
              <a:lnSpc>
                <a:spcPct val="80000"/>
              </a:lnSpc>
              <a:buFontTx/>
              <a:buNone/>
              <a:defRPr/>
            </a:pPr>
            <a:r>
              <a:rPr lang="zh-CN" altLang="en-US" sz="3600" b="1" dirty="0">
                <a:latin typeface="宋体" pitchFamily="2" charset="-122"/>
              </a:rPr>
              <a:t>第三节  个人所得税的纳税人</a:t>
            </a:r>
          </a:p>
          <a:p>
            <a:pPr algn="ctr" eaLnBrk="1" hangingPunct="1">
              <a:lnSpc>
                <a:spcPct val="80000"/>
              </a:lnSpc>
              <a:buFontTx/>
              <a:buNone/>
              <a:defRPr/>
            </a:pPr>
            <a:endParaRPr lang="zh-CN" altLang="en-US" sz="3600" b="1" dirty="0">
              <a:latin typeface="宋体" pitchFamily="2" charset="-122"/>
            </a:endParaRPr>
          </a:p>
          <a:p>
            <a:pPr eaLnBrk="1" hangingPunct="1">
              <a:lnSpc>
                <a:spcPct val="80000"/>
              </a:lnSpc>
              <a:defRPr/>
            </a:pPr>
            <a:r>
              <a:rPr lang="zh-CN" altLang="en-US" sz="2800" dirty="0"/>
              <a:t>  </a:t>
            </a:r>
            <a:r>
              <a:rPr lang="zh-CN" altLang="en-US" b="1" dirty="0">
                <a:ea typeface="黑体" pitchFamily="49" charset="-122"/>
              </a:rPr>
              <a:t>一、个人所得税纳税人的概念</a:t>
            </a:r>
          </a:p>
          <a:p>
            <a:pPr eaLnBrk="1" hangingPunct="1">
              <a:lnSpc>
                <a:spcPct val="80000"/>
              </a:lnSpc>
              <a:buFontTx/>
              <a:buNone/>
              <a:defRPr/>
            </a:pPr>
            <a:endParaRPr lang="zh-CN" altLang="en-US" b="1" dirty="0">
              <a:ea typeface="黑体" pitchFamily="49" charset="-122"/>
            </a:endParaRPr>
          </a:p>
          <a:p>
            <a:pPr marL="0" indent="0" eaLnBrk="1" hangingPunct="1">
              <a:lnSpc>
                <a:spcPts val="3600"/>
              </a:lnSpc>
              <a:buFontTx/>
              <a:buNone/>
              <a:defRPr/>
            </a:pPr>
            <a:r>
              <a:rPr lang="zh-CN" altLang="en-US" b="1" dirty="0">
                <a:latin typeface="楷体" pitchFamily="49" charset="-122"/>
                <a:ea typeface="楷体" pitchFamily="49" charset="-122"/>
              </a:rPr>
              <a:t>    在中国境内有</a:t>
            </a:r>
            <a:r>
              <a:rPr lang="zh-CN" altLang="en-US" b="1" dirty="0">
                <a:solidFill>
                  <a:srgbClr val="FF0000"/>
                </a:solidFill>
                <a:latin typeface="楷体" pitchFamily="49" charset="-122"/>
                <a:ea typeface="楷体" pitchFamily="49" charset="-122"/>
              </a:rPr>
              <a:t>住所</a:t>
            </a:r>
            <a:r>
              <a:rPr lang="zh-CN" altLang="en-US" b="1" dirty="0">
                <a:latin typeface="楷体" pitchFamily="49" charset="-122"/>
                <a:ea typeface="楷体" pitchFamily="49" charset="-122"/>
              </a:rPr>
              <a:t>，或者无住所而一个纳税年度内在中国境内居住</a:t>
            </a:r>
            <a:r>
              <a:rPr lang="zh-CN" altLang="en-US" b="1" dirty="0">
                <a:solidFill>
                  <a:srgbClr val="FF0000"/>
                </a:solidFill>
                <a:latin typeface="楷体" pitchFamily="49" charset="-122"/>
                <a:ea typeface="楷体" pitchFamily="49" charset="-122"/>
              </a:rPr>
              <a:t>累计满一百八十三天</a:t>
            </a:r>
            <a:r>
              <a:rPr lang="zh-CN" altLang="en-US" b="1" dirty="0">
                <a:latin typeface="楷体" pitchFamily="49" charset="-122"/>
                <a:ea typeface="楷体" pitchFamily="49" charset="-122"/>
              </a:rPr>
              <a:t>的个人，为居民个人。</a:t>
            </a:r>
            <a:endParaRPr lang="en-US" altLang="zh-CN" b="1" dirty="0">
              <a:latin typeface="楷体" pitchFamily="49" charset="-122"/>
              <a:ea typeface="楷体" pitchFamily="49" charset="-122"/>
            </a:endParaRPr>
          </a:p>
          <a:p>
            <a:pPr marL="0" indent="0" eaLnBrk="1" hangingPunct="1">
              <a:lnSpc>
                <a:spcPts val="3600"/>
              </a:lnSpc>
              <a:buFontTx/>
              <a:buNone/>
              <a:defRPr/>
            </a:pPr>
            <a:r>
              <a:rPr lang="zh-CN" altLang="en-US" b="1" dirty="0">
                <a:latin typeface="楷体" pitchFamily="49" charset="-122"/>
                <a:ea typeface="楷体" pitchFamily="49" charset="-122"/>
              </a:rPr>
              <a:t>    在中国境内无住所又不居住，或者无住所而一个纳税年度内在中国境内居住累计不满一百八十三天的个人，为非居民个人。</a:t>
            </a:r>
            <a:endParaRPr lang="en-US" altLang="zh-CN" b="1" dirty="0">
              <a:latin typeface="楷体" pitchFamily="49" charset="-122"/>
              <a:ea typeface="楷体" pitchFamily="49" charset="-122"/>
            </a:endParaRPr>
          </a:p>
          <a:p>
            <a:pPr marL="0" indent="0" eaLnBrk="1" hangingPunct="1">
              <a:lnSpc>
                <a:spcPct val="90000"/>
              </a:lnSpc>
              <a:buFontTx/>
              <a:buNone/>
              <a:defRPr/>
            </a:pPr>
            <a:endParaRPr lang="zh-CN" altLang="en-US" sz="2800" b="1" dirty="0">
              <a:latin typeface="楷体_GB2312" pitchFamily="1" charset="-122"/>
              <a:ea typeface="楷体_GB2312" pitchFamily="1"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0D45C787-FF3D-4FDE-BAB7-E189E9327C99}"/>
              </a:ext>
            </a:extLst>
          </p:cNvPr>
          <p:cNvSpPr>
            <a:spLocks noGrp="1" noChangeArrowheads="1"/>
          </p:cNvSpPr>
          <p:nvPr>
            <p:ph idx="1"/>
          </p:nvPr>
        </p:nvSpPr>
        <p:spPr>
          <a:xfrm>
            <a:off x="838200" y="188913"/>
            <a:ext cx="7848600" cy="6480175"/>
          </a:xfrm>
        </p:spPr>
        <p:txBody>
          <a:bodyPr/>
          <a:lstStyle/>
          <a:p>
            <a:pPr eaLnBrk="1" hangingPunct="1">
              <a:lnSpc>
                <a:spcPct val="90000"/>
              </a:lnSpc>
              <a:buFontTx/>
              <a:buNone/>
            </a:pPr>
            <a:r>
              <a:rPr lang="en-US" altLang="zh-CN" sz="2600"/>
              <a:t>    </a:t>
            </a:r>
            <a:r>
              <a:rPr lang="zh-CN" altLang="en-US" b="1">
                <a:ea typeface="黑体" panose="02010609060101010101" pitchFamily="49" charset="-122"/>
              </a:rPr>
              <a:t>二、居民纳税人与非居民纳税人的划分标准</a:t>
            </a:r>
          </a:p>
          <a:p>
            <a:pPr eaLnBrk="1" hangingPunct="1">
              <a:lnSpc>
                <a:spcPct val="90000"/>
              </a:lnSpc>
            </a:pPr>
            <a:r>
              <a:rPr lang="zh-CN" altLang="en-US" sz="2600"/>
              <a:t>       </a:t>
            </a:r>
            <a:endParaRPr lang="zh-CN" altLang="en-US" sz="2800" b="1">
              <a:ea typeface="仿宋_GB2312"/>
              <a:cs typeface="仿宋_GB2312"/>
            </a:endParaRPr>
          </a:p>
          <a:p>
            <a:pPr eaLnBrk="1" hangingPunct="1">
              <a:lnSpc>
                <a:spcPct val="90000"/>
              </a:lnSpc>
            </a:pPr>
            <a:r>
              <a:rPr lang="zh-CN" altLang="en-US" sz="3000" b="1"/>
              <a:t>（一）住所标准</a:t>
            </a:r>
          </a:p>
          <a:p>
            <a:pPr eaLnBrk="1" hangingPunct="1">
              <a:lnSpc>
                <a:spcPts val="3600"/>
              </a:lnSpc>
            </a:pPr>
            <a:r>
              <a:rPr lang="zh-CN" altLang="en-US" b="1">
                <a:latin typeface="楷体" panose="02010609060101010101" pitchFamily="49" charset="-122"/>
                <a:ea typeface="楷体" panose="02010609060101010101" pitchFamily="49" charset="-122"/>
              </a:rPr>
              <a:t>中国境内有住所，是指因户籍、家庭、经济利益关系而在中国境内习惯性居住。</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9154">
                                            <p:txEl>
                                              <p:pRg st="2" end="2"/>
                                            </p:txEl>
                                          </p:spTgt>
                                        </p:tgtEl>
                                        <p:attrNameLst>
                                          <p:attrName>style.visibility</p:attrName>
                                        </p:attrNameLst>
                                      </p:cBhvr>
                                      <p:to>
                                        <p:strVal val="visible"/>
                                      </p:to>
                                    </p:set>
                                    <p:anim calcmode="lin" valueType="num">
                                      <p:cBhvr additive="base">
                                        <p:cTn id="7" dur="500" fill="hold"/>
                                        <p:tgtEl>
                                          <p:spTgt spid="4915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0B505A3C-70B8-4408-9D5A-934166FDCFC7}"/>
              </a:ext>
            </a:extLst>
          </p:cNvPr>
          <p:cNvSpPr>
            <a:spLocks noGrp="1" noChangeArrowheads="1"/>
          </p:cNvSpPr>
          <p:nvPr>
            <p:ph idx="1"/>
          </p:nvPr>
        </p:nvSpPr>
        <p:spPr>
          <a:xfrm>
            <a:off x="914400" y="609600"/>
            <a:ext cx="7772400" cy="6248400"/>
          </a:xfrm>
        </p:spPr>
        <p:txBody>
          <a:bodyPr/>
          <a:lstStyle/>
          <a:p>
            <a:pPr eaLnBrk="1" hangingPunct="1">
              <a:lnSpc>
                <a:spcPct val="90000"/>
              </a:lnSpc>
            </a:pPr>
            <a:r>
              <a:rPr lang="zh-CN" altLang="en-US" b="1">
                <a:solidFill>
                  <a:srgbClr val="FF0000"/>
                </a:solidFill>
              </a:rPr>
              <a:t>习惯性住所：</a:t>
            </a:r>
          </a:p>
          <a:p>
            <a:pPr eaLnBrk="1" hangingPunct="1">
              <a:lnSpc>
                <a:spcPct val="90000"/>
              </a:lnSpc>
            </a:pPr>
            <a:r>
              <a:rPr lang="zh-CN" altLang="en-US" sz="2800" b="1">
                <a:latin typeface="楷体" panose="02010609060101010101" pitchFamily="49" charset="-122"/>
                <a:ea typeface="楷体" panose="02010609060101010101" pitchFamily="49" charset="-122"/>
              </a:rPr>
              <a:t>是在税收上判断居民和非居民纳税人的一个</a:t>
            </a:r>
            <a:r>
              <a:rPr lang="zh-CN" altLang="en-US" sz="2800" b="1">
                <a:solidFill>
                  <a:srgbClr val="FF0000"/>
                </a:solidFill>
                <a:latin typeface="楷体" panose="02010609060101010101" pitchFamily="49" charset="-122"/>
                <a:ea typeface="楷体" panose="02010609060101010101" pitchFamily="49" charset="-122"/>
              </a:rPr>
              <a:t>法律意义上</a:t>
            </a:r>
            <a:r>
              <a:rPr lang="zh-CN" altLang="en-US" sz="2800" b="1">
                <a:latin typeface="楷体" panose="02010609060101010101" pitchFamily="49" charset="-122"/>
                <a:ea typeface="楷体" panose="02010609060101010101" pitchFamily="49" charset="-122"/>
              </a:rPr>
              <a:t>的标准，不是指实际居住或在某一特定时期内的居住地。</a:t>
            </a:r>
            <a:endParaRPr lang="en-US" altLang="zh-CN" sz="2800" b="1">
              <a:latin typeface="楷体" panose="02010609060101010101" pitchFamily="49" charset="-122"/>
              <a:ea typeface="楷体" panose="02010609060101010101" pitchFamily="49" charset="-122"/>
            </a:endParaRPr>
          </a:p>
          <a:p>
            <a:pPr eaLnBrk="1" hangingPunct="1">
              <a:lnSpc>
                <a:spcPct val="90000"/>
              </a:lnSpc>
            </a:pPr>
            <a:r>
              <a:rPr lang="zh-CN" altLang="en-US" sz="2800" b="1">
                <a:latin typeface="楷体" panose="02010609060101010101" pitchFamily="49" charset="-122"/>
                <a:ea typeface="楷体" panose="02010609060101010101" pitchFamily="49" charset="-122"/>
              </a:rPr>
              <a:t>它是指个人因学习、工作、探亲等原因消除之后，没有理由在其他地方继续居留时，所要回到的地方。</a:t>
            </a:r>
          </a:p>
          <a:p>
            <a:pPr eaLnBrk="1" hangingPunct="1">
              <a:lnSpc>
                <a:spcPct val="90000"/>
              </a:lnSpc>
            </a:pPr>
            <a:r>
              <a:rPr lang="zh-CN" altLang="en-US" sz="2800" b="1">
                <a:latin typeface="楷体_GB2312" pitchFamily="1" charset="-122"/>
                <a:ea typeface="楷体_GB2312" pitchFamily="1" charset="-122"/>
              </a:rPr>
              <a:t>例如：个人因学习、工作、探亲、旅游等而在中国境外居住的，当其在境外居住的原因消除之后，则必须回到中国境内居住。那么，即使该人并未居住在中国境内，仍应将其判定为在中国习惯性居住，其习惯性住所在中国。</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0178">
                                            <p:txEl>
                                              <p:pRg st="0" end="0"/>
                                            </p:txEl>
                                          </p:spTgt>
                                        </p:tgtEl>
                                        <p:attrNameLst>
                                          <p:attrName>style.visibility</p:attrName>
                                        </p:attrNameLst>
                                      </p:cBhvr>
                                      <p:to>
                                        <p:strVal val="visible"/>
                                      </p:to>
                                    </p:set>
                                    <p:anim calcmode="lin" valueType="num">
                                      <p:cBhvr additive="base">
                                        <p:cTn id="7" dur="500" fill="hold"/>
                                        <p:tgtEl>
                                          <p:spTgt spid="501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0178">
                                            <p:txEl>
                                              <p:pRg st="1" end="1"/>
                                            </p:txEl>
                                          </p:spTgt>
                                        </p:tgtEl>
                                        <p:attrNameLst>
                                          <p:attrName>style.visibility</p:attrName>
                                        </p:attrNameLst>
                                      </p:cBhvr>
                                      <p:to>
                                        <p:strVal val="visible"/>
                                      </p:to>
                                    </p:set>
                                    <p:anim calcmode="lin" valueType="num">
                                      <p:cBhvr additive="base">
                                        <p:cTn id="13" dur="500" fill="hold"/>
                                        <p:tgtEl>
                                          <p:spTgt spid="5017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017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0178">
                                            <p:txEl>
                                              <p:pRg st="2" end="2"/>
                                            </p:txEl>
                                          </p:spTgt>
                                        </p:tgtEl>
                                        <p:attrNameLst>
                                          <p:attrName>style.visibility</p:attrName>
                                        </p:attrNameLst>
                                      </p:cBhvr>
                                      <p:to>
                                        <p:strVal val="visible"/>
                                      </p:to>
                                    </p:set>
                                    <p:anim calcmode="lin" valueType="num">
                                      <p:cBhvr additive="base">
                                        <p:cTn id="19" dur="500" fill="hold"/>
                                        <p:tgtEl>
                                          <p:spTgt spid="5017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017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0178">
                                            <p:txEl>
                                              <p:pRg st="3" end="3"/>
                                            </p:txEl>
                                          </p:spTgt>
                                        </p:tgtEl>
                                        <p:attrNameLst>
                                          <p:attrName>style.visibility</p:attrName>
                                        </p:attrNameLst>
                                      </p:cBhvr>
                                      <p:to>
                                        <p:strVal val="visible"/>
                                      </p:to>
                                    </p:set>
                                    <p:anim calcmode="lin" valueType="num">
                                      <p:cBhvr additive="base">
                                        <p:cTn id="25" dur="500" fill="hold"/>
                                        <p:tgtEl>
                                          <p:spTgt spid="5017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017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a:extLst>
              <a:ext uri="{FF2B5EF4-FFF2-40B4-BE49-F238E27FC236}">
                <a16:creationId xmlns:a16="http://schemas.microsoft.com/office/drawing/2014/main" id="{1F4C96C6-D5A7-4F50-B7CF-41046B19AB52}"/>
              </a:ext>
            </a:extLst>
          </p:cNvPr>
          <p:cNvSpPr>
            <a:spLocks noGrp="1" noChangeArrowheads="1"/>
          </p:cNvSpPr>
          <p:nvPr>
            <p:ph type="title"/>
          </p:nvPr>
        </p:nvSpPr>
        <p:spPr/>
        <p:txBody>
          <a:bodyPr/>
          <a:lstStyle/>
          <a:p>
            <a:pPr algn="ctr"/>
            <a:r>
              <a:rPr lang="zh-CN" altLang="en-US" b="1"/>
              <a:t>个人所得税的产生</a:t>
            </a:r>
          </a:p>
        </p:txBody>
      </p:sp>
      <p:sp>
        <p:nvSpPr>
          <p:cNvPr id="6147" name="内容占位符 2">
            <a:extLst>
              <a:ext uri="{FF2B5EF4-FFF2-40B4-BE49-F238E27FC236}">
                <a16:creationId xmlns:a16="http://schemas.microsoft.com/office/drawing/2014/main" id="{BC026A6A-0D7E-4C82-9D1F-0E0DC1CF99B3}"/>
              </a:ext>
            </a:extLst>
          </p:cNvPr>
          <p:cNvSpPr>
            <a:spLocks noGrp="1" noChangeArrowheads="1"/>
          </p:cNvSpPr>
          <p:nvPr>
            <p:ph idx="1"/>
          </p:nvPr>
        </p:nvSpPr>
        <p:spPr>
          <a:xfrm>
            <a:off x="1143000" y="1981200"/>
            <a:ext cx="7620000" cy="4114800"/>
          </a:xfrm>
        </p:spPr>
        <p:txBody>
          <a:bodyPr/>
          <a:lstStyle/>
          <a:p>
            <a:pPr>
              <a:lnSpc>
                <a:spcPct val="120000"/>
              </a:lnSpc>
            </a:pPr>
            <a:r>
              <a:rPr lang="zh-CN" altLang="en-US" sz="2800" b="1">
                <a:latin typeface="华文仿宋" panose="02010600040101010101" pitchFamily="2" charset="-122"/>
                <a:ea typeface="华文仿宋" panose="02010600040101010101" pitchFamily="2" charset="-122"/>
              </a:rPr>
              <a:t>个人所得税最早产生于</a:t>
            </a:r>
            <a:r>
              <a:rPr lang="en-US" altLang="zh-CN" sz="2800" b="1">
                <a:latin typeface="华文仿宋" panose="02010600040101010101" pitchFamily="2" charset="-122"/>
                <a:ea typeface="华文仿宋" panose="02010600040101010101" pitchFamily="2" charset="-122"/>
              </a:rPr>
              <a:t>1799</a:t>
            </a:r>
            <a:r>
              <a:rPr lang="zh-CN" altLang="en-US" sz="2800" b="1">
                <a:latin typeface="华文仿宋" panose="02010600040101010101" pitchFamily="2" charset="-122"/>
                <a:ea typeface="华文仿宋" panose="02010600040101010101" pitchFamily="2" charset="-122"/>
              </a:rPr>
              <a:t>年的英国，有“战时税”之称，</a:t>
            </a:r>
            <a:r>
              <a:rPr lang="en-US" altLang="zh-CN" sz="2800" b="1">
                <a:latin typeface="华文仿宋" panose="02010600040101010101" pitchFamily="2" charset="-122"/>
                <a:ea typeface="华文仿宋" panose="02010600040101010101" pitchFamily="2" charset="-122"/>
              </a:rPr>
              <a:t>1874</a:t>
            </a:r>
            <a:r>
              <a:rPr lang="zh-CN" altLang="en-US" sz="2800" b="1">
                <a:latin typeface="华文仿宋" panose="02010600040101010101" pitchFamily="2" charset="-122"/>
                <a:ea typeface="华文仿宋" panose="02010600040101010101" pitchFamily="2" charset="-122"/>
              </a:rPr>
              <a:t>年所得税在英国成为永久性税种。</a:t>
            </a:r>
            <a:endParaRPr lang="en-US" altLang="zh-CN" sz="2800" b="1">
              <a:latin typeface="华文仿宋" panose="02010600040101010101" pitchFamily="2" charset="-122"/>
              <a:ea typeface="华文仿宋" panose="02010600040101010101" pitchFamily="2" charset="-122"/>
            </a:endParaRPr>
          </a:p>
          <a:p>
            <a:pPr>
              <a:lnSpc>
                <a:spcPct val="120000"/>
              </a:lnSpc>
            </a:pPr>
            <a:r>
              <a:rPr lang="zh-CN" altLang="en-US" sz="2800" b="1">
                <a:latin typeface="华文仿宋" panose="02010600040101010101" pitchFamily="2" charset="-122"/>
                <a:ea typeface="华文仿宋" panose="02010600040101010101" pitchFamily="2" charset="-122"/>
              </a:rPr>
              <a:t>个人所得税相继被世界各国采用，日本</a:t>
            </a:r>
            <a:r>
              <a:rPr lang="en-US" altLang="zh-CN" sz="2800" b="1">
                <a:latin typeface="华文仿宋" panose="02010600040101010101" pitchFamily="2" charset="-122"/>
                <a:ea typeface="华文仿宋" panose="02010600040101010101" pitchFamily="2" charset="-122"/>
              </a:rPr>
              <a:t>1887</a:t>
            </a:r>
            <a:r>
              <a:rPr lang="zh-CN" altLang="en-US" sz="2800" b="1">
                <a:latin typeface="华文仿宋" panose="02010600040101010101" pitchFamily="2" charset="-122"/>
                <a:ea typeface="华文仿宋" panose="02010600040101010101" pitchFamily="2" charset="-122"/>
              </a:rPr>
              <a:t>年，美国</a:t>
            </a:r>
            <a:r>
              <a:rPr lang="en-US" altLang="zh-CN" sz="2800" b="1">
                <a:latin typeface="华文仿宋" panose="02010600040101010101" pitchFamily="2" charset="-122"/>
                <a:ea typeface="华文仿宋" panose="02010600040101010101" pitchFamily="2" charset="-122"/>
              </a:rPr>
              <a:t>1913</a:t>
            </a:r>
            <a:r>
              <a:rPr lang="zh-CN" altLang="en-US" sz="2800" b="1">
                <a:latin typeface="华文仿宋" panose="02010600040101010101" pitchFamily="2" charset="-122"/>
                <a:ea typeface="华文仿宋" panose="02010600040101010101" pitchFamily="2" charset="-122"/>
              </a:rPr>
              <a:t>年，法国</a:t>
            </a:r>
            <a:r>
              <a:rPr lang="en-US" altLang="zh-CN" sz="2800" b="1">
                <a:latin typeface="华文仿宋" panose="02010600040101010101" pitchFamily="2" charset="-122"/>
                <a:ea typeface="华文仿宋" panose="02010600040101010101" pitchFamily="2" charset="-122"/>
              </a:rPr>
              <a:t>1917</a:t>
            </a:r>
            <a:r>
              <a:rPr lang="zh-CN" altLang="en-US" sz="2800" b="1">
                <a:latin typeface="华文仿宋" panose="02010600040101010101" pitchFamily="2" charset="-122"/>
                <a:ea typeface="华文仿宋" panose="02010600040101010101" pitchFamily="2" charset="-122"/>
              </a:rPr>
              <a:t>年，德国</a:t>
            </a:r>
            <a:r>
              <a:rPr lang="en-US" altLang="zh-CN" sz="2800" b="1">
                <a:latin typeface="华文仿宋" panose="02010600040101010101" pitchFamily="2" charset="-122"/>
                <a:ea typeface="华文仿宋" panose="02010600040101010101" pitchFamily="2" charset="-122"/>
              </a:rPr>
              <a:t>1920</a:t>
            </a:r>
            <a:r>
              <a:rPr lang="zh-CN" altLang="en-US" sz="2800" b="1">
                <a:latin typeface="华文仿宋" panose="02010600040101010101" pitchFamily="2" charset="-122"/>
                <a:ea typeface="华文仿宋" panose="02010600040101010101" pitchFamily="2" charset="-122"/>
              </a:rPr>
              <a:t>年。</a:t>
            </a:r>
            <a:endParaRPr lang="en-US" altLang="zh-CN" sz="2800" b="1">
              <a:latin typeface="华文仿宋" panose="02010600040101010101" pitchFamily="2" charset="-122"/>
              <a:ea typeface="华文仿宋" panose="02010600040101010101" pitchFamily="2" charset="-122"/>
            </a:endParaRPr>
          </a:p>
          <a:p>
            <a:pPr>
              <a:lnSpc>
                <a:spcPct val="120000"/>
              </a:lnSpc>
            </a:pPr>
            <a:r>
              <a:rPr lang="zh-CN" altLang="en-US" sz="2800" b="1">
                <a:latin typeface="华文仿宋" panose="02010600040101010101" pitchFamily="2" charset="-122"/>
                <a:ea typeface="华文仿宋" panose="02010600040101010101" pitchFamily="2" charset="-122"/>
              </a:rPr>
              <a:t>目前，个人所得税已成为发达国家最重要的税种，其取得的收入多居于首位。</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内容占位符 2">
            <a:extLst>
              <a:ext uri="{FF2B5EF4-FFF2-40B4-BE49-F238E27FC236}">
                <a16:creationId xmlns:a16="http://schemas.microsoft.com/office/drawing/2014/main" id="{0D0D056C-2DAB-464B-91A4-36B8F92BCFE2}"/>
              </a:ext>
            </a:extLst>
          </p:cNvPr>
          <p:cNvSpPr>
            <a:spLocks noGrp="1" noChangeArrowheads="1"/>
          </p:cNvSpPr>
          <p:nvPr>
            <p:ph idx="1"/>
          </p:nvPr>
        </p:nvSpPr>
        <p:spPr>
          <a:xfrm>
            <a:off x="1295400" y="990600"/>
            <a:ext cx="7772400" cy="5105400"/>
          </a:xfrm>
        </p:spPr>
        <p:txBody>
          <a:bodyPr/>
          <a:lstStyle/>
          <a:p>
            <a:pPr eaLnBrk="1" hangingPunct="1">
              <a:lnSpc>
                <a:spcPct val="90000"/>
              </a:lnSpc>
            </a:pPr>
            <a:r>
              <a:rPr lang="zh-CN" altLang="en-US" b="1">
                <a:solidFill>
                  <a:srgbClr val="FF0000"/>
                </a:solidFill>
                <a:latin typeface="楷体_GB2312" pitchFamily="1" charset="-122"/>
                <a:ea typeface="楷体_GB2312" pitchFamily="1" charset="-122"/>
              </a:rPr>
              <a:t>注意：</a:t>
            </a:r>
          </a:p>
          <a:p>
            <a:pPr eaLnBrk="1" hangingPunct="1">
              <a:lnSpc>
                <a:spcPct val="90000"/>
              </a:lnSpc>
            </a:pPr>
            <a:r>
              <a:rPr lang="en-US" altLang="zh-CN" b="1">
                <a:latin typeface="楷体" panose="02010609060101010101" pitchFamily="49" charset="-122"/>
                <a:ea typeface="楷体" panose="02010609060101010101" pitchFamily="49" charset="-122"/>
              </a:rPr>
              <a:t>1</a:t>
            </a:r>
            <a:r>
              <a:rPr lang="zh-CN" altLang="en-US" b="1">
                <a:latin typeface="楷体" panose="02010609060101010101" pitchFamily="49" charset="-122"/>
                <a:ea typeface="楷体" panose="02010609060101010101" pitchFamily="49" charset="-122"/>
              </a:rPr>
              <a:t>、外籍人员和港澳台同胞视为在中国</a:t>
            </a:r>
            <a:r>
              <a:rPr lang="zh-CN" altLang="en-US" b="1">
                <a:solidFill>
                  <a:srgbClr val="FF0000"/>
                </a:solidFill>
                <a:latin typeface="楷体" panose="02010609060101010101" pitchFamily="49" charset="-122"/>
                <a:ea typeface="楷体" panose="02010609060101010101" pitchFamily="49" charset="-122"/>
              </a:rPr>
              <a:t>不拥有</a:t>
            </a:r>
            <a:r>
              <a:rPr lang="zh-CN" altLang="en-US" b="1">
                <a:latin typeface="楷体" panose="02010609060101010101" pitchFamily="49" charset="-122"/>
                <a:ea typeface="楷体" panose="02010609060101010101" pitchFamily="49" charset="-122"/>
              </a:rPr>
              <a:t>习惯性住所。</a:t>
            </a:r>
          </a:p>
          <a:p>
            <a:pPr eaLnBrk="1" hangingPunct="1">
              <a:lnSpc>
                <a:spcPct val="90000"/>
              </a:lnSpc>
            </a:pPr>
            <a:r>
              <a:rPr lang="en-US" altLang="zh-CN" b="1">
                <a:latin typeface="楷体" panose="02010609060101010101" pitchFamily="49" charset="-122"/>
                <a:ea typeface="楷体" panose="02010609060101010101" pitchFamily="49" charset="-122"/>
              </a:rPr>
              <a:t>2</a:t>
            </a:r>
            <a:r>
              <a:rPr lang="zh-CN" altLang="en-US" b="1">
                <a:latin typeface="楷体" panose="02010609060101010101" pitchFamily="49" charset="-122"/>
                <a:ea typeface="楷体" panose="02010609060101010101" pitchFamily="49" charset="-122"/>
              </a:rPr>
              <a:t>、无国籍人员可能判定为在中国</a:t>
            </a:r>
            <a:r>
              <a:rPr lang="zh-CN" altLang="en-US" b="1">
                <a:solidFill>
                  <a:srgbClr val="FF0000"/>
                </a:solidFill>
                <a:latin typeface="楷体" panose="02010609060101010101" pitchFamily="49" charset="-122"/>
                <a:ea typeface="楷体" panose="02010609060101010101" pitchFamily="49" charset="-122"/>
              </a:rPr>
              <a:t>拥有</a:t>
            </a:r>
            <a:r>
              <a:rPr lang="zh-CN" altLang="en-US" b="1">
                <a:latin typeface="楷体" panose="02010609060101010101" pitchFamily="49" charset="-122"/>
                <a:ea typeface="楷体" panose="02010609060101010101" pitchFamily="49" charset="-122"/>
              </a:rPr>
              <a:t>习惯性住所。</a:t>
            </a:r>
          </a:p>
          <a:p>
            <a:pPr eaLnBrk="1" hangingPunct="1">
              <a:lnSpc>
                <a:spcPct val="90000"/>
              </a:lnSpc>
            </a:pPr>
            <a:r>
              <a:rPr lang="en-US" altLang="zh-CN" b="1">
                <a:latin typeface="楷体" panose="02010609060101010101" pitchFamily="49" charset="-122"/>
                <a:ea typeface="楷体" panose="02010609060101010101" pitchFamily="49" charset="-122"/>
              </a:rPr>
              <a:t>3</a:t>
            </a:r>
            <a:r>
              <a:rPr lang="zh-CN" altLang="en-US" b="1">
                <a:latin typeface="楷体" panose="02010609060101010101" pitchFamily="49" charset="-122"/>
                <a:ea typeface="楷体" panose="02010609060101010101" pitchFamily="49" charset="-122"/>
              </a:rPr>
              <a:t>、拥有中国国籍但已为其他国家事实上的公民的一般也视为在中国</a:t>
            </a:r>
            <a:r>
              <a:rPr lang="zh-CN" altLang="en-US" b="1">
                <a:solidFill>
                  <a:srgbClr val="FF0000"/>
                </a:solidFill>
                <a:latin typeface="楷体" panose="02010609060101010101" pitchFamily="49" charset="-122"/>
                <a:ea typeface="楷体" panose="02010609060101010101" pitchFamily="49" charset="-122"/>
              </a:rPr>
              <a:t>不拥有</a:t>
            </a:r>
            <a:r>
              <a:rPr lang="zh-CN" altLang="en-US" b="1">
                <a:latin typeface="楷体" panose="02010609060101010101" pitchFamily="49" charset="-122"/>
                <a:ea typeface="楷体" panose="02010609060101010101" pitchFamily="49" charset="-122"/>
              </a:rPr>
              <a:t>习惯性住所。</a:t>
            </a:r>
          </a:p>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02">
                                            <p:txEl>
                                              <p:pRg st="0" end="0"/>
                                            </p:txEl>
                                          </p:spTgt>
                                        </p:tgtEl>
                                        <p:attrNameLst>
                                          <p:attrName>style.visibility</p:attrName>
                                        </p:attrNameLst>
                                      </p:cBhvr>
                                      <p:to>
                                        <p:strVal val="visible"/>
                                      </p:to>
                                    </p:set>
                                    <p:anim calcmode="lin" valueType="num">
                                      <p:cBhvr additive="base">
                                        <p:cTn id="7" dur="500" fill="hold"/>
                                        <p:tgtEl>
                                          <p:spTgt spid="512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1202">
                                            <p:txEl>
                                              <p:pRg st="1" end="1"/>
                                            </p:txEl>
                                          </p:spTgt>
                                        </p:tgtEl>
                                        <p:attrNameLst>
                                          <p:attrName>style.visibility</p:attrName>
                                        </p:attrNameLst>
                                      </p:cBhvr>
                                      <p:to>
                                        <p:strVal val="visible"/>
                                      </p:to>
                                    </p:set>
                                    <p:anim calcmode="lin" valueType="num">
                                      <p:cBhvr additive="base">
                                        <p:cTn id="13" dur="500" fill="hold"/>
                                        <p:tgtEl>
                                          <p:spTgt spid="512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0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1202">
                                            <p:txEl>
                                              <p:pRg st="2" end="2"/>
                                            </p:txEl>
                                          </p:spTgt>
                                        </p:tgtEl>
                                        <p:attrNameLst>
                                          <p:attrName>style.visibility</p:attrName>
                                        </p:attrNameLst>
                                      </p:cBhvr>
                                      <p:to>
                                        <p:strVal val="visible"/>
                                      </p:to>
                                    </p:set>
                                    <p:anim calcmode="lin" valueType="num">
                                      <p:cBhvr additive="base">
                                        <p:cTn id="19" dur="500" fill="hold"/>
                                        <p:tgtEl>
                                          <p:spTgt spid="5120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0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1202">
                                            <p:txEl>
                                              <p:pRg st="3" end="3"/>
                                            </p:txEl>
                                          </p:spTgt>
                                        </p:tgtEl>
                                        <p:attrNameLst>
                                          <p:attrName>style.visibility</p:attrName>
                                        </p:attrNameLst>
                                      </p:cBhvr>
                                      <p:to>
                                        <p:strVal val="visible"/>
                                      </p:to>
                                    </p:set>
                                    <p:anim calcmode="lin" valueType="num">
                                      <p:cBhvr additive="base">
                                        <p:cTn id="25" dur="500" fill="hold"/>
                                        <p:tgtEl>
                                          <p:spTgt spid="5120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0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8903086D-3DF5-4569-9CCC-281791CC57D0}"/>
              </a:ext>
            </a:extLst>
          </p:cNvPr>
          <p:cNvSpPr>
            <a:spLocks noGrp="1" noChangeArrowheads="1"/>
          </p:cNvSpPr>
          <p:nvPr>
            <p:ph idx="1"/>
          </p:nvPr>
        </p:nvSpPr>
        <p:spPr>
          <a:xfrm>
            <a:off x="990600" y="692150"/>
            <a:ext cx="7696200" cy="5438775"/>
          </a:xfrm>
        </p:spPr>
        <p:txBody>
          <a:bodyPr/>
          <a:lstStyle/>
          <a:p>
            <a:pPr eaLnBrk="1" hangingPunct="1">
              <a:lnSpc>
                <a:spcPct val="90000"/>
              </a:lnSpc>
              <a:defRPr/>
            </a:pPr>
            <a:r>
              <a:rPr lang="zh-CN" altLang="en-US" sz="3400" b="1" dirty="0"/>
              <a:t>（二）居住时间标准</a:t>
            </a:r>
            <a:endParaRPr lang="en-US" altLang="zh-CN" sz="3400" b="1" dirty="0"/>
          </a:p>
          <a:p>
            <a:pPr eaLnBrk="1" hangingPunct="1">
              <a:lnSpc>
                <a:spcPct val="90000"/>
              </a:lnSpc>
              <a:defRPr/>
            </a:pPr>
            <a:endParaRPr lang="en-US" altLang="zh-CN" sz="3400" b="1" dirty="0"/>
          </a:p>
          <a:p>
            <a:pPr eaLnBrk="1" hangingPunct="1">
              <a:lnSpc>
                <a:spcPct val="90000"/>
              </a:lnSpc>
              <a:defRPr/>
            </a:pPr>
            <a:r>
              <a:rPr lang="zh-CN" altLang="en-US" sz="3600" dirty="0">
                <a:latin typeface="楷体" pitchFamily="49" charset="-122"/>
                <a:ea typeface="楷体" pitchFamily="49" charset="-122"/>
              </a:rPr>
              <a:t>中国境内居住的时间按照在中国境内停留的时间计算。</a:t>
            </a:r>
            <a:endParaRPr lang="en-US" altLang="zh-CN" sz="3600" dirty="0">
              <a:latin typeface="楷体" pitchFamily="49" charset="-122"/>
              <a:ea typeface="楷体" pitchFamily="49" charset="-122"/>
            </a:endParaRPr>
          </a:p>
          <a:p>
            <a:pPr eaLnBrk="1" hangingPunct="1">
              <a:lnSpc>
                <a:spcPct val="90000"/>
              </a:lnSpc>
              <a:defRPr/>
            </a:pPr>
            <a:endParaRPr lang="zh-CN" altLang="en-US" sz="3400" b="1" dirty="0"/>
          </a:p>
          <a:p>
            <a:pPr eaLnBrk="1" hangingPunct="1">
              <a:lnSpc>
                <a:spcPct val="90000"/>
              </a:lnSpc>
              <a:defRPr/>
            </a:pPr>
            <a:r>
              <a:rPr lang="zh-CN" altLang="en-US" sz="3600" b="1" dirty="0">
                <a:latin typeface="楷体" pitchFamily="49" charset="-122"/>
                <a:ea typeface="楷体" pitchFamily="49" charset="-122"/>
              </a:rPr>
              <a:t>我国税法规定的居住时间是一个纳税年度内累计在中国境内住满</a:t>
            </a:r>
            <a:r>
              <a:rPr lang="en-US" altLang="zh-CN" sz="3600" b="1" dirty="0">
                <a:latin typeface="楷体" pitchFamily="49" charset="-122"/>
                <a:ea typeface="楷体" pitchFamily="49" charset="-122"/>
              </a:rPr>
              <a:t>183</a:t>
            </a:r>
            <a:r>
              <a:rPr lang="zh-CN" altLang="en-US" sz="3600" b="1" dirty="0">
                <a:latin typeface="楷体" pitchFamily="49" charset="-122"/>
                <a:ea typeface="楷体" pitchFamily="49" charset="-122"/>
              </a:rPr>
              <a:t>天。</a:t>
            </a:r>
            <a:endParaRPr lang="en-US" altLang="zh-CN" sz="3600" b="1" dirty="0">
              <a:latin typeface="楷体" pitchFamily="49" charset="-122"/>
              <a:ea typeface="楷体" pitchFamily="49" charset="-122"/>
            </a:endParaRPr>
          </a:p>
          <a:p>
            <a:pPr marL="0" indent="0" eaLnBrk="1" hangingPunct="1">
              <a:lnSpc>
                <a:spcPct val="90000"/>
              </a:lnSpc>
              <a:buFontTx/>
              <a:buNone/>
              <a:defRPr/>
            </a:pPr>
            <a:endParaRPr lang="en-US" altLang="zh-CN" sz="3600" b="1" dirty="0">
              <a:latin typeface="楷体" pitchFamily="49" charset="-122"/>
              <a:ea typeface="楷体" pitchFamily="49" charset="-122"/>
            </a:endParaRPr>
          </a:p>
          <a:p>
            <a:pPr eaLnBrk="1" hangingPunct="1">
              <a:lnSpc>
                <a:spcPct val="90000"/>
              </a:lnSpc>
              <a:defRPr/>
            </a:pPr>
            <a:r>
              <a:rPr lang="zh-CN" altLang="en-US" sz="3600" b="1" dirty="0">
                <a:latin typeface="楷体" pitchFamily="49" charset="-122"/>
                <a:ea typeface="楷体" pitchFamily="49" charset="-122"/>
              </a:rPr>
              <a:t>往返当天如何计算？待明确</a:t>
            </a:r>
            <a:endParaRPr lang="en-US" altLang="zh-CN" sz="3600" b="1" dirty="0">
              <a:latin typeface="楷体" pitchFamily="49" charset="-122"/>
              <a:ea typeface="楷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2226">
                                            <p:txEl>
                                              <p:pRg st="0" end="0"/>
                                            </p:txEl>
                                          </p:spTgt>
                                        </p:tgtEl>
                                        <p:attrNameLst>
                                          <p:attrName>style.visibility</p:attrName>
                                        </p:attrNameLst>
                                      </p:cBhvr>
                                      <p:to>
                                        <p:strVal val="visible"/>
                                      </p:to>
                                    </p:set>
                                    <p:anim calcmode="lin" valueType="num">
                                      <p:cBhvr additive="base">
                                        <p:cTn id="7" dur="500" fill="hold"/>
                                        <p:tgtEl>
                                          <p:spTgt spid="522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2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2226">
                                            <p:txEl>
                                              <p:pRg st="2" end="2"/>
                                            </p:txEl>
                                          </p:spTgt>
                                        </p:tgtEl>
                                        <p:attrNameLst>
                                          <p:attrName>style.visibility</p:attrName>
                                        </p:attrNameLst>
                                      </p:cBhvr>
                                      <p:to>
                                        <p:strVal val="visible"/>
                                      </p:to>
                                    </p:set>
                                    <p:anim calcmode="lin" valueType="num">
                                      <p:cBhvr additive="base">
                                        <p:cTn id="13" dur="500" fill="hold"/>
                                        <p:tgtEl>
                                          <p:spTgt spid="5222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2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2226">
                                            <p:txEl>
                                              <p:pRg st="4" end="4"/>
                                            </p:txEl>
                                          </p:spTgt>
                                        </p:tgtEl>
                                        <p:attrNameLst>
                                          <p:attrName>style.visibility</p:attrName>
                                        </p:attrNameLst>
                                      </p:cBhvr>
                                      <p:to>
                                        <p:strVal val="visible"/>
                                      </p:to>
                                    </p:set>
                                    <p:anim calcmode="lin" valueType="num">
                                      <p:cBhvr additive="base">
                                        <p:cTn id="19" dur="500" fill="hold"/>
                                        <p:tgtEl>
                                          <p:spTgt spid="5222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222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2226">
                                            <p:txEl>
                                              <p:pRg st="6" end="6"/>
                                            </p:txEl>
                                          </p:spTgt>
                                        </p:tgtEl>
                                        <p:attrNameLst>
                                          <p:attrName>style.visibility</p:attrName>
                                        </p:attrNameLst>
                                      </p:cBhvr>
                                      <p:to>
                                        <p:strVal val="visible"/>
                                      </p:to>
                                    </p:set>
                                    <p:anim calcmode="lin" valueType="num">
                                      <p:cBhvr additive="base">
                                        <p:cTn id="25" dur="500" fill="hold"/>
                                        <p:tgtEl>
                                          <p:spTgt spid="5222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222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内容占位符 2">
            <a:extLst>
              <a:ext uri="{FF2B5EF4-FFF2-40B4-BE49-F238E27FC236}">
                <a16:creationId xmlns:a16="http://schemas.microsoft.com/office/drawing/2014/main" id="{02E80E41-0E85-4B0F-840A-08CD2C7C4FF7}"/>
              </a:ext>
            </a:extLst>
          </p:cNvPr>
          <p:cNvSpPr>
            <a:spLocks noGrp="1"/>
          </p:cNvSpPr>
          <p:nvPr>
            <p:ph idx="1"/>
          </p:nvPr>
        </p:nvSpPr>
        <p:spPr>
          <a:xfrm>
            <a:off x="1295400" y="457200"/>
            <a:ext cx="7772400" cy="5638800"/>
          </a:xfrm>
        </p:spPr>
        <p:txBody>
          <a:bodyPr/>
          <a:lstStyle/>
          <a:p>
            <a:r>
              <a:rPr lang="zh-CN" altLang="en-US">
                <a:latin typeface="黑体" panose="02010609060101010101" pitchFamily="49" charset="-122"/>
                <a:ea typeface="黑体" panose="02010609060101010101" pitchFamily="49" charset="-122"/>
              </a:rPr>
              <a:t>原规定：对无住所个人居住时间规定</a:t>
            </a:r>
          </a:p>
          <a:p>
            <a:r>
              <a:rPr lang="zh-CN" altLang="en-US"/>
              <a:t>　</a:t>
            </a:r>
            <a:r>
              <a:rPr lang="zh-CN" altLang="en-US">
                <a:latin typeface="楷体" panose="02010609060101010101" pitchFamily="49" charset="-122"/>
                <a:ea typeface="楷体" panose="02010609060101010101" pitchFamily="49" charset="-122"/>
              </a:rPr>
              <a:t>（</a:t>
            </a:r>
            <a:r>
              <a:rPr lang="en-US" altLang="zh-CN">
                <a:latin typeface="楷体" panose="02010609060101010101" pitchFamily="49" charset="-122"/>
                <a:ea typeface="楷体" panose="02010609060101010101" pitchFamily="49" charset="-122"/>
              </a:rPr>
              <a:t>1</a:t>
            </a:r>
            <a:r>
              <a:rPr lang="zh-CN" altLang="en-US">
                <a:latin typeface="楷体" panose="02010609060101010101" pitchFamily="49" charset="-122"/>
                <a:ea typeface="楷体" panose="02010609060101010101" pitchFamily="49" charset="-122"/>
              </a:rPr>
              <a:t>）判定纳税义务及计算在中国境内</a:t>
            </a:r>
            <a:r>
              <a:rPr lang="zh-CN" altLang="en-US" b="1">
                <a:solidFill>
                  <a:srgbClr val="FF0000"/>
                </a:solidFill>
                <a:latin typeface="楷体" panose="02010609060101010101" pitchFamily="49" charset="-122"/>
                <a:ea typeface="楷体" panose="02010609060101010101" pitchFamily="49" charset="-122"/>
              </a:rPr>
              <a:t>居住的天数</a:t>
            </a:r>
            <a:r>
              <a:rPr lang="zh-CN" altLang="en-US">
                <a:latin typeface="楷体" panose="02010609060101010101" pitchFamily="49" charset="-122"/>
                <a:ea typeface="楷体" panose="02010609060101010101" pitchFamily="49" charset="-122"/>
              </a:rPr>
              <a:t>：个人入境、离境、往返或多次往返境内外的</a:t>
            </a:r>
            <a:r>
              <a:rPr lang="zh-CN" altLang="en-US" b="1">
                <a:solidFill>
                  <a:srgbClr val="FF0000"/>
                </a:solidFill>
                <a:latin typeface="楷体" panose="02010609060101010101" pitchFamily="49" charset="-122"/>
                <a:ea typeface="楷体" panose="02010609060101010101" pitchFamily="49" charset="-122"/>
              </a:rPr>
              <a:t>当日</a:t>
            </a:r>
            <a:r>
              <a:rPr lang="zh-CN" altLang="en-US">
                <a:latin typeface="楷体" panose="02010609060101010101" pitchFamily="49" charset="-122"/>
                <a:ea typeface="楷体" panose="02010609060101010101" pitchFamily="49" charset="-122"/>
              </a:rPr>
              <a:t>，均按</a:t>
            </a:r>
            <a:r>
              <a:rPr lang="zh-CN" altLang="en-US">
                <a:solidFill>
                  <a:srgbClr val="FF0000"/>
                </a:solidFill>
                <a:latin typeface="楷体" panose="02010609060101010101" pitchFamily="49" charset="-122"/>
                <a:ea typeface="楷体" panose="02010609060101010101" pitchFamily="49" charset="-122"/>
              </a:rPr>
              <a:t>一天</a:t>
            </a:r>
            <a:r>
              <a:rPr lang="zh-CN" altLang="en-US">
                <a:latin typeface="楷体" panose="02010609060101010101" pitchFamily="49" charset="-122"/>
                <a:ea typeface="楷体" panose="02010609060101010101" pitchFamily="49" charset="-122"/>
              </a:rPr>
              <a:t>计算其在华实际逗留天数。</a:t>
            </a:r>
          </a:p>
          <a:p>
            <a:r>
              <a:rPr lang="zh-CN" altLang="en-US">
                <a:latin typeface="楷体" panose="02010609060101010101" pitchFamily="49" charset="-122"/>
                <a:ea typeface="楷体" panose="02010609060101010101" pitchFamily="49" charset="-122"/>
              </a:rPr>
              <a:t>　（</a:t>
            </a:r>
            <a:r>
              <a:rPr lang="en-US" altLang="zh-CN">
                <a:latin typeface="楷体" panose="02010609060101010101" pitchFamily="49" charset="-122"/>
                <a:ea typeface="楷体" panose="02010609060101010101" pitchFamily="49" charset="-122"/>
              </a:rPr>
              <a:t>2</a:t>
            </a:r>
            <a:r>
              <a:rPr lang="zh-CN" altLang="en-US">
                <a:latin typeface="楷体" panose="02010609060101010101" pitchFamily="49" charset="-122"/>
                <a:ea typeface="楷体" panose="02010609060101010101" pitchFamily="49" charset="-122"/>
              </a:rPr>
              <a:t>）对个人入、离境当日及计算在中国境内</a:t>
            </a:r>
            <a:r>
              <a:rPr lang="zh-CN" altLang="en-US" b="1">
                <a:solidFill>
                  <a:srgbClr val="FF0000"/>
                </a:solidFill>
                <a:latin typeface="楷体" panose="02010609060101010101" pitchFamily="49" charset="-122"/>
                <a:ea typeface="楷体" panose="02010609060101010101" pitchFamily="49" charset="-122"/>
              </a:rPr>
              <a:t>实际工作期间</a:t>
            </a:r>
            <a:r>
              <a:rPr lang="zh-CN" altLang="en-US">
                <a:latin typeface="楷体" panose="02010609060101010101" pitchFamily="49" charset="-122"/>
                <a:ea typeface="楷体" panose="02010609060101010101" pitchFamily="49" charset="-122"/>
              </a:rPr>
              <a:t>：入境、离境、往返或多次往返境内外的</a:t>
            </a:r>
            <a:r>
              <a:rPr lang="zh-CN" altLang="en-US" b="1">
                <a:solidFill>
                  <a:srgbClr val="FF0000"/>
                </a:solidFill>
                <a:latin typeface="楷体" panose="02010609060101010101" pitchFamily="49" charset="-122"/>
                <a:ea typeface="楷体" panose="02010609060101010101" pitchFamily="49" charset="-122"/>
              </a:rPr>
              <a:t>当日</a:t>
            </a:r>
            <a:r>
              <a:rPr lang="zh-CN" altLang="en-US">
                <a:latin typeface="楷体" panose="02010609060101010101" pitchFamily="49" charset="-122"/>
                <a:ea typeface="楷体" panose="02010609060101010101" pitchFamily="49" charset="-122"/>
              </a:rPr>
              <a:t>，均按</a:t>
            </a:r>
            <a:r>
              <a:rPr lang="zh-CN" altLang="en-US" b="1">
                <a:solidFill>
                  <a:srgbClr val="FF0000"/>
                </a:solidFill>
                <a:latin typeface="楷体" panose="02010609060101010101" pitchFamily="49" charset="-122"/>
                <a:ea typeface="楷体" panose="02010609060101010101" pitchFamily="49" charset="-122"/>
              </a:rPr>
              <a:t>半天</a:t>
            </a:r>
            <a:r>
              <a:rPr lang="zh-CN" altLang="en-US">
                <a:latin typeface="楷体" panose="02010609060101010101" pitchFamily="49" charset="-122"/>
                <a:ea typeface="楷体" panose="02010609060101010101" pitchFamily="49" charset="-122"/>
              </a:rPr>
              <a:t>计算在华实际工作天数。</a:t>
            </a:r>
          </a:p>
          <a:p>
            <a:endParaRPr lang="zh-CN"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1031BD1A-0F86-41BE-AC3D-435C2A2B2E92}"/>
              </a:ext>
            </a:extLst>
          </p:cNvPr>
          <p:cNvSpPr>
            <a:spLocks noGrp="1" noChangeArrowheads="1"/>
          </p:cNvSpPr>
          <p:nvPr>
            <p:ph idx="1"/>
          </p:nvPr>
        </p:nvSpPr>
        <p:spPr>
          <a:xfrm>
            <a:off x="1066800" y="404813"/>
            <a:ext cx="7620000" cy="5726112"/>
          </a:xfrm>
        </p:spPr>
        <p:txBody>
          <a:bodyPr/>
          <a:lstStyle/>
          <a:p>
            <a:pPr eaLnBrk="1" hangingPunct="1">
              <a:lnSpc>
                <a:spcPct val="90000"/>
              </a:lnSpc>
            </a:pPr>
            <a:r>
              <a:rPr lang="zh-CN" altLang="en-US" b="1">
                <a:ea typeface="黑体" panose="02010609060101010101" pitchFamily="49" charset="-122"/>
              </a:rPr>
              <a:t>三、居民纳税人及其纳税义务范围</a:t>
            </a:r>
          </a:p>
          <a:p>
            <a:pPr eaLnBrk="1" hangingPunct="1">
              <a:lnSpc>
                <a:spcPct val="90000"/>
              </a:lnSpc>
            </a:pPr>
            <a:endParaRPr lang="zh-CN" altLang="en-US" b="1">
              <a:ea typeface="黑体" panose="02010609060101010101" pitchFamily="49" charset="-122"/>
            </a:endParaRPr>
          </a:p>
          <a:p>
            <a:pPr eaLnBrk="1" hangingPunct="1">
              <a:lnSpc>
                <a:spcPct val="90000"/>
              </a:lnSpc>
            </a:pPr>
            <a:r>
              <a:rPr lang="zh-CN" altLang="en-US" sz="2800"/>
              <a:t> </a:t>
            </a:r>
            <a:r>
              <a:rPr lang="zh-CN" altLang="en-US" sz="2800" b="1">
                <a:solidFill>
                  <a:srgbClr val="FF0000"/>
                </a:solidFill>
              </a:rPr>
              <a:t>对象：居民纳税人</a:t>
            </a:r>
            <a:endParaRPr lang="en-US" altLang="zh-CN" sz="2800" b="1">
              <a:solidFill>
                <a:srgbClr val="FF0000"/>
              </a:solidFill>
            </a:endParaRPr>
          </a:p>
          <a:p>
            <a:pPr eaLnBrk="1" hangingPunct="1">
              <a:lnSpc>
                <a:spcPct val="90000"/>
              </a:lnSpc>
              <a:buFontTx/>
              <a:buNone/>
            </a:pPr>
            <a:r>
              <a:rPr lang="zh-CN" altLang="en-US" sz="2800" b="1">
                <a:latin typeface="楷体" panose="02010609060101010101" pitchFamily="49" charset="-122"/>
                <a:ea typeface="楷体" panose="02010609060101010101" pitchFamily="49" charset="-122"/>
              </a:rPr>
              <a:t>  在中国境内有住所的个人；</a:t>
            </a:r>
            <a:endParaRPr lang="en-US" altLang="zh-CN" sz="2800" b="1">
              <a:latin typeface="楷体" panose="02010609060101010101" pitchFamily="49" charset="-122"/>
              <a:ea typeface="楷体" panose="02010609060101010101" pitchFamily="49" charset="-122"/>
            </a:endParaRPr>
          </a:p>
          <a:p>
            <a:pPr eaLnBrk="1" hangingPunct="1">
              <a:lnSpc>
                <a:spcPct val="90000"/>
              </a:lnSpc>
              <a:buFontTx/>
              <a:buNone/>
            </a:pPr>
            <a:r>
              <a:rPr lang="zh-CN" altLang="en-US" sz="2800" b="1">
                <a:latin typeface="楷体" panose="02010609060101010101" pitchFamily="49" charset="-122"/>
                <a:ea typeface="楷体" panose="02010609060101010101" pitchFamily="49" charset="-122"/>
              </a:rPr>
              <a:t>  或者无住所，但在中国境内居住累计</a:t>
            </a:r>
            <a:r>
              <a:rPr lang="zh-CN" altLang="en-US" sz="2800" b="1">
                <a:solidFill>
                  <a:srgbClr val="FF0000"/>
                </a:solidFill>
                <a:latin typeface="楷体" panose="02010609060101010101" pitchFamily="49" charset="-122"/>
                <a:ea typeface="楷体" panose="02010609060101010101" pitchFamily="49" charset="-122"/>
              </a:rPr>
              <a:t>满</a:t>
            </a:r>
            <a:r>
              <a:rPr lang="en-US" altLang="zh-CN" sz="2800" b="1">
                <a:solidFill>
                  <a:srgbClr val="FF0000"/>
                </a:solidFill>
                <a:latin typeface="楷体" panose="02010609060101010101" pitchFamily="49" charset="-122"/>
                <a:ea typeface="楷体" panose="02010609060101010101" pitchFamily="49" charset="-122"/>
              </a:rPr>
              <a:t>183</a:t>
            </a:r>
            <a:r>
              <a:rPr lang="zh-CN" altLang="en-US" sz="2800" b="1">
                <a:solidFill>
                  <a:srgbClr val="FF0000"/>
                </a:solidFill>
                <a:latin typeface="楷体" panose="02010609060101010101" pitchFamily="49" charset="-122"/>
                <a:ea typeface="楷体" panose="02010609060101010101" pitchFamily="49" charset="-122"/>
              </a:rPr>
              <a:t>天</a:t>
            </a:r>
            <a:r>
              <a:rPr lang="zh-CN" altLang="en-US" sz="2800" b="1">
                <a:latin typeface="楷体" panose="02010609060101010101" pitchFamily="49" charset="-122"/>
                <a:ea typeface="楷体" panose="02010609060101010101" pitchFamily="49" charset="-122"/>
              </a:rPr>
              <a:t>的个人</a:t>
            </a:r>
            <a:endParaRPr lang="en-US" altLang="zh-CN" sz="2800" b="1">
              <a:latin typeface="楷体" panose="02010609060101010101" pitchFamily="49" charset="-122"/>
              <a:ea typeface="楷体" panose="02010609060101010101" pitchFamily="49" charset="-122"/>
            </a:endParaRPr>
          </a:p>
          <a:p>
            <a:pPr eaLnBrk="1" hangingPunct="1">
              <a:lnSpc>
                <a:spcPct val="90000"/>
              </a:lnSpc>
            </a:pPr>
            <a:r>
              <a:rPr lang="zh-CN" altLang="en-US" sz="2800" b="1">
                <a:solidFill>
                  <a:srgbClr val="FF0000"/>
                </a:solidFill>
              </a:rPr>
              <a:t>纳税义务：</a:t>
            </a:r>
            <a:endParaRPr lang="en-US" altLang="zh-CN" sz="2800" b="1">
              <a:solidFill>
                <a:srgbClr val="FF0000"/>
              </a:solidFill>
            </a:endParaRPr>
          </a:p>
          <a:p>
            <a:pPr eaLnBrk="1" hangingPunct="1">
              <a:lnSpc>
                <a:spcPct val="90000"/>
              </a:lnSpc>
              <a:buFontTx/>
              <a:buNone/>
            </a:pPr>
            <a:r>
              <a:rPr lang="zh-CN" altLang="en-US" sz="2800" b="1">
                <a:latin typeface="楷体" panose="02010609060101010101" pitchFamily="49" charset="-122"/>
                <a:ea typeface="楷体" panose="02010609060101010101" pitchFamily="49" charset="-122"/>
              </a:rPr>
              <a:t>  应就其来源于中国</a:t>
            </a:r>
            <a:r>
              <a:rPr lang="zh-CN" altLang="en-US" sz="2800" b="1">
                <a:solidFill>
                  <a:srgbClr val="FF0000"/>
                </a:solidFill>
                <a:latin typeface="楷体" panose="02010609060101010101" pitchFamily="49" charset="-122"/>
                <a:ea typeface="楷体" panose="02010609060101010101" pitchFamily="49" charset="-122"/>
              </a:rPr>
              <a:t>境内</a:t>
            </a:r>
            <a:r>
              <a:rPr lang="zh-CN" altLang="en-US" sz="2800" b="1">
                <a:latin typeface="楷体" panose="02010609060101010101" pitchFamily="49" charset="-122"/>
                <a:ea typeface="楷体" panose="02010609060101010101" pitchFamily="49" charset="-122"/>
              </a:rPr>
              <a:t>和中国</a:t>
            </a:r>
            <a:r>
              <a:rPr lang="zh-CN" altLang="en-US" sz="2800" b="1">
                <a:solidFill>
                  <a:srgbClr val="FF0000"/>
                </a:solidFill>
                <a:latin typeface="楷体" panose="02010609060101010101" pitchFamily="49" charset="-122"/>
                <a:ea typeface="楷体" panose="02010609060101010101" pitchFamily="49" charset="-122"/>
              </a:rPr>
              <a:t>境外</a:t>
            </a:r>
            <a:r>
              <a:rPr lang="zh-CN" altLang="en-US" sz="2800" b="1">
                <a:latin typeface="楷体" panose="02010609060101010101" pitchFamily="49" charset="-122"/>
                <a:ea typeface="楷体" panose="02010609060101010101" pitchFamily="49" charset="-122"/>
              </a:rPr>
              <a:t>的所得，履行</a:t>
            </a:r>
            <a:r>
              <a:rPr lang="zh-CN" altLang="en-US" sz="2800" b="1">
                <a:solidFill>
                  <a:srgbClr val="FF0000"/>
                </a:solidFill>
                <a:latin typeface="楷体" panose="02010609060101010101" pitchFamily="49" charset="-122"/>
                <a:ea typeface="楷体" panose="02010609060101010101" pitchFamily="49" charset="-122"/>
              </a:rPr>
              <a:t>全面纳税义务</a:t>
            </a:r>
            <a:r>
              <a:rPr lang="zh-CN" altLang="en-US" sz="2800" b="1">
                <a:latin typeface="楷体" panose="02010609060101010101" pitchFamily="49" charset="-122"/>
                <a:ea typeface="楷体" panose="02010609060101010101" pitchFamily="49" charset="-122"/>
              </a:rPr>
              <a:t>。</a:t>
            </a:r>
            <a:r>
              <a:rPr lang="zh-CN" altLang="en-US" sz="2800">
                <a:latin typeface="楷体" panose="02010609060101010101" pitchFamily="49" charset="-122"/>
                <a:ea typeface="楷体" panose="02010609060101010101" pitchFamily="49" charset="-122"/>
              </a:rPr>
              <a:t>        </a:t>
            </a:r>
          </a:p>
          <a:p>
            <a:pPr eaLnBrk="1" hangingPunct="1">
              <a:lnSpc>
                <a:spcPct val="90000"/>
              </a:lnSpc>
              <a:buFontTx/>
              <a:buNone/>
            </a:pPr>
            <a:endParaRPr lang="zh-CN" altLang="en-US" sz="2600"/>
          </a:p>
          <a:p>
            <a:pPr eaLnBrk="1" hangingPunct="1">
              <a:lnSpc>
                <a:spcPct val="90000"/>
              </a:lnSpc>
            </a:pPr>
            <a:r>
              <a:rPr lang="zh-CN" altLang="en-US" sz="2800" b="1">
                <a:latin typeface="楷体_GB2312" pitchFamily="1" charset="-122"/>
                <a:ea typeface="楷体_GB2312" pitchFamily="1" charset="-122"/>
              </a:rPr>
              <a:t>对于在中国境内</a:t>
            </a:r>
            <a:r>
              <a:rPr lang="zh-CN" altLang="en-US" sz="2800" b="1">
                <a:solidFill>
                  <a:srgbClr val="FF0000"/>
                </a:solidFill>
                <a:latin typeface="楷体_GB2312" pitchFamily="1" charset="-122"/>
                <a:ea typeface="楷体_GB2312" pitchFamily="1" charset="-122"/>
              </a:rPr>
              <a:t>无住所</a:t>
            </a:r>
            <a:r>
              <a:rPr lang="zh-CN" altLang="en-US" sz="2800" b="1">
                <a:latin typeface="楷体_GB2312" pitchFamily="1" charset="-122"/>
                <a:ea typeface="楷体_GB2312" pitchFamily="1" charset="-122"/>
              </a:rPr>
              <a:t>的</a:t>
            </a:r>
            <a:r>
              <a:rPr lang="zh-CN" altLang="en-US" sz="2800" b="1">
                <a:solidFill>
                  <a:srgbClr val="FF0000"/>
                </a:solidFill>
                <a:latin typeface="楷体_GB2312" pitchFamily="1" charset="-122"/>
                <a:ea typeface="楷体_GB2312" pitchFamily="1" charset="-122"/>
              </a:rPr>
              <a:t>居民</a:t>
            </a:r>
            <a:r>
              <a:rPr lang="zh-CN" altLang="en-US" sz="2800" b="1">
                <a:latin typeface="楷体_GB2312" pitchFamily="1" charset="-122"/>
                <a:ea typeface="楷体_GB2312" pitchFamily="1" charset="-122"/>
              </a:rPr>
              <a:t>纳税人，分两种情况，区别对待：</a:t>
            </a:r>
            <a:r>
              <a:rPr lang="zh-CN" altLang="en-US" sz="28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4274">
                                            <p:txEl>
                                              <p:pRg st="2" end="2"/>
                                            </p:txEl>
                                          </p:spTgt>
                                        </p:tgtEl>
                                        <p:attrNameLst>
                                          <p:attrName>style.visibility</p:attrName>
                                        </p:attrNameLst>
                                      </p:cBhvr>
                                      <p:to>
                                        <p:strVal val="visible"/>
                                      </p:to>
                                    </p:set>
                                    <p:anim calcmode="lin" valueType="num">
                                      <p:cBhvr additive="base">
                                        <p:cTn id="7" dur="500" fill="hold"/>
                                        <p:tgtEl>
                                          <p:spTgt spid="5427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4274">
                                            <p:txEl>
                                              <p:pRg st="3" end="3"/>
                                            </p:txEl>
                                          </p:spTgt>
                                        </p:tgtEl>
                                        <p:attrNameLst>
                                          <p:attrName>style.visibility</p:attrName>
                                        </p:attrNameLst>
                                      </p:cBhvr>
                                      <p:to>
                                        <p:strVal val="visible"/>
                                      </p:to>
                                    </p:set>
                                    <p:anim calcmode="lin" valueType="num">
                                      <p:cBhvr additive="base">
                                        <p:cTn id="13" dur="500" fill="hold"/>
                                        <p:tgtEl>
                                          <p:spTgt spid="5427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274">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4274">
                                            <p:txEl>
                                              <p:pRg st="4" end="4"/>
                                            </p:txEl>
                                          </p:spTgt>
                                        </p:tgtEl>
                                        <p:attrNameLst>
                                          <p:attrName>style.visibility</p:attrName>
                                        </p:attrNameLst>
                                      </p:cBhvr>
                                      <p:to>
                                        <p:strVal val="visible"/>
                                      </p:to>
                                    </p:set>
                                    <p:anim calcmode="lin" valueType="num">
                                      <p:cBhvr additive="base">
                                        <p:cTn id="17" dur="500" fill="hold"/>
                                        <p:tgtEl>
                                          <p:spTgt spid="54274">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427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54274">
                                            <p:txEl>
                                              <p:pRg st="5" end="5"/>
                                            </p:txEl>
                                          </p:spTgt>
                                        </p:tgtEl>
                                        <p:attrNameLst>
                                          <p:attrName>style.visibility</p:attrName>
                                        </p:attrNameLst>
                                      </p:cBhvr>
                                      <p:to>
                                        <p:strVal val="visible"/>
                                      </p:to>
                                    </p:set>
                                    <p:anim calcmode="lin" valueType="num">
                                      <p:cBhvr additive="base">
                                        <p:cTn id="23" dur="500" fill="hold"/>
                                        <p:tgtEl>
                                          <p:spTgt spid="5427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427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54274">
                                            <p:txEl>
                                              <p:pRg st="6" end="6"/>
                                            </p:txEl>
                                          </p:spTgt>
                                        </p:tgtEl>
                                        <p:attrNameLst>
                                          <p:attrName>style.visibility</p:attrName>
                                        </p:attrNameLst>
                                      </p:cBhvr>
                                      <p:to>
                                        <p:strVal val="visible"/>
                                      </p:to>
                                    </p:set>
                                    <p:anim calcmode="lin" valueType="num">
                                      <p:cBhvr additive="base">
                                        <p:cTn id="29" dur="500" fill="hold"/>
                                        <p:tgtEl>
                                          <p:spTgt spid="54274">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427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54274">
                                            <p:txEl>
                                              <p:pRg st="8" end="8"/>
                                            </p:txEl>
                                          </p:spTgt>
                                        </p:tgtEl>
                                        <p:attrNameLst>
                                          <p:attrName>style.visibility</p:attrName>
                                        </p:attrNameLst>
                                      </p:cBhvr>
                                      <p:to>
                                        <p:strVal val="visible"/>
                                      </p:to>
                                    </p:set>
                                    <p:anim calcmode="lin" valueType="num">
                                      <p:cBhvr additive="base">
                                        <p:cTn id="35" dur="500" fill="hold"/>
                                        <p:tgtEl>
                                          <p:spTgt spid="54274">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427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内容占位符 2">
            <a:extLst>
              <a:ext uri="{FF2B5EF4-FFF2-40B4-BE49-F238E27FC236}">
                <a16:creationId xmlns:a16="http://schemas.microsoft.com/office/drawing/2014/main" id="{A57C9105-CDE1-4D2B-A908-8F84A881E079}"/>
              </a:ext>
            </a:extLst>
          </p:cNvPr>
          <p:cNvSpPr>
            <a:spLocks noGrp="1" noChangeArrowheads="1"/>
          </p:cNvSpPr>
          <p:nvPr>
            <p:ph idx="1"/>
          </p:nvPr>
        </p:nvSpPr>
        <p:spPr>
          <a:xfrm>
            <a:off x="1295400" y="685800"/>
            <a:ext cx="7772400" cy="5410200"/>
          </a:xfrm>
        </p:spPr>
        <p:txBody>
          <a:bodyPr/>
          <a:lstStyle/>
          <a:p>
            <a:pPr eaLnBrk="1" hangingPunct="1">
              <a:lnSpc>
                <a:spcPct val="90000"/>
              </a:lnSpc>
            </a:pPr>
            <a:r>
              <a:rPr lang="en-US" altLang="zh-CN" sz="2800" b="1">
                <a:solidFill>
                  <a:srgbClr val="000000"/>
                </a:solidFill>
                <a:latin typeface="黑体" panose="02010609060101010101" pitchFamily="49" charset="-122"/>
                <a:ea typeface="黑体" panose="02010609060101010101" pitchFamily="49" charset="-122"/>
              </a:rPr>
              <a:t>1</a:t>
            </a:r>
            <a:r>
              <a:rPr lang="zh-CN" altLang="en-US" sz="2800" b="1">
                <a:solidFill>
                  <a:srgbClr val="000000"/>
                </a:solidFill>
                <a:latin typeface="黑体" panose="02010609060101010101" pitchFamily="49" charset="-122"/>
                <a:ea typeface="黑体" panose="02010609060101010101" pitchFamily="49" charset="-122"/>
              </a:rPr>
              <a:t>、</a:t>
            </a:r>
            <a:r>
              <a:rPr lang="zh-CN" altLang="en-US" sz="2800" b="1">
                <a:latin typeface="楷体" panose="02010609060101010101" pitchFamily="49" charset="-122"/>
                <a:ea typeface="楷体" panose="02010609060101010101" pitchFamily="49" charset="-122"/>
              </a:rPr>
              <a:t>在境内居住累计满 </a:t>
            </a:r>
            <a:r>
              <a:rPr lang="en-US" altLang="zh-CN" sz="2800" b="1">
                <a:latin typeface="楷体" panose="02010609060101010101" pitchFamily="49" charset="-122"/>
                <a:ea typeface="楷体" panose="02010609060101010101" pitchFamily="49" charset="-122"/>
              </a:rPr>
              <a:t>183 </a:t>
            </a:r>
            <a:r>
              <a:rPr lang="zh-CN" altLang="en-US" sz="2800" b="1">
                <a:latin typeface="楷体" panose="02010609060101010101" pitchFamily="49" charset="-122"/>
                <a:ea typeface="楷体" panose="02010609060101010101" pitchFamily="49" charset="-122"/>
              </a:rPr>
              <a:t>天的年度连续不满五年的，或满五年但其间有单次离境超过 </a:t>
            </a:r>
            <a:r>
              <a:rPr lang="en-US" altLang="zh-CN" sz="2800" b="1">
                <a:latin typeface="楷体" panose="02010609060101010101" pitchFamily="49" charset="-122"/>
                <a:ea typeface="楷体" panose="02010609060101010101" pitchFamily="49" charset="-122"/>
              </a:rPr>
              <a:t>30 </a:t>
            </a:r>
            <a:r>
              <a:rPr lang="zh-CN" altLang="en-US" sz="2800" b="1">
                <a:latin typeface="楷体" panose="02010609060101010101" pitchFamily="49" charset="-122"/>
                <a:ea typeface="楷体" panose="02010609060101010101" pitchFamily="49" charset="-122"/>
              </a:rPr>
              <a:t>天情形的</a:t>
            </a:r>
            <a:endParaRPr lang="en-US" altLang="zh-CN" sz="2800" b="1">
              <a:latin typeface="楷体" panose="02010609060101010101" pitchFamily="49" charset="-122"/>
              <a:ea typeface="楷体" panose="02010609060101010101" pitchFamily="49" charset="-122"/>
            </a:endParaRPr>
          </a:p>
          <a:p>
            <a:pPr eaLnBrk="1" hangingPunct="1">
              <a:lnSpc>
                <a:spcPct val="90000"/>
              </a:lnSpc>
            </a:pPr>
            <a:r>
              <a:rPr lang="zh-CN" altLang="en-US" sz="2400" b="1">
                <a:solidFill>
                  <a:srgbClr val="000000"/>
                </a:solidFill>
                <a:latin typeface="楷体_GB2312" pitchFamily="1" charset="-122"/>
                <a:ea typeface="楷体_GB2312" pitchFamily="1" charset="-122"/>
              </a:rPr>
              <a:t>  </a:t>
            </a:r>
            <a:r>
              <a:rPr lang="zh-CN" altLang="en-US" sz="2800" b="1">
                <a:solidFill>
                  <a:srgbClr val="000000"/>
                </a:solidFill>
                <a:latin typeface="楷体_GB2312" pitchFamily="1" charset="-122"/>
                <a:ea typeface="楷体_GB2312" pitchFamily="1" charset="-122"/>
              </a:rPr>
              <a:t>来源于</a:t>
            </a:r>
            <a:r>
              <a:rPr lang="zh-CN" altLang="en-US" sz="2800" b="1">
                <a:solidFill>
                  <a:srgbClr val="FF0000"/>
                </a:solidFill>
                <a:latin typeface="楷体_GB2312" pitchFamily="1" charset="-122"/>
                <a:ea typeface="楷体_GB2312" pitchFamily="1" charset="-122"/>
              </a:rPr>
              <a:t>境内所得</a:t>
            </a:r>
            <a:r>
              <a:rPr lang="zh-CN" altLang="en-US" sz="2800" b="1">
                <a:solidFill>
                  <a:srgbClr val="000000"/>
                </a:solidFill>
                <a:latin typeface="楷体_GB2312" pitchFamily="1" charset="-122"/>
                <a:ea typeface="楷体_GB2312" pitchFamily="1" charset="-122"/>
              </a:rPr>
              <a:t>全部纳税；</a:t>
            </a:r>
          </a:p>
          <a:p>
            <a:pPr eaLnBrk="1" hangingPunct="1">
              <a:lnSpc>
                <a:spcPct val="90000"/>
              </a:lnSpc>
            </a:pPr>
            <a:r>
              <a:rPr lang="zh-CN" altLang="en-US" sz="2800" b="1">
                <a:solidFill>
                  <a:srgbClr val="000000"/>
                </a:solidFill>
                <a:latin typeface="楷体_GB2312" pitchFamily="1" charset="-122"/>
                <a:ea typeface="楷体_GB2312" pitchFamily="1" charset="-122"/>
              </a:rPr>
              <a:t>  来源于</a:t>
            </a:r>
            <a:r>
              <a:rPr lang="zh-CN" altLang="en-US" sz="2800" b="1">
                <a:solidFill>
                  <a:srgbClr val="FF0000"/>
                </a:solidFill>
                <a:latin typeface="楷体_GB2312" pitchFamily="1" charset="-122"/>
                <a:ea typeface="楷体_GB2312" pitchFamily="1" charset="-122"/>
              </a:rPr>
              <a:t>境外所得</a:t>
            </a:r>
            <a:r>
              <a:rPr lang="zh-CN" altLang="en-US" sz="2800" b="1">
                <a:solidFill>
                  <a:srgbClr val="000000"/>
                </a:solidFill>
                <a:latin typeface="楷体_GB2312" pitchFamily="1" charset="-122"/>
                <a:ea typeface="楷体_GB2312" pitchFamily="1" charset="-122"/>
              </a:rPr>
              <a:t>，经主管税务机关批准，可以只就由</a:t>
            </a:r>
            <a:r>
              <a:rPr lang="zh-CN" altLang="en-US" sz="2800" b="1">
                <a:solidFill>
                  <a:srgbClr val="FF0000"/>
                </a:solidFill>
                <a:latin typeface="楷体_GB2312" pitchFamily="1" charset="-122"/>
                <a:ea typeface="楷体_GB2312" pitchFamily="1" charset="-122"/>
              </a:rPr>
              <a:t>中国境内</a:t>
            </a:r>
            <a:r>
              <a:rPr lang="zh-CN" altLang="en-US" sz="2800" b="1">
                <a:solidFill>
                  <a:srgbClr val="000000"/>
                </a:solidFill>
                <a:latin typeface="楷体_GB2312" pitchFamily="1" charset="-122"/>
                <a:ea typeface="楷体_GB2312" pitchFamily="1" charset="-122"/>
              </a:rPr>
              <a:t>公司、企业以及其它经济组织或个人</a:t>
            </a:r>
            <a:r>
              <a:rPr lang="zh-CN" altLang="en-US" sz="2800" b="1">
                <a:solidFill>
                  <a:srgbClr val="FF0000"/>
                </a:solidFill>
                <a:latin typeface="楷体_GB2312" pitchFamily="1" charset="-122"/>
                <a:ea typeface="楷体_GB2312" pitchFamily="1" charset="-122"/>
              </a:rPr>
              <a:t>支付</a:t>
            </a:r>
            <a:r>
              <a:rPr lang="zh-CN" altLang="en-US" sz="2800" b="1">
                <a:solidFill>
                  <a:srgbClr val="000000"/>
                </a:solidFill>
                <a:latin typeface="楷体_GB2312" pitchFamily="1" charset="-122"/>
                <a:ea typeface="楷体_GB2312" pitchFamily="1" charset="-122"/>
              </a:rPr>
              <a:t>的部分缴纳个人所得税。（注：注册地为中国）</a:t>
            </a:r>
          </a:p>
          <a:p>
            <a:pPr eaLnBrk="1" hangingPunct="1">
              <a:lnSpc>
                <a:spcPct val="90000"/>
              </a:lnSpc>
            </a:pPr>
            <a:r>
              <a:rPr lang="zh-CN" altLang="en-US" sz="2800" b="1">
                <a:solidFill>
                  <a:srgbClr val="000000"/>
                </a:solidFill>
                <a:latin typeface="楷体_GB2312" pitchFamily="1" charset="-122"/>
                <a:ea typeface="楷体_GB2312" pitchFamily="1" charset="-122"/>
              </a:rPr>
              <a:t>（</a:t>
            </a:r>
            <a:r>
              <a:rPr lang="zh-CN" altLang="en-US" sz="2800" b="1">
                <a:solidFill>
                  <a:srgbClr val="FF0000"/>
                </a:solidFill>
                <a:latin typeface="楷体_GB2312" pitchFamily="1" charset="-122"/>
                <a:ea typeface="楷体_GB2312" pitchFamily="1" charset="-122"/>
              </a:rPr>
              <a:t>注意</a:t>
            </a:r>
            <a:r>
              <a:rPr lang="zh-CN" altLang="en-US" sz="2800" b="1">
                <a:solidFill>
                  <a:srgbClr val="000000"/>
                </a:solidFill>
                <a:latin typeface="楷体_GB2312" pitchFamily="1" charset="-122"/>
                <a:ea typeface="楷体_GB2312" pitchFamily="1" charset="-122"/>
              </a:rPr>
              <a:t>：支付地与所得来源地是两个不同的概念）</a:t>
            </a:r>
            <a:endParaRPr lang="en-US" altLang="zh-CN" sz="2800" b="1">
              <a:solidFill>
                <a:srgbClr val="000000"/>
              </a:solidFill>
              <a:latin typeface="楷体_GB2312" pitchFamily="1" charset="-122"/>
              <a:ea typeface="楷体_GB2312" pitchFamily="1" charset="-122"/>
            </a:endParaRPr>
          </a:p>
          <a:p>
            <a:pPr eaLnBrk="1" hangingPunct="1">
              <a:lnSpc>
                <a:spcPct val="90000"/>
              </a:lnSpc>
            </a:pPr>
            <a:r>
              <a:rPr lang="zh-CN" altLang="en-US" sz="2600" b="1">
                <a:solidFill>
                  <a:srgbClr val="FF0000"/>
                </a:solidFill>
                <a:latin typeface="黑体" panose="02010609060101010101" pitchFamily="49" charset="-122"/>
                <a:ea typeface="黑体" panose="02010609060101010101" pitchFamily="49" charset="-122"/>
              </a:rPr>
              <a:t>纳税义务：</a:t>
            </a:r>
            <a:r>
              <a:rPr lang="zh-CN" altLang="en-US" sz="2600" b="1">
                <a:latin typeface="楷体" panose="02010609060101010101" pitchFamily="49" charset="-122"/>
                <a:ea typeface="楷体" panose="02010609060101010101" pitchFamily="49" charset="-122"/>
              </a:rPr>
              <a:t>除境内工作期间境内支付的工资和境外支付的工资外，还包括临时离境期间境内支付的工资。换句话说，除临时离境期间境外支付的工资免税外，其余所得均需申报纳税。</a:t>
            </a:r>
            <a:endParaRPr lang="en-US" altLang="zh-CN" sz="2600" b="1">
              <a:latin typeface="楷体" panose="02010609060101010101" pitchFamily="49" charset="-122"/>
              <a:ea typeface="楷体" panose="02010609060101010101" pitchFamily="49" charset="-122"/>
            </a:endParaRPr>
          </a:p>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anim calcmode="lin" valueType="num">
                                      <p:cBhvr additive="base">
                                        <p:cTn id="7" dur="500" fill="hold"/>
                                        <p:tgtEl>
                                          <p:spTgt spid="552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5298">
                                            <p:txEl>
                                              <p:pRg st="1" end="1"/>
                                            </p:txEl>
                                          </p:spTgt>
                                        </p:tgtEl>
                                        <p:attrNameLst>
                                          <p:attrName>style.visibility</p:attrName>
                                        </p:attrNameLst>
                                      </p:cBhvr>
                                      <p:to>
                                        <p:strVal val="visible"/>
                                      </p:to>
                                    </p:set>
                                    <p:anim calcmode="lin" valueType="num">
                                      <p:cBhvr additive="base">
                                        <p:cTn id="13" dur="500" fill="hold"/>
                                        <p:tgtEl>
                                          <p:spTgt spid="552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5298">
                                            <p:txEl>
                                              <p:pRg st="2" end="2"/>
                                            </p:txEl>
                                          </p:spTgt>
                                        </p:tgtEl>
                                        <p:attrNameLst>
                                          <p:attrName>style.visibility</p:attrName>
                                        </p:attrNameLst>
                                      </p:cBhvr>
                                      <p:to>
                                        <p:strVal val="visible"/>
                                      </p:to>
                                    </p:set>
                                    <p:anim calcmode="lin" valueType="num">
                                      <p:cBhvr additive="base">
                                        <p:cTn id="19" dur="500" fill="hold"/>
                                        <p:tgtEl>
                                          <p:spTgt spid="5529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2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5298">
                                            <p:txEl>
                                              <p:pRg st="3" end="3"/>
                                            </p:txEl>
                                          </p:spTgt>
                                        </p:tgtEl>
                                        <p:attrNameLst>
                                          <p:attrName>style.visibility</p:attrName>
                                        </p:attrNameLst>
                                      </p:cBhvr>
                                      <p:to>
                                        <p:strVal val="visible"/>
                                      </p:to>
                                    </p:set>
                                    <p:anim calcmode="lin" valueType="num">
                                      <p:cBhvr additive="base">
                                        <p:cTn id="25" dur="500" fill="hold"/>
                                        <p:tgtEl>
                                          <p:spTgt spid="5529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529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5298">
                                            <p:txEl>
                                              <p:pRg st="4" end="4"/>
                                            </p:txEl>
                                          </p:spTgt>
                                        </p:tgtEl>
                                        <p:attrNameLst>
                                          <p:attrName>style.visibility</p:attrName>
                                        </p:attrNameLst>
                                      </p:cBhvr>
                                      <p:to>
                                        <p:strVal val="visible"/>
                                      </p:to>
                                    </p:set>
                                    <p:anim calcmode="lin" valueType="num">
                                      <p:cBhvr additive="base">
                                        <p:cTn id="31" dur="500" fill="hold"/>
                                        <p:tgtEl>
                                          <p:spTgt spid="5529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529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a:extLst>
              <a:ext uri="{FF2B5EF4-FFF2-40B4-BE49-F238E27FC236}">
                <a16:creationId xmlns:a16="http://schemas.microsoft.com/office/drawing/2014/main" id="{0DC833FE-0757-4431-8373-6676EB0B2BC2}"/>
              </a:ext>
            </a:extLst>
          </p:cNvPr>
          <p:cNvSpPr>
            <a:spLocks noGrp="1" noChangeArrowheads="1"/>
          </p:cNvSpPr>
          <p:nvPr>
            <p:ph idx="1"/>
          </p:nvPr>
        </p:nvSpPr>
        <p:spPr>
          <a:xfrm>
            <a:off x="838200" y="260350"/>
            <a:ext cx="7848600" cy="5870575"/>
          </a:xfrm>
        </p:spPr>
        <p:txBody>
          <a:bodyPr/>
          <a:lstStyle/>
          <a:p>
            <a:pPr eaLnBrk="1" hangingPunct="1">
              <a:lnSpc>
                <a:spcPct val="90000"/>
              </a:lnSpc>
            </a:pPr>
            <a:endParaRPr lang="zh-CN" altLang="en-US" sz="2400" b="1">
              <a:latin typeface="楷体_GB2312" pitchFamily="1" charset="-122"/>
              <a:ea typeface="楷体_GB2312" pitchFamily="1" charset="-122"/>
            </a:endParaRPr>
          </a:p>
          <a:p>
            <a:pPr eaLnBrk="1" hangingPunct="1">
              <a:lnSpc>
                <a:spcPct val="90000"/>
              </a:lnSpc>
            </a:pPr>
            <a:r>
              <a:rPr lang="zh-CN" altLang="en-US" sz="2800" b="1">
                <a:latin typeface="黑体" panose="02010609060101010101" pitchFamily="49" charset="-122"/>
                <a:ea typeface="黑体" panose="02010609060101010101" pitchFamily="49" charset="-122"/>
              </a:rPr>
              <a:t> </a:t>
            </a:r>
            <a:r>
              <a:rPr lang="en-US" altLang="zh-CN" b="1">
                <a:latin typeface="黑体" panose="02010609060101010101" pitchFamily="49" charset="-122"/>
                <a:ea typeface="黑体" panose="02010609060101010101" pitchFamily="49" charset="-122"/>
              </a:rPr>
              <a:t>2</a:t>
            </a:r>
            <a:r>
              <a:rPr lang="zh-CN" altLang="en-US" b="1">
                <a:latin typeface="黑体" panose="02010609060101010101" pitchFamily="49" charset="-122"/>
                <a:ea typeface="黑体" panose="02010609060101010101" pitchFamily="49" charset="-122"/>
              </a:rPr>
              <a:t>、在境内居住累计满 </a:t>
            </a:r>
            <a:r>
              <a:rPr lang="en-US" altLang="zh-CN" b="1">
                <a:latin typeface="黑体" panose="02010609060101010101" pitchFamily="49" charset="-122"/>
                <a:ea typeface="黑体" panose="02010609060101010101" pitchFamily="49" charset="-122"/>
              </a:rPr>
              <a:t>183 </a:t>
            </a:r>
            <a:r>
              <a:rPr lang="zh-CN" altLang="en-US" b="1">
                <a:latin typeface="黑体" panose="02010609060101010101" pitchFamily="49" charset="-122"/>
                <a:ea typeface="黑体" panose="02010609060101010101" pitchFamily="49" charset="-122"/>
              </a:rPr>
              <a:t>的年度连</a:t>
            </a:r>
          </a:p>
          <a:p>
            <a:pPr eaLnBrk="1" hangingPunct="1">
              <a:lnSpc>
                <a:spcPct val="90000"/>
              </a:lnSpc>
            </a:pPr>
            <a:r>
              <a:rPr lang="zh-CN" altLang="en-US" b="1">
                <a:latin typeface="黑体" panose="02010609060101010101" pitchFamily="49" charset="-122"/>
                <a:ea typeface="黑体" panose="02010609060101010101" pitchFamily="49" charset="-122"/>
              </a:rPr>
              <a:t>续满五年的纳税人，且在五年内未发生单次离境超过 </a:t>
            </a:r>
            <a:r>
              <a:rPr lang="en-US" altLang="zh-CN" b="1">
                <a:latin typeface="黑体" panose="02010609060101010101" pitchFamily="49" charset="-122"/>
                <a:ea typeface="黑体" panose="02010609060101010101" pitchFamily="49" charset="-122"/>
              </a:rPr>
              <a:t>30 </a:t>
            </a:r>
            <a:r>
              <a:rPr lang="zh-CN" altLang="en-US" b="1">
                <a:latin typeface="黑体" panose="02010609060101010101" pitchFamily="49" charset="-122"/>
                <a:ea typeface="黑体" panose="02010609060101010101" pitchFamily="49" charset="-122"/>
              </a:rPr>
              <a:t>天情形的</a:t>
            </a:r>
            <a:endParaRPr lang="en-US" altLang="zh-CN" b="1">
              <a:latin typeface="黑体" panose="02010609060101010101" pitchFamily="49" charset="-122"/>
              <a:ea typeface="黑体" panose="02010609060101010101" pitchFamily="49" charset="-122"/>
            </a:endParaRPr>
          </a:p>
          <a:p>
            <a:pPr eaLnBrk="1" hangingPunct="1">
              <a:lnSpc>
                <a:spcPct val="90000"/>
              </a:lnSpc>
            </a:pPr>
            <a:endParaRPr lang="en-US" altLang="zh-CN" sz="2800" b="1">
              <a:solidFill>
                <a:srgbClr val="FF0000"/>
              </a:solidFill>
              <a:latin typeface="黑体" panose="02010609060101010101" pitchFamily="49" charset="-122"/>
              <a:ea typeface="楷体_GB2312" pitchFamily="1" charset="-122"/>
            </a:endParaRPr>
          </a:p>
          <a:p>
            <a:pPr eaLnBrk="1" hangingPunct="1">
              <a:lnSpc>
                <a:spcPct val="90000"/>
              </a:lnSpc>
            </a:pPr>
            <a:r>
              <a:rPr lang="zh-CN" altLang="en-US" sz="2800" b="1">
                <a:latin typeface="楷体_GB2312" pitchFamily="1" charset="-122"/>
                <a:ea typeface="楷体_GB2312" pitchFamily="1" charset="-122"/>
              </a:rPr>
              <a:t>从第六年起，中国境内居住累计满 </a:t>
            </a:r>
            <a:r>
              <a:rPr lang="en-US" altLang="zh-CN" sz="2800" b="1">
                <a:latin typeface="楷体_GB2312" pitchFamily="1" charset="-122"/>
                <a:ea typeface="楷体_GB2312" pitchFamily="1" charset="-122"/>
              </a:rPr>
              <a:t>183 </a:t>
            </a:r>
            <a:r>
              <a:rPr lang="zh-CN" altLang="en-US" sz="2800" b="1">
                <a:latin typeface="楷体_GB2312" pitchFamily="1" charset="-122"/>
                <a:ea typeface="楷体_GB2312" pitchFamily="1" charset="-122"/>
              </a:rPr>
              <a:t>天的，应当就其来源于中国境内境外的全部所得缴纳个人所得税。</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6322">
                                            <p:txEl>
                                              <p:pRg st="1" end="1"/>
                                            </p:txEl>
                                          </p:spTgt>
                                        </p:tgtEl>
                                        <p:attrNameLst>
                                          <p:attrName>style.visibility</p:attrName>
                                        </p:attrNameLst>
                                      </p:cBhvr>
                                      <p:to>
                                        <p:strVal val="visible"/>
                                      </p:to>
                                    </p:set>
                                    <p:anim calcmode="lin" valueType="num">
                                      <p:cBhvr additive="base">
                                        <p:cTn id="7" dur="500" fill="hold"/>
                                        <p:tgtEl>
                                          <p:spTgt spid="563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6322">
                                            <p:txEl>
                                              <p:pRg st="2" end="2"/>
                                            </p:txEl>
                                          </p:spTgt>
                                        </p:tgtEl>
                                        <p:attrNameLst>
                                          <p:attrName>style.visibility</p:attrName>
                                        </p:attrNameLst>
                                      </p:cBhvr>
                                      <p:to>
                                        <p:strVal val="visible"/>
                                      </p:to>
                                    </p:set>
                                    <p:anim calcmode="lin" valueType="num">
                                      <p:cBhvr additive="base">
                                        <p:cTn id="13" dur="500" fill="hold"/>
                                        <p:tgtEl>
                                          <p:spTgt spid="5632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3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6322">
                                            <p:txEl>
                                              <p:pRg st="4" end="4"/>
                                            </p:txEl>
                                          </p:spTgt>
                                        </p:tgtEl>
                                        <p:attrNameLst>
                                          <p:attrName>style.visibility</p:attrName>
                                        </p:attrNameLst>
                                      </p:cBhvr>
                                      <p:to>
                                        <p:strVal val="visible"/>
                                      </p:to>
                                    </p:set>
                                    <p:anim calcmode="lin" valueType="num">
                                      <p:cBhvr additive="base">
                                        <p:cTn id="19" dur="500" fill="hold"/>
                                        <p:tgtEl>
                                          <p:spTgt spid="5632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632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a:extLst>
              <a:ext uri="{FF2B5EF4-FFF2-40B4-BE49-F238E27FC236}">
                <a16:creationId xmlns:a16="http://schemas.microsoft.com/office/drawing/2014/main" id="{729B9B8D-CF01-4BC1-90A8-E523CE7B2D51}"/>
              </a:ext>
            </a:extLst>
          </p:cNvPr>
          <p:cNvSpPr>
            <a:spLocks noGrp="1" noChangeArrowheads="1"/>
          </p:cNvSpPr>
          <p:nvPr>
            <p:ph idx="1"/>
          </p:nvPr>
        </p:nvSpPr>
        <p:spPr>
          <a:xfrm>
            <a:off x="1219200" y="838200"/>
            <a:ext cx="7086600" cy="5638800"/>
          </a:xfrm>
        </p:spPr>
        <p:txBody>
          <a:bodyPr/>
          <a:lstStyle/>
          <a:p>
            <a:pPr eaLnBrk="1" hangingPunct="1">
              <a:lnSpc>
                <a:spcPct val="80000"/>
              </a:lnSpc>
            </a:pPr>
            <a:r>
              <a:rPr lang="zh-CN" altLang="en-US" sz="3600" b="1">
                <a:ea typeface="黑体" panose="02010609060101010101" pitchFamily="49" charset="-122"/>
              </a:rPr>
              <a:t>四、非居民纳税人及其纳税义务范围</a:t>
            </a:r>
          </a:p>
          <a:p>
            <a:pPr eaLnBrk="1" hangingPunct="1">
              <a:lnSpc>
                <a:spcPct val="80000"/>
              </a:lnSpc>
            </a:pPr>
            <a:endParaRPr lang="en-US" altLang="zh-CN" sz="3000" b="1">
              <a:ea typeface="黑体" panose="02010609060101010101" pitchFamily="49" charset="-122"/>
            </a:endParaRPr>
          </a:p>
          <a:p>
            <a:pPr eaLnBrk="1" hangingPunct="1">
              <a:lnSpc>
                <a:spcPct val="90000"/>
              </a:lnSpc>
              <a:buFontTx/>
              <a:buNone/>
            </a:pPr>
            <a:r>
              <a:rPr lang="zh-CN" altLang="en-US" sz="3000" b="1">
                <a:ea typeface="黑体" panose="02010609060101010101" pitchFamily="49" charset="-122"/>
              </a:rPr>
              <a:t>   </a:t>
            </a:r>
            <a:r>
              <a:rPr lang="zh-CN" altLang="en-US" b="1">
                <a:ea typeface="仿宋_GB2312"/>
                <a:cs typeface="仿宋_GB2312"/>
              </a:rPr>
              <a:t>对象：非居民纳税人</a:t>
            </a:r>
            <a:endParaRPr lang="en-US" altLang="zh-CN" b="1">
              <a:ea typeface="仿宋_GB2312"/>
              <a:cs typeface="仿宋_GB2312"/>
            </a:endParaRPr>
          </a:p>
          <a:p>
            <a:pPr eaLnBrk="1" hangingPunct="1">
              <a:lnSpc>
                <a:spcPct val="90000"/>
              </a:lnSpc>
              <a:buFontTx/>
              <a:buNone/>
            </a:pPr>
            <a:r>
              <a:rPr lang="zh-CN" altLang="en-US" b="1">
                <a:ea typeface="仿宋_GB2312"/>
                <a:cs typeface="仿宋_GB2312"/>
              </a:rPr>
              <a:t>        </a:t>
            </a:r>
            <a:r>
              <a:rPr lang="zh-CN" altLang="en-US" sz="2800" b="1">
                <a:latin typeface="楷体" panose="02010609060101010101" pitchFamily="49" charset="-122"/>
                <a:ea typeface="楷体" panose="02010609060101010101" pitchFamily="49" charset="-122"/>
              </a:rPr>
              <a:t>在中国境内</a:t>
            </a:r>
            <a:r>
              <a:rPr lang="zh-CN" altLang="en-US" sz="2800" b="1">
                <a:solidFill>
                  <a:srgbClr val="FF0000"/>
                </a:solidFill>
                <a:latin typeface="楷体" panose="02010609060101010101" pitchFamily="49" charset="-122"/>
                <a:ea typeface="楷体" panose="02010609060101010101" pitchFamily="49" charset="-122"/>
              </a:rPr>
              <a:t>无住所</a:t>
            </a:r>
            <a:r>
              <a:rPr lang="zh-CN" altLang="en-US" sz="2800" b="1">
                <a:latin typeface="楷体" panose="02010609060101010101" pitchFamily="49" charset="-122"/>
                <a:ea typeface="楷体" panose="02010609060101010101" pitchFamily="49" charset="-122"/>
              </a:rPr>
              <a:t>又不居住的个人；</a:t>
            </a:r>
            <a:endParaRPr lang="en-US" altLang="zh-CN" sz="2800" b="1">
              <a:latin typeface="楷体" panose="02010609060101010101" pitchFamily="49" charset="-122"/>
              <a:ea typeface="楷体" panose="02010609060101010101" pitchFamily="49" charset="-122"/>
            </a:endParaRPr>
          </a:p>
          <a:p>
            <a:pPr eaLnBrk="1" hangingPunct="1">
              <a:lnSpc>
                <a:spcPct val="90000"/>
              </a:lnSpc>
              <a:buFontTx/>
              <a:buNone/>
            </a:pPr>
            <a:r>
              <a:rPr lang="zh-CN" altLang="en-US" sz="2800" b="1">
                <a:latin typeface="楷体" panose="02010609060101010101" pitchFamily="49" charset="-122"/>
                <a:ea typeface="楷体" panose="02010609060101010101" pitchFamily="49" charset="-122"/>
              </a:rPr>
              <a:t>   或者</a:t>
            </a:r>
            <a:r>
              <a:rPr lang="zh-CN" altLang="en-US" sz="2800" b="1">
                <a:solidFill>
                  <a:srgbClr val="FF0000"/>
                </a:solidFill>
                <a:latin typeface="楷体" panose="02010609060101010101" pitchFamily="49" charset="-122"/>
                <a:ea typeface="楷体" panose="02010609060101010101" pitchFamily="49" charset="-122"/>
              </a:rPr>
              <a:t>无住所</a:t>
            </a:r>
            <a:r>
              <a:rPr lang="zh-CN" altLang="en-US" sz="2800" b="1">
                <a:latin typeface="楷体" panose="02010609060101010101" pitchFamily="49" charset="-122"/>
                <a:ea typeface="楷体" panose="02010609060101010101" pitchFamily="49" charset="-122"/>
              </a:rPr>
              <a:t>在境内居住</a:t>
            </a:r>
            <a:r>
              <a:rPr lang="zh-CN" altLang="en-US" sz="2800" b="1">
                <a:solidFill>
                  <a:srgbClr val="FF0000"/>
                </a:solidFill>
                <a:latin typeface="楷体" panose="02010609060101010101" pitchFamily="49" charset="-122"/>
                <a:ea typeface="楷体" panose="02010609060101010101" pitchFamily="49" charset="-122"/>
              </a:rPr>
              <a:t>不满</a:t>
            </a:r>
            <a:r>
              <a:rPr lang="en-US" altLang="zh-CN" sz="2800" b="1">
                <a:latin typeface="楷体" panose="02010609060101010101" pitchFamily="49" charset="-122"/>
                <a:ea typeface="楷体" panose="02010609060101010101" pitchFamily="49" charset="-122"/>
              </a:rPr>
              <a:t>183</a:t>
            </a:r>
            <a:r>
              <a:rPr lang="zh-CN" altLang="en-US" sz="2800" b="1">
                <a:latin typeface="楷体" panose="02010609060101010101" pitchFamily="49" charset="-122"/>
                <a:ea typeface="楷体" panose="02010609060101010101" pitchFamily="49" charset="-122"/>
              </a:rPr>
              <a:t>的个人</a:t>
            </a:r>
            <a:endParaRPr lang="en-US" altLang="zh-CN" sz="2800" b="1">
              <a:latin typeface="楷体" panose="02010609060101010101" pitchFamily="49" charset="-122"/>
              <a:ea typeface="楷体" panose="02010609060101010101" pitchFamily="49" charset="-122"/>
            </a:endParaRPr>
          </a:p>
          <a:p>
            <a:pPr eaLnBrk="1" hangingPunct="1">
              <a:lnSpc>
                <a:spcPct val="90000"/>
              </a:lnSpc>
            </a:pPr>
            <a:r>
              <a:rPr lang="zh-CN" altLang="en-US" b="1">
                <a:ea typeface="仿宋_GB2312"/>
                <a:cs typeface="仿宋_GB2312"/>
              </a:rPr>
              <a:t>纳税义务：</a:t>
            </a:r>
            <a:endParaRPr lang="en-US" altLang="zh-CN" b="1">
              <a:ea typeface="仿宋_GB2312"/>
              <a:cs typeface="仿宋_GB2312"/>
            </a:endParaRPr>
          </a:p>
          <a:p>
            <a:pPr eaLnBrk="1" hangingPunct="1">
              <a:lnSpc>
                <a:spcPct val="90000"/>
              </a:lnSpc>
              <a:buFontTx/>
              <a:buNone/>
            </a:pPr>
            <a:r>
              <a:rPr lang="zh-CN" altLang="en-US" b="1">
                <a:ea typeface="仿宋_GB2312"/>
                <a:cs typeface="仿宋_GB2312"/>
              </a:rPr>
              <a:t>     </a:t>
            </a:r>
            <a:r>
              <a:rPr lang="zh-CN" altLang="en-US" sz="2800" b="1">
                <a:latin typeface="楷体" panose="02010609060101010101" pitchFamily="49" charset="-122"/>
                <a:ea typeface="楷体" panose="02010609060101010101" pitchFamily="49" charset="-122"/>
              </a:rPr>
              <a:t>仅就来源于</a:t>
            </a:r>
            <a:r>
              <a:rPr lang="zh-CN" altLang="en-US" sz="2800" b="1">
                <a:solidFill>
                  <a:srgbClr val="FF0000"/>
                </a:solidFill>
                <a:latin typeface="楷体" panose="02010609060101010101" pitchFamily="49" charset="-122"/>
                <a:ea typeface="楷体" panose="02010609060101010101" pitchFamily="49" charset="-122"/>
              </a:rPr>
              <a:t>中国境内</a:t>
            </a:r>
            <a:r>
              <a:rPr lang="zh-CN" altLang="en-US" sz="2800" b="1">
                <a:latin typeface="楷体" panose="02010609060101010101" pitchFamily="49" charset="-122"/>
                <a:ea typeface="楷体" panose="02010609060101010101" pitchFamily="49" charset="-122"/>
              </a:rPr>
              <a:t>的所得缴纳个人所得税。</a:t>
            </a:r>
          </a:p>
          <a:p>
            <a:pPr eaLnBrk="1" hangingPunct="1">
              <a:lnSpc>
                <a:spcPct val="90000"/>
              </a:lnSpc>
              <a:buFontTx/>
              <a:buNone/>
            </a:pPr>
            <a:r>
              <a:rPr lang="zh-CN" altLang="en-US"/>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7346">
                                            <p:txEl>
                                              <p:pRg st="2" end="2"/>
                                            </p:txEl>
                                          </p:spTgt>
                                        </p:tgtEl>
                                        <p:attrNameLst>
                                          <p:attrName>style.visibility</p:attrName>
                                        </p:attrNameLst>
                                      </p:cBhvr>
                                      <p:to>
                                        <p:strVal val="visible"/>
                                      </p:to>
                                    </p:set>
                                    <p:anim calcmode="lin" valueType="num">
                                      <p:cBhvr additive="base">
                                        <p:cTn id="7" dur="500" fill="hold"/>
                                        <p:tgtEl>
                                          <p:spTgt spid="5734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7346">
                                            <p:txEl>
                                              <p:pRg st="3" end="3"/>
                                            </p:txEl>
                                          </p:spTgt>
                                        </p:tgtEl>
                                        <p:attrNameLst>
                                          <p:attrName>style.visibility</p:attrName>
                                        </p:attrNameLst>
                                      </p:cBhvr>
                                      <p:to>
                                        <p:strVal val="visible"/>
                                      </p:to>
                                    </p:set>
                                    <p:anim calcmode="lin" valueType="num">
                                      <p:cBhvr additive="base">
                                        <p:cTn id="13" dur="500" fill="hold"/>
                                        <p:tgtEl>
                                          <p:spTgt spid="5734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46">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7346">
                                            <p:txEl>
                                              <p:pRg st="4" end="4"/>
                                            </p:txEl>
                                          </p:spTgt>
                                        </p:tgtEl>
                                        <p:attrNameLst>
                                          <p:attrName>style.visibility</p:attrName>
                                        </p:attrNameLst>
                                      </p:cBhvr>
                                      <p:to>
                                        <p:strVal val="visible"/>
                                      </p:to>
                                    </p:set>
                                    <p:anim calcmode="lin" valueType="num">
                                      <p:cBhvr additive="base">
                                        <p:cTn id="17" dur="500" fill="hold"/>
                                        <p:tgtEl>
                                          <p:spTgt spid="57346">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734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57346">
                                            <p:txEl>
                                              <p:pRg st="5" end="5"/>
                                            </p:txEl>
                                          </p:spTgt>
                                        </p:tgtEl>
                                        <p:attrNameLst>
                                          <p:attrName>style.visibility</p:attrName>
                                        </p:attrNameLst>
                                      </p:cBhvr>
                                      <p:to>
                                        <p:strVal val="visible"/>
                                      </p:to>
                                    </p:set>
                                    <p:anim calcmode="lin" valueType="num">
                                      <p:cBhvr additive="base">
                                        <p:cTn id="23" dur="500" fill="hold"/>
                                        <p:tgtEl>
                                          <p:spTgt spid="57346">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734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57346">
                                            <p:txEl>
                                              <p:pRg st="6" end="6"/>
                                            </p:txEl>
                                          </p:spTgt>
                                        </p:tgtEl>
                                        <p:attrNameLst>
                                          <p:attrName>style.visibility</p:attrName>
                                        </p:attrNameLst>
                                      </p:cBhvr>
                                      <p:to>
                                        <p:strVal val="visible"/>
                                      </p:to>
                                    </p:set>
                                    <p:anim calcmode="lin" valueType="num">
                                      <p:cBhvr additive="base">
                                        <p:cTn id="29" dur="500" fill="hold"/>
                                        <p:tgtEl>
                                          <p:spTgt spid="57346">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734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内容占位符 2">
            <a:extLst>
              <a:ext uri="{FF2B5EF4-FFF2-40B4-BE49-F238E27FC236}">
                <a16:creationId xmlns:a16="http://schemas.microsoft.com/office/drawing/2014/main" id="{BAAE935D-4F9D-47ED-958A-5E9DF19DB63F}"/>
              </a:ext>
            </a:extLst>
          </p:cNvPr>
          <p:cNvSpPr>
            <a:spLocks noGrp="1" noChangeArrowheads="1"/>
          </p:cNvSpPr>
          <p:nvPr>
            <p:ph idx="1"/>
          </p:nvPr>
        </p:nvSpPr>
        <p:spPr>
          <a:xfrm>
            <a:off x="1295400" y="685800"/>
            <a:ext cx="7543800" cy="5410200"/>
          </a:xfrm>
        </p:spPr>
        <p:txBody>
          <a:bodyPr/>
          <a:lstStyle/>
          <a:p>
            <a:pPr eaLnBrk="1" hangingPunct="1">
              <a:lnSpc>
                <a:spcPct val="80000"/>
              </a:lnSpc>
            </a:pPr>
            <a:r>
              <a:rPr lang="en-US" altLang="zh-CN" sz="2800" b="1">
                <a:solidFill>
                  <a:srgbClr val="000000"/>
                </a:solidFill>
                <a:latin typeface="黑体" panose="02010609060101010101" pitchFamily="49" charset="-122"/>
                <a:ea typeface="黑体" panose="02010609060101010101" pitchFamily="49" charset="-122"/>
              </a:rPr>
              <a:t>1</a:t>
            </a:r>
            <a:r>
              <a:rPr lang="zh-CN" altLang="en-US" sz="2800" b="1">
                <a:solidFill>
                  <a:srgbClr val="000000"/>
                </a:solidFill>
                <a:latin typeface="黑体" panose="02010609060101010101" pitchFamily="49" charset="-122"/>
                <a:ea typeface="黑体" panose="02010609060101010101" pitchFamily="49" charset="-122"/>
              </a:rPr>
              <a:t>、在中国境内无住所，且在一个纳税年度中在中国境内连续或者累计居住不超过 </a:t>
            </a:r>
            <a:r>
              <a:rPr lang="en-US" altLang="zh-CN" sz="2800" b="1">
                <a:solidFill>
                  <a:srgbClr val="000000"/>
                </a:solidFill>
                <a:latin typeface="黑体" panose="02010609060101010101" pitchFamily="49" charset="-122"/>
                <a:ea typeface="黑体" panose="02010609060101010101" pitchFamily="49" charset="-122"/>
              </a:rPr>
              <a:t>90 </a:t>
            </a:r>
            <a:r>
              <a:rPr lang="zh-CN" altLang="en-US" sz="2800" b="1">
                <a:solidFill>
                  <a:srgbClr val="000000"/>
                </a:solidFill>
                <a:latin typeface="黑体" panose="02010609060101010101" pitchFamily="49" charset="-122"/>
                <a:ea typeface="黑体" panose="02010609060101010101" pitchFamily="49" charset="-122"/>
              </a:rPr>
              <a:t>天的个人</a:t>
            </a:r>
            <a:endParaRPr lang="en-US" altLang="zh-CN" sz="2800" b="1">
              <a:solidFill>
                <a:srgbClr val="000000"/>
              </a:solidFill>
              <a:latin typeface="宋体" panose="02010600030101010101" pitchFamily="2" charset="-122"/>
            </a:endParaRPr>
          </a:p>
          <a:p>
            <a:pPr eaLnBrk="1" hangingPunct="1">
              <a:lnSpc>
                <a:spcPct val="80000"/>
              </a:lnSpc>
            </a:pPr>
            <a:endParaRPr lang="en-US" altLang="zh-CN" sz="2800" b="1">
              <a:solidFill>
                <a:srgbClr val="000000"/>
              </a:solidFill>
              <a:latin typeface="黑体" panose="02010609060101010101" pitchFamily="49" charset="-122"/>
              <a:ea typeface="黑体" panose="02010609060101010101" pitchFamily="49" charset="-122"/>
            </a:endParaRPr>
          </a:p>
          <a:p>
            <a:pPr eaLnBrk="1" hangingPunct="1">
              <a:lnSpc>
                <a:spcPts val="3600"/>
              </a:lnSpc>
            </a:pPr>
            <a:r>
              <a:rPr lang="zh-CN" altLang="en-US" sz="2800" b="1">
                <a:solidFill>
                  <a:srgbClr val="000000"/>
                </a:solidFill>
                <a:latin typeface="楷体_GB2312" pitchFamily="1" charset="-122"/>
                <a:ea typeface="楷体_GB2312" pitchFamily="1" charset="-122"/>
              </a:rPr>
              <a:t>其来源于中国境内的所得，由境外雇主支付并且不由该雇主在中国境内的机构、场所负担的部分，免予缴纳个人所得税。</a:t>
            </a:r>
            <a:endParaRPr lang="en-US" altLang="zh-CN" sz="2800" b="1">
              <a:solidFill>
                <a:srgbClr val="000000"/>
              </a:solidFill>
              <a:latin typeface="楷体_GB2312" pitchFamily="1" charset="-122"/>
              <a:ea typeface="楷体_GB2312" pitchFamily="1" charset="-122"/>
            </a:endParaRPr>
          </a:p>
          <a:p>
            <a:pPr eaLnBrk="1" hangingPunct="1">
              <a:lnSpc>
                <a:spcPts val="3600"/>
              </a:lnSpc>
            </a:pPr>
            <a:endParaRPr lang="en-US" altLang="zh-CN" sz="2800" b="1">
              <a:solidFill>
                <a:srgbClr val="000000"/>
              </a:solidFill>
              <a:latin typeface="楷体" panose="02010609060101010101" pitchFamily="49" charset="-122"/>
              <a:ea typeface="楷体" panose="02010609060101010101" pitchFamily="49" charset="-122"/>
            </a:endParaRPr>
          </a:p>
          <a:p>
            <a:pPr eaLnBrk="1" hangingPunct="1">
              <a:lnSpc>
                <a:spcPct val="95000"/>
              </a:lnSpc>
            </a:pPr>
            <a:r>
              <a:rPr lang="zh-CN" altLang="en-US" sz="2600" b="1">
                <a:solidFill>
                  <a:srgbClr val="FF0000"/>
                </a:solidFill>
                <a:latin typeface="黑体" panose="02010609060101010101" pitchFamily="49" charset="-122"/>
                <a:ea typeface="黑体" panose="02010609060101010101" pitchFamily="49" charset="-122"/>
              </a:rPr>
              <a:t>纳税义务：</a:t>
            </a:r>
            <a:r>
              <a:rPr lang="zh-CN" altLang="en-US" sz="2600" b="1">
                <a:latin typeface="黑体" panose="02010609060101010101" pitchFamily="49" charset="-122"/>
                <a:ea typeface="黑体" panose="02010609060101010101" pitchFamily="49" charset="-122"/>
              </a:rPr>
              <a:t>仅就</a:t>
            </a:r>
            <a:r>
              <a:rPr lang="zh-CN" altLang="en-US" sz="2600" b="1">
                <a:solidFill>
                  <a:srgbClr val="FF0000"/>
                </a:solidFill>
                <a:latin typeface="黑体" panose="02010609060101010101" pitchFamily="49" charset="-122"/>
                <a:ea typeface="黑体" panose="02010609060101010101" pitchFamily="49" charset="-122"/>
              </a:rPr>
              <a:t>境内</a:t>
            </a:r>
            <a:r>
              <a:rPr lang="zh-CN" altLang="en-US" sz="2600" b="1">
                <a:latin typeface="黑体" panose="02010609060101010101" pitchFamily="49" charset="-122"/>
                <a:ea typeface="黑体" panose="02010609060101010101" pitchFamily="49" charset="-122"/>
              </a:rPr>
              <a:t>工作期间</a:t>
            </a:r>
            <a:r>
              <a:rPr lang="zh-CN" altLang="en-US" sz="2600" b="1">
                <a:solidFill>
                  <a:srgbClr val="FF0000"/>
                </a:solidFill>
                <a:latin typeface="黑体" panose="02010609060101010101" pitchFamily="49" charset="-122"/>
                <a:ea typeface="黑体" panose="02010609060101010101" pitchFamily="49" charset="-122"/>
              </a:rPr>
              <a:t>境内</a:t>
            </a:r>
            <a:r>
              <a:rPr lang="zh-CN" altLang="en-US" sz="2600" b="1">
                <a:latin typeface="黑体" panose="02010609060101010101" pitchFamily="49" charset="-122"/>
                <a:ea typeface="黑体" panose="02010609060101010101" pitchFamily="49" charset="-122"/>
              </a:rPr>
              <a:t>支付工资纳税申报</a:t>
            </a:r>
            <a:endParaRPr lang="en-US" altLang="zh-CN" sz="2600" b="1">
              <a:latin typeface="黑体" panose="02010609060101010101" pitchFamily="49" charset="-122"/>
              <a:ea typeface="黑体" panose="02010609060101010101" pitchFamily="49" charset="-122"/>
            </a:endParaRPr>
          </a:p>
          <a:p>
            <a:pPr>
              <a:buFontTx/>
              <a:buNone/>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8370">
                                            <p:txEl>
                                              <p:pRg st="0" end="0"/>
                                            </p:txEl>
                                          </p:spTgt>
                                        </p:tgtEl>
                                        <p:attrNameLst>
                                          <p:attrName>style.visibility</p:attrName>
                                        </p:attrNameLst>
                                      </p:cBhvr>
                                      <p:to>
                                        <p:strVal val="visible"/>
                                      </p:to>
                                    </p:set>
                                    <p:anim calcmode="lin" valueType="num">
                                      <p:cBhvr additive="base">
                                        <p:cTn id="7" dur="500" fill="hold"/>
                                        <p:tgtEl>
                                          <p:spTgt spid="583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8370">
                                            <p:txEl>
                                              <p:pRg st="4" end="4"/>
                                            </p:txEl>
                                          </p:spTgt>
                                        </p:tgtEl>
                                        <p:attrNameLst>
                                          <p:attrName>style.visibility</p:attrName>
                                        </p:attrNameLst>
                                      </p:cBhvr>
                                      <p:to>
                                        <p:strVal val="visible"/>
                                      </p:to>
                                    </p:set>
                                    <p:anim calcmode="lin" valueType="num">
                                      <p:cBhvr additive="base">
                                        <p:cTn id="13" dur="500" fill="hold"/>
                                        <p:tgtEl>
                                          <p:spTgt spid="58370">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837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B3AC0A7C-C72D-4F80-9F74-F412CF422635}"/>
              </a:ext>
            </a:extLst>
          </p:cNvPr>
          <p:cNvSpPr>
            <a:spLocks noGrp="1" noChangeArrowheads="1"/>
          </p:cNvSpPr>
          <p:nvPr>
            <p:ph idx="1"/>
          </p:nvPr>
        </p:nvSpPr>
        <p:spPr>
          <a:xfrm>
            <a:off x="990600" y="404813"/>
            <a:ext cx="7696200" cy="5726112"/>
          </a:xfrm>
        </p:spPr>
        <p:txBody>
          <a:bodyPr/>
          <a:lstStyle/>
          <a:p>
            <a:pPr eaLnBrk="1" hangingPunct="1">
              <a:lnSpc>
                <a:spcPct val="95000"/>
              </a:lnSpc>
            </a:pPr>
            <a:r>
              <a:rPr lang="en-US" altLang="zh-CN" sz="2800" b="1">
                <a:latin typeface="楷体_GB2312" pitchFamily="1" charset="-122"/>
                <a:ea typeface="楷体_GB2312" pitchFamily="1" charset="-122"/>
              </a:rPr>
              <a:t>   </a:t>
            </a:r>
            <a:endParaRPr lang="zh-CN" altLang="en-US" sz="2800" b="1">
              <a:latin typeface="楷体_GB2312" pitchFamily="1" charset="-122"/>
              <a:ea typeface="楷体_GB2312" pitchFamily="1" charset="-122"/>
            </a:endParaRPr>
          </a:p>
          <a:p>
            <a:pPr eaLnBrk="1" hangingPunct="1">
              <a:lnSpc>
                <a:spcPct val="90000"/>
              </a:lnSpc>
            </a:pPr>
            <a:r>
              <a:rPr lang="en-US" altLang="zh-CN" sz="2800" b="1">
                <a:latin typeface="黑体" panose="02010609060101010101" pitchFamily="49" charset="-122"/>
                <a:ea typeface="黑体" panose="02010609060101010101" pitchFamily="49" charset="-122"/>
              </a:rPr>
              <a:t>2</a:t>
            </a:r>
            <a:r>
              <a:rPr lang="zh-CN" altLang="en-US" sz="2800" b="1">
                <a:latin typeface="黑体" panose="02010609060101010101" pitchFamily="49" charset="-122"/>
                <a:ea typeface="黑体" panose="02010609060101010101" pitchFamily="49" charset="-122"/>
              </a:rPr>
              <a:t>、无住所，</a:t>
            </a:r>
            <a:r>
              <a:rPr lang="zh-CN" altLang="en-US" sz="2800" b="1">
                <a:solidFill>
                  <a:srgbClr val="000000"/>
                </a:solidFill>
                <a:latin typeface="黑体" panose="02010609060101010101" pitchFamily="49" charset="-122"/>
                <a:ea typeface="黑体" panose="02010609060101010101" pitchFamily="49" charset="-122"/>
              </a:rPr>
              <a:t>境内工作天数</a:t>
            </a:r>
            <a:r>
              <a:rPr lang="en-US" altLang="zh-CN" sz="2800" b="1">
                <a:solidFill>
                  <a:srgbClr val="000000"/>
                </a:solidFill>
                <a:latin typeface="宋体" panose="02010600030101010101" pitchFamily="2" charset="-122"/>
                <a:cs typeface="Arial" panose="020B0604020202020204" pitchFamily="34" charset="0"/>
              </a:rPr>
              <a:t>&gt;</a:t>
            </a:r>
            <a:r>
              <a:rPr lang="en-US" altLang="zh-CN" sz="2800" b="1">
                <a:solidFill>
                  <a:srgbClr val="000000"/>
                </a:solidFill>
                <a:latin typeface="宋体" panose="02010600030101010101" pitchFamily="2" charset="-122"/>
              </a:rPr>
              <a:t>90</a:t>
            </a:r>
            <a:r>
              <a:rPr lang="zh-CN" altLang="en-US" sz="2800" b="1">
                <a:solidFill>
                  <a:srgbClr val="000000"/>
                </a:solidFill>
                <a:latin typeface="宋体" panose="02010600030101010101" pitchFamily="2" charset="-122"/>
              </a:rPr>
              <a:t>日（税收协定期</a:t>
            </a:r>
            <a:r>
              <a:rPr lang="en-US" altLang="zh-CN" sz="2800" b="1">
                <a:solidFill>
                  <a:srgbClr val="000000"/>
                </a:solidFill>
                <a:latin typeface="宋体" panose="02010600030101010101" pitchFamily="2" charset="-122"/>
              </a:rPr>
              <a:t>183</a:t>
            </a:r>
            <a:r>
              <a:rPr lang="zh-CN" altLang="en-US" sz="2800" b="1">
                <a:solidFill>
                  <a:srgbClr val="000000"/>
                </a:solidFill>
                <a:latin typeface="宋体" panose="02010600030101010101" pitchFamily="2" charset="-122"/>
              </a:rPr>
              <a:t>天）</a:t>
            </a:r>
            <a:endParaRPr lang="en-US" altLang="zh-CN" sz="2800" b="1">
              <a:solidFill>
                <a:srgbClr val="000000"/>
              </a:solidFill>
              <a:latin typeface="宋体" panose="02010600030101010101" pitchFamily="2" charset="-122"/>
            </a:endParaRPr>
          </a:p>
          <a:p>
            <a:pPr eaLnBrk="1" hangingPunct="1">
              <a:lnSpc>
                <a:spcPct val="90000"/>
              </a:lnSpc>
              <a:buFontTx/>
              <a:buNone/>
            </a:pPr>
            <a:endParaRPr lang="en-US" altLang="zh-CN" sz="2800" b="1">
              <a:latin typeface="黑体" panose="02010609060101010101" pitchFamily="49" charset="-122"/>
              <a:ea typeface="黑体" panose="02010609060101010101" pitchFamily="49" charset="-122"/>
            </a:endParaRPr>
          </a:p>
          <a:p>
            <a:pPr eaLnBrk="1" hangingPunct="1">
              <a:lnSpc>
                <a:spcPts val="3600"/>
              </a:lnSpc>
            </a:pPr>
            <a:r>
              <a:rPr lang="en-US" altLang="zh-CN" sz="2800" b="1">
                <a:latin typeface="楷体_GB2312" pitchFamily="1" charset="-122"/>
                <a:ea typeface="楷体_GB2312" pitchFamily="1" charset="-122"/>
              </a:rPr>
              <a:t>    </a:t>
            </a:r>
            <a:r>
              <a:rPr lang="zh-CN" altLang="en-US" sz="2800" b="1">
                <a:latin typeface="楷体" panose="02010609060101010101" pitchFamily="49" charset="-122"/>
                <a:ea typeface="楷体" panose="02010609060101010101" pitchFamily="49" charset="-122"/>
              </a:rPr>
              <a:t>其来源于</a:t>
            </a:r>
            <a:r>
              <a:rPr lang="zh-CN" altLang="en-US" sz="2800" b="1">
                <a:solidFill>
                  <a:srgbClr val="FF0000"/>
                </a:solidFill>
                <a:latin typeface="楷体" panose="02010609060101010101" pitchFamily="49" charset="-122"/>
                <a:ea typeface="楷体" panose="02010609060101010101" pitchFamily="49" charset="-122"/>
              </a:rPr>
              <a:t>中国境内</a:t>
            </a:r>
            <a:r>
              <a:rPr lang="zh-CN" altLang="en-US" sz="2800" b="1">
                <a:latin typeface="楷体" panose="02010609060101010101" pitchFamily="49" charset="-122"/>
                <a:ea typeface="楷体" panose="02010609060101010101" pitchFamily="49" charset="-122"/>
              </a:rPr>
              <a:t>的所得，无论是由中国境内企业或个人雇主</a:t>
            </a:r>
            <a:r>
              <a:rPr lang="zh-CN" altLang="en-US" sz="2800" b="1">
                <a:solidFill>
                  <a:srgbClr val="FF0000"/>
                </a:solidFill>
                <a:latin typeface="楷体" panose="02010609060101010101" pitchFamily="49" charset="-122"/>
                <a:ea typeface="楷体" panose="02010609060101010101" pitchFamily="49" charset="-122"/>
              </a:rPr>
              <a:t>支付</a:t>
            </a:r>
            <a:r>
              <a:rPr lang="zh-CN" altLang="en-US" sz="2800" b="1">
                <a:latin typeface="楷体" panose="02010609060101010101" pitchFamily="49" charset="-122"/>
                <a:ea typeface="楷体" panose="02010609060101010101" pitchFamily="49" charset="-122"/>
              </a:rPr>
              <a:t>还是由境外企业或个人雇主支付，均应缴纳个人所得税。</a:t>
            </a:r>
            <a:endParaRPr lang="en-US" altLang="zh-CN" sz="2800" b="1">
              <a:latin typeface="楷体" panose="02010609060101010101" pitchFamily="49" charset="-122"/>
              <a:ea typeface="楷体" panose="02010609060101010101" pitchFamily="49" charset="-122"/>
            </a:endParaRPr>
          </a:p>
          <a:p>
            <a:pPr eaLnBrk="1" hangingPunct="1">
              <a:lnSpc>
                <a:spcPts val="3600"/>
              </a:lnSpc>
            </a:pPr>
            <a:endParaRPr lang="en-US" altLang="zh-CN" sz="2800" b="1">
              <a:latin typeface="楷体" panose="02010609060101010101" pitchFamily="49" charset="-122"/>
              <a:ea typeface="楷体" panose="02010609060101010101" pitchFamily="49" charset="-122"/>
            </a:endParaRPr>
          </a:p>
          <a:p>
            <a:pPr eaLnBrk="1" hangingPunct="1">
              <a:lnSpc>
                <a:spcPct val="90000"/>
              </a:lnSpc>
            </a:pPr>
            <a:r>
              <a:rPr lang="zh-CN" altLang="en-US" sz="2800" b="1">
                <a:solidFill>
                  <a:srgbClr val="FF0000"/>
                </a:solidFill>
                <a:latin typeface="黑体" panose="02010609060101010101" pitchFamily="49" charset="-122"/>
                <a:ea typeface="黑体" panose="02010609060101010101" pitchFamily="49" charset="-122"/>
              </a:rPr>
              <a:t>纳税义务：境内</a:t>
            </a:r>
            <a:r>
              <a:rPr lang="zh-CN" altLang="en-US" sz="2800" b="1">
                <a:latin typeface="黑体" panose="02010609060101010101" pitchFamily="49" charset="-122"/>
                <a:ea typeface="黑体" panose="02010609060101010101" pitchFamily="49" charset="-122"/>
              </a:rPr>
              <a:t>工作期间，境内支付工资和境外支付工资均申报纳税。</a:t>
            </a:r>
            <a:endParaRPr lang="en-US" altLang="zh-CN" sz="2800" b="1">
              <a:latin typeface="黑体" panose="02010609060101010101" pitchFamily="49" charset="-122"/>
              <a:ea typeface="黑体" panose="02010609060101010101" pitchFamily="49" charset="-122"/>
            </a:endParaRPr>
          </a:p>
          <a:p>
            <a:pPr eaLnBrk="1" hangingPunct="1">
              <a:lnSpc>
                <a:spcPct val="90000"/>
              </a:lnSpc>
            </a:pPr>
            <a:endParaRPr lang="en-US" altLang="zh-CN" sz="2800" b="1">
              <a:latin typeface="楷体_GB2312" pitchFamily="1" charset="-122"/>
              <a:ea typeface="楷体_GB2312" pitchFamily="1" charset="-122"/>
            </a:endParaRPr>
          </a:p>
          <a:p>
            <a:pPr eaLnBrk="1" hangingPunct="1">
              <a:lnSpc>
                <a:spcPct val="90000"/>
              </a:lnSpc>
              <a:buFontTx/>
              <a:buNone/>
            </a:pPr>
            <a:endParaRPr lang="zh-CN" altLang="en-US" sz="2800" b="1">
              <a:latin typeface="楷体_GB2312" pitchFamily="1" charset="-122"/>
              <a:ea typeface="楷体_GB2312"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9394">
                                            <p:txEl>
                                              <p:pRg st="1" end="1"/>
                                            </p:txEl>
                                          </p:spTgt>
                                        </p:tgtEl>
                                        <p:attrNameLst>
                                          <p:attrName>style.visibility</p:attrName>
                                        </p:attrNameLst>
                                      </p:cBhvr>
                                      <p:to>
                                        <p:strVal val="visible"/>
                                      </p:to>
                                    </p:set>
                                    <p:anim calcmode="lin" valueType="num">
                                      <p:cBhvr additive="base">
                                        <p:cTn id="7" dur="500" fill="hold"/>
                                        <p:tgtEl>
                                          <p:spTgt spid="5939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39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9394">
                                            <p:txEl>
                                              <p:pRg st="3" end="3"/>
                                            </p:txEl>
                                          </p:spTgt>
                                        </p:tgtEl>
                                        <p:attrNameLst>
                                          <p:attrName>style.visibility</p:attrName>
                                        </p:attrNameLst>
                                      </p:cBhvr>
                                      <p:to>
                                        <p:strVal val="visible"/>
                                      </p:to>
                                    </p:set>
                                    <p:anim calcmode="lin" valueType="num">
                                      <p:cBhvr additive="base">
                                        <p:cTn id="13" dur="500" fill="hold"/>
                                        <p:tgtEl>
                                          <p:spTgt spid="5939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939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9394">
                                            <p:txEl>
                                              <p:pRg st="5" end="5"/>
                                            </p:txEl>
                                          </p:spTgt>
                                        </p:tgtEl>
                                        <p:attrNameLst>
                                          <p:attrName>style.visibility</p:attrName>
                                        </p:attrNameLst>
                                      </p:cBhvr>
                                      <p:to>
                                        <p:strVal val="visible"/>
                                      </p:to>
                                    </p:set>
                                    <p:anim calcmode="lin" valueType="num">
                                      <p:cBhvr additive="base">
                                        <p:cTn id="19" dur="500" fill="hold"/>
                                        <p:tgtEl>
                                          <p:spTgt spid="5939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939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96EA5D31-5728-47C1-AA4B-FDFDA9D908D1}"/>
              </a:ext>
            </a:extLst>
          </p:cNvPr>
          <p:cNvGraphicFramePr>
            <a:graphicFrameLocks noGrp="1"/>
          </p:cNvGraphicFramePr>
          <p:nvPr/>
        </p:nvGraphicFramePr>
        <p:xfrm>
          <a:off x="1295400" y="914400"/>
          <a:ext cx="7620000" cy="53340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711200">
                  <a:extLst>
                    <a:ext uri="{9D8B030D-6E8A-4147-A177-3AD203B41FA5}">
                      <a16:colId xmlns:a16="http://schemas.microsoft.com/office/drawing/2014/main" val="20001"/>
                    </a:ext>
                  </a:extLst>
                </a:gridCol>
                <a:gridCol w="1270000">
                  <a:extLst>
                    <a:ext uri="{9D8B030D-6E8A-4147-A177-3AD203B41FA5}">
                      <a16:colId xmlns:a16="http://schemas.microsoft.com/office/drawing/2014/main" val="20002"/>
                    </a:ext>
                  </a:extLst>
                </a:gridCol>
                <a:gridCol w="1270000">
                  <a:extLst>
                    <a:ext uri="{9D8B030D-6E8A-4147-A177-3AD203B41FA5}">
                      <a16:colId xmlns:a16="http://schemas.microsoft.com/office/drawing/2014/main" val="20003"/>
                    </a:ext>
                  </a:extLst>
                </a:gridCol>
                <a:gridCol w="1270000">
                  <a:extLst>
                    <a:ext uri="{9D8B030D-6E8A-4147-A177-3AD203B41FA5}">
                      <a16:colId xmlns:a16="http://schemas.microsoft.com/office/drawing/2014/main" val="20004"/>
                    </a:ext>
                  </a:extLst>
                </a:gridCol>
                <a:gridCol w="1270000">
                  <a:extLst>
                    <a:ext uri="{9D8B030D-6E8A-4147-A177-3AD203B41FA5}">
                      <a16:colId xmlns:a16="http://schemas.microsoft.com/office/drawing/2014/main" val="20005"/>
                    </a:ext>
                  </a:extLst>
                </a:gridCol>
              </a:tblGrid>
              <a:tr h="670743">
                <a:tc rowSpan="2">
                  <a:txBody>
                    <a:bodyPr/>
                    <a:lstStyle/>
                    <a:p>
                      <a:pPr algn="ctr"/>
                      <a:r>
                        <a:rPr lang="zh-CN" altLang="en-US" sz="1800" dirty="0">
                          <a:solidFill>
                            <a:srgbClr val="FF0000"/>
                          </a:solidFill>
                        </a:rPr>
                        <a:t>居住时间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rowSpan="2">
                  <a:txBody>
                    <a:bodyPr/>
                    <a:lstStyle/>
                    <a:p>
                      <a:pPr algn="ctr"/>
                      <a:r>
                        <a:rPr lang="zh-CN" altLang="en-US" sz="1800" dirty="0">
                          <a:solidFill>
                            <a:srgbClr val="FF0000"/>
                          </a:solidFill>
                        </a:rPr>
                        <a:t>纳税人性质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gridSpan="2">
                  <a:txBody>
                    <a:bodyPr/>
                    <a:lstStyle/>
                    <a:p>
                      <a:pPr algn="ctr"/>
                      <a:r>
                        <a:rPr lang="zh-CN" altLang="en-US" sz="1800" dirty="0">
                          <a:solidFill>
                            <a:srgbClr val="FF0000"/>
                          </a:solidFill>
                        </a:rPr>
                        <a:t>境内所得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hMerge="1">
                  <a:txBody>
                    <a:bodyPr/>
                    <a:lstStyle/>
                    <a:p>
                      <a:endParaRPr lang="zh-CN"/>
                    </a:p>
                  </a:txBody>
                  <a:tcPr/>
                </a:tc>
                <a:tc gridSpan="2">
                  <a:txBody>
                    <a:bodyPr/>
                    <a:lstStyle/>
                    <a:p>
                      <a:pPr algn="ctr"/>
                      <a:r>
                        <a:rPr lang="zh-CN" altLang="en-US" sz="1800" dirty="0">
                          <a:solidFill>
                            <a:srgbClr val="FF0000"/>
                          </a:solidFill>
                        </a:rPr>
                        <a:t>境外所得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hMerge="1">
                  <a:txBody>
                    <a:bodyPr/>
                    <a:lstStyle/>
                    <a:p>
                      <a:endParaRPr lang="zh-CN"/>
                    </a:p>
                  </a:txBody>
                  <a:tcPr/>
                </a:tc>
                <a:extLst>
                  <a:ext uri="{0D108BD9-81ED-4DB2-BD59-A6C34878D82A}">
                    <a16:rowId xmlns:a16="http://schemas.microsoft.com/office/drawing/2014/main" val="10000"/>
                  </a:ext>
                </a:extLst>
              </a:tr>
              <a:tr h="574922">
                <a:tc vMerge="1">
                  <a:txBody>
                    <a:bodyPr/>
                    <a:lstStyle/>
                    <a:p>
                      <a:endParaRPr lang="zh-CN"/>
                    </a:p>
                  </a:txBody>
                  <a:tcPr/>
                </a:tc>
                <a:tc vMerge="1">
                  <a:txBody>
                    <a:bodyPr/>
                    <a:lstStyle/>
                    <a:p>
                      <a:endParaRPr lang="zh-CN"/>
                    </a:p>
                  </a:txBody>
                  <a:tcPr/>
                </a:tc>
                <a:tc>
                  <a:txBody>
                    <a:bodyPr/>
                    <a:lstStyle/>
                    <a:p>
                      <a:r>
                        <a:rPr lang="zh-CN" altLang="en-US" sz="1800" b="1" dirty="0"/>
                        <a:t>境内支付</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zh-CN" altLang="en-US" sz="1800" b="1" dirty="0"/>
                        <a:t>境外支付</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zh-CN" altLang="en-US" sz="1800" b="1" dirty="0"/>
                        <a:t>境内支付</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zh-CN" altLang="en-US" sz="1800" b="1" dirty="0"/>
                        <a:t>境外支付</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1022084">
                <a:tc>
                  <a:txBody>
                    <a:bodyPr/>
                    <a:lstStyle/>
                    <a:p>
                      <a:r>
                        <a:rPr lang="en-US" altLang="zh-CN" sz="1800" b="1" baseline="0" dirty="0">
                          <a:latin typeface="楷体" panose="02010609060101010101" pitchFamily="49" charset="-122"/>
                          <a:ea typeface="楷体" panose="02010609060101010101" pitchFamily="49" charset="-122"/>
                        </a:rPr>
                        <a:t>90</a:t>
                      </a:r>
                      <a:r>
                        <a:rPr lang="zh-CN" altLang="en-US" sz="1800" b="1" baseline="0" dirty="0">
                          <a:latin typeface="楷体" panose="02010609060101010101" pitchFamily="49" charset="-122"/>
                          <a:ea typeface="楷体" panose="02010609060101010101" pitchFamily="49" charset="-122"/>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800" baseline="0" dirty="0">
                          <a:ea typeface="楷体" panose="02010609060101010101" pitchFamily="49" charset="-122"/>
                        </a:rPr>
                        <a:t>非居民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800" baseline="0" dirty="0">
                          <a:ea typeface="楷体" panose="02010609060101010101" pitchFamily="49" charset="-122"/>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800" baseline="0" dirty="0">
                          <a:ea typeface="楷体" panose="02010609060101010101" pitchFamily="49" charset="-122"/>
                        </a:rPr>
                        <a:t>免税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800" baseline="0" dirty="0">
                          <a:ea typeface="楷体" panose="02010609060101010101" pitchFamily="49" charset="-122"/>
                        </a:rPr>
                        <a:t>      ×</a:t>
                      </a:r>
                      <a:r>
                        <a:rPr lang="zh-CN" altLang="en-US" sz="1800" baseline="0" dirty="0">
                          <a:ea typeface="楷体" panose="02010609060101010101" pitchFamily="49" charset="-122"/>
                        </a:rPr>
                        <a:t>*</a:t>
                      </a:r>
                    </a:p>
                    <a:p>
                      <a:endParaRPr lang="zh-CN" altLang="en-US" sz="1800" baseline="0" dirty="0">
                        <a:ea typeface="楷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800" baseline="0" dirty="0">
                          <a:ea typeface="楷体" panose="02010609060101010101" pitchFamily="49" charset="-122"/>
                        </a:rPr>
                        <a:t> ×</a:t>
                      </a:r>
                      <a:endParaRPr lang="zh-CN" altLang="en-US" sz="1800" baseline="0" dirty="0">
                        <a:ea typeface="楷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22084">
                <a:tc>
                  <a:txBody>
                    <a:bodyPr/>
                    <a:lstStyle/>
                    <a:p>
                      <a:r>
                        <a:rPr lang="en-US" altLang="zh-CN" sz="1800" b="1" baseline="0" dirty="0">
                          <a:latin typeface="楷体" panose="02010609060101010101" pitchFamily="49" charset="-122"/>
                          <a:ea typeface="楷体" panose="02010609060101010101" pitchFamily="49" charset="-122"/>
                        </a:rPr>
                        <a:t>90</a:t>
                      </a:r>
                      <a:r>
                        <a:rPr lang="zh-CN" altLang="en-US" sz="1800" b="1" baseline="0" dirty="0">
                          <a:latin typeface="楷体" panose="02010609060101010101" pitchFamily="49" charset="-122"/>
                          <a:ea typeface="楷体" panose="02010609060101010101" pitchFamily="49" charset="-122"/>
                        </a:rPr>
                        <a:t>日</a:t>
                      </a:r>
                      <a:r>
                        <a:rPr lang="en-US" altLang="zh-CN" sz="1800" b="1" baseline="0" dirty="0">
                          <a:latin typeface="楷体" panose="02010609060101010101" pitchFamily="49" charset="-122"/>
                          <a:ea typeface="楷体" panose="02010609060101010101" pitchFamily="49" charset="-122"/>
                        </a:rPr>
                        <a:t>-183</a:t>
                      </a:r>
                      <a:r>
                        <a:rPr lang="zh-CN" altLang="en-US" sz="1800" b="1" baseline="0" dirty="0">
                          <a:latin typeface="楷体" panose="02010609060101010101" pitchFamily="49" charset="-122"/>
                          <a:ea typeface="楷体" panose="02010609060101010101" pitchFamily="49" charset="-122"/>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800" baseline="0" dirty="0">
                          <a:ea typeface="楷体" panose="02010609060101010101" pitchFamily="49" charset="-122"/>
                        </a:rPr>
                        <a:t>非居民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800" baseline="0" dirty="0">
                          <a:ea typeface="楷体" panose="02010609060101010101" pitchFamily="49" charset="-122"/>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800" baseline="0" dirty="0">
                          <a:ea typeface="楷体" panose="02010609060101010101" pitchFamily="49" charset="-122"/>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800" baseline="0" dirty="0">
                          <a:ea typeface="楷体" panose="02010609060101010101" pitchFamily="49" charset="-122"/>
                        </a:rPr>
                        <a:t> ×</a:t>
                      </a:r>
                      <a:r>
                        <a:rPr lang="zh-CN" altLang="en-US" sz="1800" baseline="0" dirty="0">
                          <a:ea typeface="楷体" panose="02010609060101010101" pitchFamily="49" charset="-12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800" baseline="0" dirty="0">
                          <a:ea typeface="楷体" panose="02010609060101010101" pitchFamily="49" charset="-122"/>
                        </a:rPr>
                        <a:t> ×</a:t>
                      </a:r>
                      <a:endParaRPr lang="zh-CN" altLang="en-US" sz="1800" baseline="0" dirty="0">
                        <a:ea typeface="楷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022084">
                <a:tc>
                  <a:txBody>
                    <a:bodyPr/>
                    <a:lstStyle/>
                    <a:p>
                      <a:r>
                        <a:rPr lang="zh-CN" altLang="en-US" sz="1800" baseline="0" dirty="0">
                          <a:ea typeface="楷体" panose="02010609060101010101" pitchFamily="49" charset="-122"/>
                        </a:rPr>
                        <a:t>满</a:t>
                      </a:r>
                      <a:r>
                        <a:rPr lang="en-US" altLang="zh-CN" sz="1800" baseline="0" dirty="0">
                          <a:ea typeface="楷体" panose="02010609060101010101" pitchFamily="49" charset="-122"/>
                        </a:rPr>
                        <a:t>183</a:t>
                      </a:r>
                      <a:r>
                        <a:rPr lang="zh-CN" altLang="en-US" sz="1800" baseline="0" dirty="0">
                          <a:ea typeface="楷体" panose="02010609060101010101" pitchFamily="49" charset="-122"/>
                        </a:rPr>
                        <a:t>的年数超过</a:t>
                      </a:r>
                      <a:r>
                        <a:rPr lang="en-US" altLang="zh-CN" sz="1800" baseline="0" dirty="0">
                          <a:ea typeface="楷体" panose="02010609060101010101" pitchFamily="49" charset="-122"/>
                        </a:rPr>
                        <a:t>1</a:t>
                      </a:r>
                      <a:r>
                        <a:rPr lang="zh-CN" altLang="en-US" sz="1800" baseline="0" dirty="0">
                          <a:ea typeface="楷体" panose="02010609060101010101" pitchFamily="49" charset="-122"/>
                        </a:rPr>
                        <a:t>年不满</a:t>
                      </a:r>
                      <a:r>
                        <a:rPr lang="en-US" altLang="zh-CN" sz="1800" baseline="0" dirty="0">
                          <a:ea typeface="楷体" panose="02010609060101010101" pitchFamily="49" charset="-122"/>
                        </a:rPr>
                        <a:t>5</a:t>
                      </a:r>
                      <a:r>
                        <a:rPr lang="zh-CN" altLang="en-US" sz="1800" baseline="0" dirty="0">
                          <a:ea typeface="楷体" panose="02010609060101010101" pitchFamily="49" charset="-122"/>
                        </a:rPr>
                        <a:t>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800" baseline="0" dirty="0">
                          <a:ea typeface="楷体" panose="02010609060101010101" pitchFamily="49" charset="-122"/>
                        </a:rPr>
                        <a:t>居民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800" baseline="0" dirty="0">
                          <a:ea typeface="楷体" panose="02010609060101010101" pitchFamily="49" charset="-122"/>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800" baseline="0" dirty="0">
                          <a:ea typeface="楷体" panose="02010609060101010101" pitchFamily="49" charset="-122"/>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800" baseline="0" dirty="0">
                          <a:ea typeface="楷体" panose="02010609060101010101" pitchFamily="49" charset="-122"/>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800" baseline="0" dirty="0">
                          <a:ea typeface="楷体" panose="02010609060101010101" pitchFamily="49" charset="-122"/>
                        </a:rPr>
                        <a:t>免税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022084">
                <a:tc>
                  <a:txBody>
                    <a:bodyPr/>
                    <a:lstStyle/>
                    <a:p>
                      <a:r>
                        <a:rPr lang="zh-CN" altLang="en-US" sz="1800" baseline="0" dirty="0">
                          <a:ea typeface="楷体" panose="02010609060101010101" pitchFamily="49" charset="-122"/>
                        </a:rPr>
                        <a:t>连续满</a:t>
                      </a:r>
                      <a:r>
                        <a:rPr lang="en-US" altLang="zh-CN" sz="1800" baseline="0" dirty="0">
                          <a:ea typeface="楷体" panose="02010609060101010101" pitchFamily="49" charset="-122"/>
                        </a:rPr>
                        <a:t>5</a:t>
                      </a:r>
                      <a:r>
                        <a:rPr lang="zh-CN" altLang="en-US" sz="1800" baseline="0" dirty="0">
                          <a:ea typeface="楷体" panose="02010609060101010101" pitchFamily="49" charset="-122"/>
                        </a:rPr>
                        <a:t>年以上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800" baseline="0" dirty="0">
                          <a:ea typeface="楷体" panose="02010609060101010101" pitchFamily="49" charset="-122"/>
                        </a:rPr>
                        <a:t>居民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800" baseline="0" dirty="0">
                          <a:ea typeface="楷体" panose="02010609060101010101" pitchFamily="49" charset="-122"/>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800" baseline="0" dirty="0">
                          <a:ea typeface="楷体" panose="02010609060101010101" pitchFamily="49" charset="-122"/>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800" baseline="0" dirty="0">
                          <a:ea typeface="楷体" panose="02010609060101010101" pitchFamily="49" charset="-122"/>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800" baseline="0" dirty="0">
                          <a:ea typeface="楷体" panose="02010609060101010101" pitchFamily="49" charset="-122"/>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60EC7070-4864-4AF6-A53C-2CFEF953AF5D}"/>
              </a:ext>
            </a:extLst>
          </p:cNvPr>
          <p:cNvSpPr>
            <a:spLocks noGrp="1" noChangeArrowheads="1"/>
          </p:cNvSpPr>
          <p:nvPr>
            <p:ph idx="1"/>
          </p:nvPr>
        </p:nvSpPr>
        <p:spPr>
          <a:xfrm>
            <a:off x="323850" y="620713"/>
            <a:ext cx="8362950" cy="6048375"/>
          </a:xfrm>
        </p:spPr>
        <p:txBody>
          <a:bodyPr/>
          <a:lstStyle/>
          <a:p>
            <a:pPr algn="ctr" eaLnBrk="1" hangingPunct="1">
              <a:lnSpc>
                <a:spcPct val="90000"/>
              </a:lnSpc>
              <a:buFontTx/>
              <a:buNone/>
            </a:pPr>
            <a:r>
              <a:rPr lang="zh-CN" altLang="en-US" sz="4100" b="1"/>
              <a:t>第一节   个人所得税概述</a:t>
            </a:r>
          </a:p>
          <a:p>
            <a:pPr algn="ctr" eaLnBrk="1" hangingPunct="1">
              <a:lnSpc>
                <a:spcPct val="90000"/>
              </a:lnSpc>
              <a:buFontTx/>
              <a:buNone/>
            </a:pPr>
            <a:endParaRPr lang="zh-CN" altLang="en-US" sz="3700" b="1"/>
          </a:p>
        </p:txBody>
      </p:sp>
      <p:pic>
        <p:nvPicPr>
          <p:cNvPr id="7171" name="Picture 5" descr="http://t1.baidu.com/it/u=358978652,1796215792&amp;fm=23&amp;gp=0.jpg">
            <a:extLst>
              <a:ext uri="{FF2B5EF4-FFF2-40B4-BE49-F238E27FC236}">
                <a16:creationId xmlns:a16="http://schemas.microsoft.com/office/drawing/2014/main" id="{0BB91B41-87F9-40F5-BF24-320FD1456A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362200"/>
            <a:ext cx="3657600"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a:extLst>
              <a:ext uri="{FF2B5EF4-FFF2-40B4-BE49-F238E27FC236}">
                <a16:creationId xmlns:a16="http://schemas.microsoft.com/office/drawing/2014/main" id="{2EBFB853-1573-4992-A424-069243BD1756}"/>
              </a:ext>
            </a:extLst>
          </p:cNvPr>
          <p:cNvSpPr>
            <a:spLocks noGrp="1" noChangeArrowheads="1"/>
          </p:cNvSpPr>
          <p:nvPr>
            <p:ph idx="1"/>
          </p:nvPr>
        </p:nvSpPr>
        <p:spPr>
          <a:xfrm>
            <a:off x="1066800" y="260350"/>
            <a:ext cx="7897813" cy="5870575"/>
          </a:xfrm>
        </p:spPr>
        <p:txBody>
          <a:bodyPr/>
          <a:lstStyle/>
          <a:p>
            <a:pPr eaLnBrk="1" hangingPunct="1">
              <a:lnSpc>
                <a:spcPct val="90000"/>
              </a:lnSpc>
            </a:pPr>
            <a:r>
              <a:rPr lang="zh-CN" altLang="en-US" b="1">
                <a:ea typeface="黑体" panose="02010609060101010101" pitchFamily="49" charset="-122"/>
              </a:rPr>
              <a:t>五、所得来源地的确定</a:t>
            </a:r>
          </a:p>
          <a:p>
            <a:pPr eaLnBrk="1" hangingPunct="1">
              <a:lnSpc>
                <a:spcPct val="90000"/>
              </a:lnSpc>
            </a:pPr>
            <a:endParaRPr lang="zh-CN" altLang="en-US" b="1">
              <a:ea typeface="黑体" panose="02010609060101010101" pitchFamily="49" charset="-122"/>
            </a:endParaRPr>
          </a:p>
          <a:p>
            <a:pPr eaLnBrk="1" hangingPunct="1"/>
            <a:r>
              <a:rPr lang="zh-CN" altLang="en-US" sz="2800" b="1">
                <a:latin typeface="黑体" panose="02010609060101010101" pitchFamily="49" charset="-122"/>
                <a:ea typeface="黑体" panose="02010609060101010101" pitchFamily="49" charset="-122"/>
                <a:cs typeface="仿宋_GB2312"/>
              </a:rPr>
              <a:t>下列所得，不论</a:t>
            </a:r>
            <a:r>
              <a:rPr lang="zh-CN" altLang="en-US" sz="2800" b="1">
                <a:solidFill>
                  <a:srgbClr val="FF0000"/>
                </a:solidFill>
                <a:latin typeface="黑体" panose="02010609060101010101" pitchFamily="49" charset="-122"/>
                <a:ea typeface="黑体" panose="02010609060101010101" pitchFamily="49" charset="-122"/>
                <a:cs typeface="仿宋_GB2312"/>
              </a:rPr>
              <a:t>支付地点</a:t>
            </a:r>
            <a:r>
              <a:rPr lang="zh-CN" altLang="en-US" sz="2800" b="1">
                <a:latin typeface="黑体" panose="02010609060101010101" pitchFamily="49" charset="-122"/>
                <a:ea typeface="黑体" panose="02010609060101010101" pitchFamily="49" charset="-122"/>
                <a:cs typeface="仿宋_GB2312"/>
              </a:rPr>
              <a:t>是否在我国境内，均为来源于</a:t>
            </a:r>
            <a:r>
              <a:rPr lang="zh-CN" altLang="en-US" sz="2800" b="1">
                <a:solidFill>
                  <a:srgbClr val="FF0000"/>
                </a:solidFill>
                <a:latin typeface="黑体" panose="02010609060101010101" pitchFamily="49" charset="-122"/>
                <a:ea typeface="黑体" panose="02010609060101010101" pitchFamily="49" charset="-122"/>
                <a:cs typeface="仿宋_GB2312"/>
              </a:rPr>
              <a:t>中国境内</a:t>
            </a:r>
            <a:r>
              <a:rPr lang="zh-CN" altLang="en-US" sz="2800" b="1">
                <a:latin typeface="黑体" panose="02010609060101010101" pitchFamily="49" charset="-122"/>
                <a:ea typeface="黑体" panose="02010609060101010101" pitchFamily="49" charset="-122"/>
                <a:cs typeface="仿宋_GB2312"/>
              </a:rPr>
              <a:t>的所得：</a:t>
            </a:r>
          </a:p>
          <a:p>
            <a:pPr eaLnBrk="1" hangingPunct="1"/>
            <a:r>
              <a:rPr lang="zh-CN" altLang="en-US" sz="2800" b="1">
                <a:latin typeface="楷体" panose="02010609060101010101" pitchFamily="49" charset="-122"/>
                <a:ea typeface="楷体" panose="02010609060101010101" pitchFamily="49" charset="-122"/>
              </a:rPr>
              <a:t>（一）因任职、受雇、履约等而在中国境内提供劳务取得的所得；</a:t>
            </a:r>
          </a:p>
          <a:p>
            <a:pPr eaLnBrk="1" hangingPunct="1"/>
            <a:r>
              <a:rPr lang="zh-CN" altLang="en-US" sz="2800" b="1">
                <a:latin typeface="楷体" panose="02010609060101010101" pitchFamily="49" charset="-122"/>
                <a:ea typeface="楷体" panose="02010609060101010101" pitchFamily="49" charset="-122"/>
              </a:rPr>
              <a:t>（二）在中国境内开展经营活动而取得与经营活动相关的所得；</a:t>
            </a:r>
          </a:p>
          <a:p>
            <a:pPr eaLnBrk="1" hangingPunct="1"/>
            <a:r>
              <a:rPr lang="zh-CN" altLang="en-US" sz="2800" b="1">
                <a:latin typeface="楷体" panose="02010609060101010101" pitchFamily="49" charset="-122"/>
                <a:ea typeface="楷体" panose="02010609060101010101" pitchFamily="49" charset="-122"/>
              </a:rPr>
              <a:t>（三）将财产出租给承租人在中国境内使用而取得的所得；</a:t>
            </a:r>
          </a:p>
          <a:p>
            <a:pPr eaLnBrk="1" hangingPunct="1"/>
            <a:r>
              <a:rPr lang="zh-CN" altLang="en-US" sz="2800" b="1">
                <a:latin typeface="楷体" panose="02010609060101010101" pitchFamily="49" charset="-122"/>
                <a:ea typeface="楷体" panose="02010609060101010101" pitchFamily="49" charset="-122"/>
              </a:rPr>
              <a:t>（四）许可各种特许权在中国境内使用而取得的所得；</a:t>
            </a:r>
          </a:p>
        </p:txBody>
      </p:sp>
      <p:sp>
        <p:nvSpPr>
          <p:cNvPr id="4" name="左右箭头标注 3">
            <a:extLst>
              <a:ext uri="{FF2B5EF4-FFF2-40B4-BE49-F238E27FC236}">
                <a16:creationId xmlns:a16="http://schemas.microsoft.com/office/drawing/2014/main" id="{970E089C-D4B2-4999-B452-B7866D3612FA}"/>
              </a:ext>
            </a:extLst>
          </p:cNvPr>
          <p:cNvSpPr/>
          <p:nvPr/>
        </p:nvSpPr>
        <p:spPr>
          <a:xfrm>
            <a:off x="533400" y="1676400"/>
            <a:ext cx="762000" cy="2590800"/>
          </a:xfrm>
          <a:prstGeom prst="leftRightArrowCallout">
            <a:avLst>
              <a:gd name="adj1" fmla="val 25000"/>
              <a:gd name="adj2" fmla="val 29839"/>
              <a:gd name="adj3" fmla="val 25000"/>
              <a:gd name="adj4" fmla="val 4812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zh-CN" altLang="en-US" sz="2800" dirty="0"/>
              <a:t>工作地在境内</a:t>
            </a:r>
          </a:p>
        </p:txBody>
      </p:sp>
      <p:sp>
        <p:nvSpPr>
          <p:cNvPr id="5" name="上箭头 4">
            <a:extLst>
              <a:ext uri="{FF2B5EF4-FFF2-40B4-BE49-F238E27FC236}">
                <a16:creationId xmlns:a16="http://schemas.microsoft.com/office/drawing/2014/main" id="{C8866F5C-42FB-49AE-9B8D-B05630B1E7A9}"/>
              </a:ext>
            </a:extLst>
          </p:cNvPr>
          <p:cNvSpPr/>
          <p:nvPr/>
        </p:nvSpPr>
        <p:spPr>
          <a:xfrm>
            <a:off x="4191000" y="5562600"/>
            <a:ext cx="4495800" cy="7620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zh-CN" altLang="en-US" sz="2400" b="1" dirty="0"/>
              <a:t>使用地在境内</a:t>
            </a:r>
          </a:p>
        </p:txBody>
      </p:sp>
      <p:cxnSp>
        <p:nvCxnSpPr>
          <p:cNvPr id="3" name="直接连接符 2">
            <a:extLst>
              <a:ext uri="{FF2B5EF4-FFF2-40B4-BE49-F238E27FC236}">
                <a16:creationId xmlns:a16="http://schemas.microsoft.com/office/drawing/2014/main" id="{B4966AAC-CD90-4BAB-B27D-6A76925F17F4}"/>
              </a:ext>
            </a:extLst>
          </p:cNvPr>
          <p:cNvCxnSpPr>
            <a:endCxn id="4" idx="3"/>
          </p:cNvCxnSpPr>
          <p:nvPr/>
        </p:nvCxnSpPr>
        <p:spPr>
          <a:xfrm flipH="1">
            <a:off x="1295400" y="2514600"/>
            <a:ext cx="3810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37839DDC-3E42-4C6F-B7DA-A1B02DD91BCF}"/>
              </a:ext>
            </a:extLst>
          </p:cNvPr>
          <p:cNvCxnSpPr>
            <a:stCxn id="4" idx="3"/>
          </p:cNvCxnSpPr>
          <p:nvPr/>
        </p:nvCxnSpPr>
        <p:spPr>
          <a:xfrm>
            <a:off x="1295400" y="2971800"/>
            <a:ext cx="3810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FC818BFB-1F49-4CCC-BB00-7450CD5FA9DC}"/>
              </a:ext>
            </a:extLst>
          </p:cNvPr>
          <p:cNvCxnSpPr>
            <a:stCxn id="61442" idx="2"/>
          </p:cNvCxnSpPr>
          <p:nvPr/>
        </p:nvCxnSpPr>
        <p:spPr>
          <a:xfrm flipH="1">
            <a:off x="990600" y="6130925"/>
            <a:ext cx="4025900" cy="41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193279DB-ACB8-482A-B329-8071329EF6AF}"/>
              </a:ext>
            </a:extLst>
          </p:cNvPr>
          <p:cNvCxnSpPr/>
          <p:nvPr/>
        </p:nvCxnSpPr>
        <p:spPr>
          <a:xfrm flipV="1">
            <a:off x="990600" y="4419600"/>
            <a:ext cx="0" cy="1752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1E80CBA3-119D-43E9-89D8-A38632C3EE70}"/>
              </a:ext>
            </a:extLst>
          </p:cNvPr>
          <p:cNvCxnSpPr/>
          <p:nvPr/>
        </p:nvCxnSpPr>
        <p:spPr>
          <a:xfrm>
            <a:off x="990600" y="44196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1CD934A4-6E33-4A42-A3FD-E49AA7D6274D}"/>
              </a:ext>
            </a:extLst>
          </p:cNvPr>
          <p:cNvCxnSpPr/>
          <p:nvPr/>
        </p:nvCxnSpPr>
        <p:spPr>
          <a:xfrm>
            <a:off x="990600" y="5295900"/>
            <a:ext cx="6858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442">
                                            <p:txEl>
                                              <p:pRg st="2" end="2"/>
                                            </p:txEl>
                                          </p:spTgt>
                                        </p:tgtEl>
                                        <p:attrNameLst>
                                          <p:attrName>style.visibility</p:attrName>
                                        </p:attrNameLst>
                                      </p:cBhvr>
                                      <p:to>
                                        <p:strVal val="visible"/>
                                      </p:to>
                                    </p:set>
                                    <p:anim calcmode="lin" valueType="num">
                                      <p:cBhvr additive="base">
                                        <p:cTn id="7" dur="500" fill="hold"/>
                                        <p:tgtEl>
                                          <p:spTgt spid="6144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4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0614F0FB-2BE8-4D46-98AC-ED880C675DAA}"/>
              </a:ext>
            </a:extLst>
          </p:cNvPr>
          <p:cNvSpPr>
            <a:spLocks noGrp="1" noChangeArrowheads="1"/>
          </p:cNvSpPr>
          <p:nvPr>
            <p:ph idx="1"/>
          </p:nvPr>
        </p:nvSpPr>
        <p:spPr>
          <a:xfrm>
            <a:off x="990600" y="533400"/>
            <a:ext cx="7696200" cy="5597525"/>
          </a:xfrm>
        </p:spPr>
        <p:txBody>
          <a:bodyPr/>
          <a:lstStyle/>
          <a:p>
            <a:pPr marL="0" indent="0" eaLnBrk="1" hangingPunct="1">
              <a:buFontTx/>
              <a:buNone/>
              <a:defRPr/>
            </a:pPr>
            <a:r>
              <a:rPr lang="zh-CN" altLang="en-US" sz="2800" b="1" dirty="0">
                <a:latin typeface="楷体" pitchFamily="49" charset="-122"/>
                <a:ea typeface="楷体" pitchFamily="49" charset="-122"/>
              </a:rPr>
              <a:t>（五）转让</a:t>
            </a:r>
            <a:r>
              <a:rPr lang="zh-CN" altLang="en-US" sz="2800" b="1" dirty="0">
                <a:solidFill>
                  <a:srgbClr val="FF0000"/>
                </a:solidFill>
                <a:latin typeface="楷体" pitchFamily="49" charset="-122"/>
                <a:ea typeface="楷体" pitchFamily="49" charset="-122"/>
              </a:rPr>
              <a:t>中国境内</a:t>
            </a:r>
            <a:r>
              <a:rPr lang="zh-CN" altLang="en-US" sz="2800" b="1" dirty="0">
                <a:latin typeface="楷体" pitchFamily="49" charset="-122"/>
                <a:ea typeface="楷体" pitchFamily="49" charset="-122"/>
              </a:rPr>
              <a:t>的不动产、土地使用权取得的所得；转让对</a:t>
            </a:r>
            <a:r>
              <a:rPr lang="zh-CN" altLang="en-US" sz="2800" b="1" dirty="0">
                <a:solidFill>
                  <a:srgbClr val="FF0000"/>
                </a:solidFill>
                <a:latin typeface="楷体" pitchFamily="49" charset="-122"/>
                <a:ea typeface="楷体" pitchFamily="49" charset="-122"/>
              </a:rPr>
              <a:t>中国境内</a:t>
            </a:r>
            <a:r>
              <a:rPr lang="zh-CN" altLang="en-US" sz="2800" b="1" dirty="0">
                <a:latin typeface="楷体" pitchFamily="49" charset="-122"/>
                <a:ea typeface="楷体" pitchFamily="49" charset="-122"/>
              </a:rPr>
              <a:t>企事业单位和其他经济组织</a:t>
            </a:r>
            <a:r>
              <a:rPr lang="zh-CN" altLang="en-US" sz="2800" b="1" dirty="0">
                <a:solidFill>
                  <a:srgbClr val="FF0000"/>
                </a:solidFill>
                <a:latin typeface="楷体" pitchFamily="49" charset="-122"/>
                <a:ea typeface="楷体" pitchFamily="49" charset="-122"/>
              </a:rPr>
              <a:t>投资</a:t>
            </a:r>
            <a:r>
              <a:rPr lang="zh-CN" altLang="en-US" sz="2800" b="1" dirty="0">
                <a:latin typeface="楷体" pitchFamily="49" charset="-122"/>
                <a:ea typeface="楷体" pitchFamily="49" charset="-122"/>
              </a:rPr>
              <a:t>形成的权益性资产取得的所得；在中国境内转让动产以及其他财产取得的所得； </a:t>
            </a:r>
            <a:endParaRPr lang="en-US" altLang="zh-CN" sz="2800" b="1" dirty="0">
              <a:latin typeface="楷体" pitchFamily="49" charset="-122"/>
              <a:ea typeface="楷体" pitchFamily="49" charset="-122"/>
            </a:endParaRPr>
          </a:p>
          <a:p>
            <a:pPr eaLnBrk="1" hangingPunct="1">
              <a:defRPr/>
            </a:pPr>
            <a:r>
              <a:rPr lang="zh-CN" altLang="en-US" sz="2800" b="1" dirty="0">
                <a:latin typeface="楷体" pitchFamily="49" charset="-122"/>
                <a:ea typeface="楷体" pitchFamily="49" charset="-122"/>
              </a:rPr>
              <a:t>（六）由中国境内企事业单位和其他经济组织以及居民个人</a:t>
            </a:r>
            <a:r>
              <a:rPr lang="zh-CN" altLang="en-US" sz="2800" b="1" dirty="0">
                <a:solidFill>
                  <a:srgbClr val="FF0000"/>
                </a:solidFill>
                <a:latin typeface="楷体" pitchFamily="49" charset="-122"/>
                <a:ea typeface="楷体" pitchFamily="49" charset="-122"/>
              </a:rPr>
              <a:t>支付或负担</a:t>
            </a:r>
            <a:r>
              <a:rPr lang="zh-CN" altLang="en-US" sz="2800" b="1" dirty="0">
                <a:latin typeface="楷体" pitchFamily="49" charset="-122"/>
                <a:ea typeface="楷体" pitchFamily="49" charset="-122"/>
              </a:rPr>
              <a:t>的稿 酬所得、偶然所得； </a:t>
            </a:r>
            <a:endParaRPr lang="en-US" altLang="zh-CN" sz="2800" b="1" dirty="0">
              <a:latin typeface="楷体" pitchFamily="49" charset="-122"/>
              <a:ea typeface="楷体" pitchFamily="49" charset="-122"/>
            </a:endParaRPr>
          </a:p>
          <a:p>
            <a:pPr eaLnBrk="1" hangingPunct="1">
              <a:defRPr/>
            </a:pPr>
            <a:r>
              <a:rPr lang="zh-CN" altLang="en-US" sz="2800" b="1" dirty="0">
                <a:latin typeface="楷体" pitchFamily="49" charset="-122"/>
                <a:ea typeface="楷体" pitchFamily="49" charset="-122"/>
              </a:rPr>
              <a:t>（七）从中国境内企事业单位和其他经济组织或者居民个人取得的利息、股息、红利所得。</a:t>
            </a:r>
            <a:endParaRPr lang="en-US" altLang="zh-CN" sz="2800" b="1" dirty="0">
              <a:latin typeface="楷体" pitchFamily="49" charset="-122"/>
              <a:ea typeface="楷体" pitchFamily="49" charset="-122"/>
            </a:endParaRPr>
          </a:p>
          <a:p>
            <a:pPr eaLnBrk="1" hangingPunct="1">
              <a:defRPr/>
            </a:pPr>
            <a:r>
              <a:rPr lang="zh-CN" altLang="en-US" sz="2800" b="1" dirty="0">
                <a:solidFill>
                  <a:srgbClr val="FF0000"/>
                </a:solidFill>
                <a:latin typeface="楷体_GB2312" pitchFamily="1" charset="-122"/>
                <a:ea typeface="楷体_GB2312" pitchFamily="1" charset="-122"/>
              </a:rPr>
              <a:t>注意：</a:t>
            </a:r>
          </a:p>
          <a:p>
            <a:pPr eaLnBrk="1" hangingPunct="1">
              <a:defRPr/>
            </a:pPr>
            <a:r>
              <a:rPr lang="zh-CN" altLang="en-US" sz="2400" b="1" dirty="0">
                <a:latin typeface="楷体_GB2312" pitchFamily="1" charset="-122"/>
                <a:ea typeface="楷体_GB2312" pitchFamily="1" charset="-122"/>
              </a:rPr>
              <a:t>所得来源地不同于支付地</a:t>
            </a:r>
          </a:p>
          <a:p>
            <a:pPr eaLnBrk="1" hangingPunct="1">
              <a:defRPr/>
            </a:pPr>
            <a:r>
              <a:rPr lang="zh-CN" altLang="en-US" sz="2400" b="1" dirty="0">
                <a:latin typeface="楷体_GB2312" pitchFamily="1" charset="-122"/>
                <a:ea typeface="楷体_GB2312" pitchFamily="1" charset="-122"/>
              </a:rPr>
              <a:t>所得来源地与生产要素对生产作出贡献地基本等同。</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anim calcmode="lin" valueType="num">
                                      <p:cBhvr additive="base">
                                        <p:cTn id="7" dur="500" fill="hold"/>
                                        <p:tgtEl>
                                          <p:spTgt spid="624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4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2466">
                                            <p:txEl>
                                              <p:pRg st="1" end="1"/>
                                            </p:txEl>
                                          </p:spTgt>
                                        </p:tgtEl>
                                        <p:attrNameLst>
                                          <p:attrName>style.visibility</p:attrName>
                                        </p:attrNameLst>
                                      </p:cBhvr>
                                      <p:to>
                                        <p:strVal val="visible"/>
                                      </p:to>
                                    </p:set>
                                    <p:anim calcmode="lin" valueType="num">
                                      <p:cBhvr additive="base">
                                        <p:cTn id="13" dur="500" fill="hold"/>
                                        <p:tgtEl>
                                          <p:spTgt spid="6246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246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2466">
                                            <p:txEl>
                                              <p:pRg st="2" end="2"/>
                                            </p:txEl>
                                          </p:spTgt>
                                        </p:tgtEl>
                                        <p:attrNameLst>
                                          <p:attrName>style.visibility</p:attrName>
                                        </p:attrNameLst>
                                      </p:cBhvr>
                                      <p:to>
                                        <p:strVal val="visible"/>
                                      </p:to>
                                    </p:set>
                                    <p:anim calcmode="lin" valueType="num">
                                      <p:cBhvr additive="base">
                                        <p:cTn id="19" dur="500" fill="hold"/>
                                        <p:tgtEl>
                                          <p:spTgt spid="6246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246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2466">
                                            <p:txEl>
                                              <p:pRg st="3" end="3"/>
                                            </p:txEl>
                                          </p:spTgt>
                                        </p:tgtEl>
                                        <p:attrNameLst>
                                          <p:attrName>style.visibility</p:attrName>
                                        </p:attrNameLst>
                                      </p:cBhvr>
                                      <p:to>
                                        <p:strVal val="visible"/>
                                      </p:to>
                                    </p:set>
                                    <p:anim calcmode="lin" valueType="num">
                                      <p:cBhvr additive="base">
                                        <p:cTn id="25" dur="500" fill="hold"/>
                                        <p:tgtEl>
                                          <p:spTgt spid="6246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246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2466">
                                            <p:txEl>
                                              <p:pRg st="4" end="4"/>
                                            </p:txEl>
                                          </p:spTgt>
                                        </p:tgtEl>
                                        <p:attrNameLst>
                                          <p:attrName>style.visibility</p:attrName>
                                        </p:attrNameLst>
                                      </p:cBhvr>
                                      <p:to>
                                        <p:strVal val="visible"/>
                                      </p:to>
                                    </p:set>
                                    <p:anim calcmode="lin" valueType="num">
                                      <p:cBhvr additive="base">
                                        <p:cTn id="31" dur="500" fill="hold"/>
                                        <p:tgtEl>
                                          <p:spTgt spid="6246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246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2466">
                                            <p:txEl>
                                              <p:pRg st="5" end="5"/>
                                            </p:txEl>
                                          </p:spTgt>
                                        </p:tgtEl>
                                        <p:attrNameLst>
                                          <p:attrName>style.visibility</p:attrName>
                                        </p:attrNameLst>
                                      </p:cBhvr>
                                      <p:to>
                                        <p:strVal val="visible"/>
                                      </p:to>
                                    </p:set>
                                    <p:anim calcmode="lin" valueType="num">
                                      <p:cBhvr additive="base">
                                        <p:cTn id="37" dur="500" fill="hold"/>
                                        <p:tgtEl>
                                          <p:spTgt spid="6246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246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298EBB1F-87B6-474C-9370-2CA174B3C57C}"/>
              </a:ext>
            </a:extLst>
          </p:cNvPr>
          <p:cNvSpPr>
            <a:spLocks noGrp="1" noChangeArrowheads="1"/>
          </p:cNvSpPr>
          <p:nvPr>
            <p:ph idx="1"/>
          </p:nvPr>
        </p:nvSpPr>
        <p:spPr>
          <a:xfrm>
            <a:off x="1066800" y="333375"/>
            <a:ext cx="7620000" cy="5797550"/>
          </a:xfrm>
        </p:spPr>
        <p:txBody>
          <a:bodyPr/>
          <a:lstStyle/>
          <a:p>
            <a:pPr algn="ctr" eaLnBrk="1" hangingPunct="1">
              <a:lnSpc>
                <a:spcPct val="90000"/>
              </a:lnSpc>
              <a:buFontTx/>
              <a:buNone/>
            </a:pPr>
            <a:r>
              <a:rPr lang="zh-CN" altLang="en-US" sz="3600" b="1">
                <a:latin typeface="黑体" panose="02010609060101010101" pitchFamily="49" charset="-122"/>
                <a:ea typeface="黑体" panose="02010609060101010101" pitchFamily="49" charset="-122"/>
              </a:rPr>
              <a:t>第四节  税率</a:t>
            </a:r>
          </a:p>
          <a:p>
            <a:pPr algn="ctr" eaLnBrk="1" hangingPunct="1">
              <a:lnSpc>
                <a:spcPct val="90000"/>
              </a:lnSpc>
              <a:buFontTx/>
              <a:buNone/>
            </a:pPr>
            <a:r>
              <a:rPr lang="zh-CN" altLang="en-US" sz="2800"/>
              <a:t>  </a:t>
            </a:r>
          </a:p>
          <a:p>
            <a:pPr eaLnBrk="1" hangingPunct="1">
              <a:lnSpc>
                <a:spcPct val="90000"/>
              </a:lnSpc>
            </a:pPr>
            <a:endParaRPr lang="zh-CN" altLang="en-US" sz="2800" b="1">
              <a:ea typeface="仿宋_GB2312"/>
              <a:cs typeface="仿宋_GB2312"/>
            </a:endParaRPr>
          </a:p>
          <a:p>
            <a:pPr eaLnBrk="1" hangingPunct="1">
              <a:lnSpc>
                <a:spcPct val="90000"/>
              </a:lnSpc>
            </a:pPr>
            <a:r>
              <a:rPr lang="zh-CN" altLang="en-US" sz="2800" b="1"/>
              <a:t>（一）综合所得，适用百分之三至百分之四十五的超额累进税率（税率表附后）；</a:t>
            </a:r>
          </a:p>
          <a:p>
            <a:pPr eaLnBrk="1" hangingPunct="1">
              <a:lnSpc>
                <a:spcPct val="90000"/>
              </a:lnSpc>
            </a:pPr>
            <a:r>
              <a:rPr lang="zh-CN" altLang="en-US" sz="2800" b="1"/>
              <a:t>（二）经营所得，适用百分之五至百分之三十五的超额累进税率（税率表附后）；</a:t>
            </a:r>
          </a:p>
          <a:p>
            <a:pPr eaLnBrk="1" hangingPunct="1">
              <a:lnSpc>
                <a:spcPct val="90000"/>
              </a:lnSpc>
            </a:pPr>
            <a:r>
              <a:rPr lang="zh-CN" altLang="en-US" sz="2800" b="1"/>
              <a:t>（三）利息、股息、红利所得，财产租赁所得，财产转让所得和偶然所得，适用比例税率，税率为百分之二十。”</a:t>
            </a:r>
          </a:p>
          <a:p>
            <a:pPr eaLnBrk="1" hangingPunct="1">
              <a:lnSpc>
                <a:spcPct val="90000"/>
              </a:lnSpc>
            </a:pPr>
            <a:r>
              <a:rPr lang="zh-CN" altLang="en-US" sz="2800" b="1"/>
              <a:t> </a:t>
            </a:r>
            <a:endParaRPr lang="zh-CN" altLang="en-US" sz="2800">
              <a:latin typeface="楷体_GB2312" pitchFamily="1" charset="-122"/>
              <a:ea typeface="楷体_GB2312"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6562">
                                            <p:txEl>
                                              <p:pRg st="6" end="6"/>
                                            </p:txEl>
                                          </p:spTgt>
                                        </p:tgtEl>
                                        <p:attrNameLst>
                                          <p:attrName>style.visibility</p:attrName>
                                        </p:attrNameLst>
                                      </p:cBhvr>
                                      <p:to>
                                        <p:strVal val="visible"/>
                                      </p:to>
                                    </p:set>
                                    <p:anim calcmode="lin" valueType="num">
                                      <p:cBhvr additive="base">
                                        <p:cTn id="7" dur="500" fill="hold"/>
                                        <p:tgtEl>
                                          <p:spTgt spid="66562">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56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6562">
                                            <p:txEl>
                                              <p:pRg st="3" end="3"/>
                                            </p:txEl>
                                          </p:spTgt>
                                        </p:tgtEl>
                                        <p:attrNameLst>
                                          <p:attrName>style.visibility</p:attrName>
                                        </p:attrNameLst>
                                      </p:cBhvr>
                                      <p:to>
                                        <p:strVal val="visible"/>
                                      </p:to>
                                    </p:set>
                                    <p:anim calcmode="lin" valueType="num">
                                      <p:cBhvr additive="base">
                                        <p:cTn id="13" dur="500" fill="hold"/>
                                        <p:tgtEl>
                                          <p:spTgt spid="6656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656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6562">
                                            <p:txEl>
                                              <p:pRg st="4" end="4"/>
                                            </p:txEl>
                                          </p:spTgt>
                                        </p:tgtEl>
                                        <p:attrNameLst>
                                          <p:attrName>style.visibility</p:attrName>
                                        </p:attrNameLst>
                                      </p:cBhvr>
                                      <p:to>
                                        <p:strVal val="visible"/>
                                      </p:to>
                                    </p:set>
                                    <p:anim calcmode="lin" valueType="num">
                                      <p:cBhvr additive="base">
                                        <p:cTn id="19" dur="500" fill="hold"/>
                                        <p:tgtEl>
                                          <p:spTgt spid="6656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656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6562">
                                            <p:txEl>
                                              <p:pRg st="5" end="5"/>
                                            </p:txEl>
                                          </p:spTgt>
                                        </p:tgtEl>
                                        <p:attrNameLst>
                                          <p:attrName>style.visibility</p:attrName>
                                        </p:attrNameLst>
                                      </p:cBhvr>
                                      <p:to>
                                        <p:strVal val="visible"/>
                                      </p:to>
                                    </p:set>
                                    <p:anim calcmode="lin" valueType="num">
                                      <p:cBhvr additive="base">
                                        <p:cTn id="25" dur="500" fill="hold"/>
                                        <p:tgtEl>
                                          <p:spTgt spid="6656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656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a:extLst>
              <a:ext uri="{FF2B5EF4-FFF2-40B4-BE49-F238E27FC236}">
                <a16:creationId xmlns:a16="http://schemas.microsoft.com/office/drawing/2014/main" id="{B0571B65-356F-4B6D-AB12-977BDEE804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 y="1066800"/>
            <a:ext cx="8248650"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Box 1">
            <a:extLst>
              <a:ext uri="{FF2B5EF4-FFF2-40B4-BE49-F238E27FC236}">
                <a16:creationId xmlns:a16="http://schemas.microsoft.com/office/drawing/2014/main" id="{555C0381-4E6D-4FF8-ABAF-FF2390A62312}"/>
              </a:ext>
            </a:extLst>
          </p:cNvPr>
          <p:cNvSpPr txBox="1">
            <a:spLocks noChangeArrowheads="1"/>
          </p:cNvSpPr>
          <p:nvPr/>
        </p:nvSpPr>
        <p:spPr bwMode="auto">
          <a:xfrm>
            <a:off x="2743200" y="304800"/>
            <a:ext cx="3733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ea typeface="宋体" panose="02010600030101010101" pitchFamily="2" charset="-122"/>
              </a:defRPr>
            </a:lvl1pPr>
            <a:lvl2pPr marL="742950" indent="-285750" eaLnBrk="0" hangingPunct="0">
              <a:defRPr>
                <a:solidFill>
                  <a:schemeClr val="tx1"/>
                </a:solidFill>
                <a:latin typeface="Times New Roman" panose="02020603050405020304" pitchFamily="18" charset="0"/>
                <a:ea typeface="宋体" panose="02010600030101010101" pitchFamily="2" charset="-122"/>
              </a:defRPr>
            </a:lvl2pPr>
            <a:lvl3pPr marL="1143000" indent="-228600" eaLnBrk="0" hangingPunct="0">
              <a:defRPr>
                <a:solidFill>
                  <a:schemeClr val="tx1"/>
                </a:solidFill>
                <a:latin typeface="Times New Roman" panose="02020603050405020304" pitchFamily="18" charset="0"/>
                <a:ea typeface="宋体" panose="02010600030101010101" pitchFamily="2" charset="-122"/>
              </a:defRPr>
            </a:lvl3pPr>
            <a:lvl4pPr marL="1600200" indent="-228600" eaLnBrk="0" hangingPunct="0">
              <a:defRPr>
                <a:solidFill>
                  <a:schemeClr val="tx1"/>
                </a:solidFill>
                <a:latin typeface="Times New Roman" panose="02020603050405020304" pitchFamily="18" charset="0"/>
                <a:ea typeface="宋体" panose="02010600030101010101" pitchFamily="2" charset="-122"/>
              </a:defRPr>
            </a:lvl4pPr>
            <a:lvl5pPr marL="2057400" indent="-228600" eaLnBrk="0" hangingPunct="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algn="ctr" eaLnBrk="1" hangingPunct="1"/>
            <a:r>
              <a:rPr lang="zh-CN" altLang="en-US" sz="3200" b="1">
                <a:solidFill>
                  <a:srgbClr val="FF0000"/>
                </a:solidFill>
                <a:latin typeface="黑体" panose="02010609060101010101" pitchFamily="49" charset="-122"/>
                <a:ea typeface="黑体" panose="02010609060101010101" pitchFamily="49" charset="-122"/>
              </a:rPr>
              <a:t>税率表一</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B63082DC-24B5-4A91-8786-F0EAB6CDB10F}"/>
              </a:ext>
            </a:extLst>
          </p:cNvPr>
          <p:cNvGraphicFramePr>
            <a:graphicFrameLocks noGrp="1"/>
          </p:cNvGraphicFramePr>
          <p:nvPr/>
        </p:nvGraphicFramePr>
        <p:xfrm>
          <a:off x="28575" y="90488"/>
          <a:ext cx="8458200" cy="6596062"/>
        </p:xfrm>
        <a:graphic>
          <a:graphicData uri="http://schemas.openxmlformats.org/drawingml/2006/table">
            <a:tbl>
              <a:tblPr firstRow="1" bandRow="1">
                <a:tableStyleId>{F5AB1C69-6EDB-4FF4-983F-18BD219EF322}</a:tableStyleId>
              </a:tblPr>
              <a:tblGrid>
                <a:gridCol w="609600">
                  <a:extLst>
                    <a:ext uri="{9D8B030D-6E8A-4147-A177-3AD203B41FA5}">
                      <a16:colId xmlns:a16="http://schemas.microsoft.com/office/drawing/2014/main" val="20000"/>
                    </a:ext>
                  </a:extLst>
                </a:gridCol>
                <a:gridCol w="2773680">
                  <a:extLst>
                    <a:ext uri="{9D8B030D-6E8A-4147-A177-3AD203B41FA5}">
                      <a16:colId xmlns:a16="http://schemas.microsoft.com/office/drawing/2014/main" val="20001"/>
                    </a:ext>
                  </a:extLst>
                </a:gridCol>
                <a:gridCol w="2865122">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1371597">
                  <a:extLst>
                    <a:ext uri="{9D8B030D-6E8A-4147-A177-3AD203B41FA5}">
                      <a16:colId xmlns:a16="http://schemas.microsoft.com/office/drawing/2014/main" val="20004"/>
                    </a:ext>
                  </a:extLst>
                </a:gridCol>
              </a:tblGrid>
              <a:tr h="533383">
                <a:tc rowSpan="2">
                  <a:txBody>
                    <a:bodyPr/>
                    <a:lstStyle/>
                    <a:p>
                      <a:r>
                        <a:rPr lang="zh-CN" altLang="en-US" sz="2800" dirty="0"/>
                        <a:t>级数</a:t>
                      </a: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zh-CN" altLang="en-US" sz="2400" dirty="0"/>
                        <a:t>全月应纳税所得额</a:t>
                      </a: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800"/>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800"/>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19193">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800" b="1" dirty="0">
                          <a:latin typeface="Times New Roman" pitchFamily="18" charset="0"/>
                          <a:cs typeface="Times New Roman" pitchFamily="18" charset="0"/>
                        </a:rPr>
                        <a:t>含税级距</a:t>
                      </a: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800" dirty="0"/>
                        <a:t>不含税级距</a:t>
                      </a: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800" dirty="0"/>
                        <a:t>税率</a:t>
                      </a: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800" dirty="0"/>
                        <a:t>速算扣除数</a:t>
                      </a: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14353">
                <a:tc>
                  <a:txBody>
                    <a:bodyPr/>
                    <a:lstStyle/>
                    <a:p>
                      <a:r>
                        <a:rPr lang="en-US" altLang="zh-CN" sz="1800" dirty="0"/>
                        <a:t>1</a:t>
                      </a:r>
                      <a:endParaRPr lang="zh-CN" altLang="en-US" sz="1800" dirty="0"/>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400" b="1" dirty="0">
                          <a:latin typeface="Times New Roman" pitchFamily="18" charset="0"/>
                          <a:cs typeface="Times New Roman" pitchFamily="18" charset="0"/>
                        </a:rPr>
                        <a:t>不超过</a:t>
                      </a:r>
                      <a:r>
                        <a:rPr lang="en-US" altLang="zh-CN" sz="2400" b="1" dirty="0">
                          <a:latin typeface="Times New Roman" pitchFamily="18" charset="0"/>
                          <a:cs typeface="Times New Roman" pitchFamily="18" charset="0"/>
                        </a:rPr>
                        <a:t>3000</a:t>
                      </a:r>
                      <a:r>
                        <a:rPr lang="zh-CN" altLang="en-US" sz="2400" b="1" dirty="0">
                          <a:latin typeface="Times New Roman" pitchFamily="18" charset="0"/>
                          <a:cs typeface="Times New Roman" pitchFamily="18" charset="0"/>
                        </a:rPr>
                        <a:t>元的</a:t>
                      </a: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400" b="1" kern="1200" dirty="0">
                          <a:solidFill>
                            <a:schemeClr val="dk1"/>
                          </a:solidFill>
                          <a:latin typeface="Times New Roman" pitchFamily="18" charset="0"/>
                          <a:ea typeface="+mn-ea"/>
                          <a:cs typeface="Times New Roman" pitchFamily="18" charset="0"/>
                        </a:rPr>
                        <a:t>不超过</a:t>
                      </a:r>
                      <a:r>
                        <a:rPr lang="en-US" altLang="zh-CN" sz="2400" b="1" kern="1200" dirty="0">
                          <a:solidFill>
                            <a:schemeClr val="dk1"/>
                          </a:solidFill>
                          <a:latin typeface="Times New Roman" pitchFamily="18" charset="0"/>
                          <a:ea typeface="+mn-ea"/>
                          <a:cs typeface="Times New Roman" pitchFamily="18" charset="0"/>
                        </a:rPr>
                        <a:t>2910</a:t>
                      </a:r>
                      <a:r>
                        <a:rPr lang="zh-CN" altLang="en-US" sz="2400" b="1" kern="1200" dirty="0">
                          <a:solidFill>
                            <a:schemeClr val="dk1"/>
                          </a:solidFill>
                          <a:latin typeface="Times New Roman" pitchFamily="18" charset="0"/>
                          <a:ea typeface="+mn-ea"/>
                          <a:cs typeface="Times New Roman" pitchFamily="18" charset="0"/>
                        </a:rPr>
                        <a:t>元的</a:t>
                      </a: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b="1" dirty="0">
                          <a:latin typeface="Times New Roman" pitchFamily="18" charset="0"/>
                          <a:cs typeface="Times New Roman" pitchFamily="18" charset="0"/>
                        </a:rPr>
                        <a:t>3%</a:t>
                      </a:r>
                      <a:endParaRPr lang="zh-CN" altLang="en-US" sz="2400" b="1" dirty="0">
                        <a:latin typeface="Times New Roman" pitchFamily="18" charset="0"/>
                        <a:cs typeface="Times New Roman" pitchFamily="18" charset="0"/>
                      </a:endParaRP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dirty="0">
                          <a:latin typeface="Times New Roman" pitchFamily="18" charset="0"/>
                          <a:cs typeface="Times New Roman" pitchFamily="18" charset="0"/>
                        </a:rPr>
                        <a:t>0</a:t>
                      </a:r>
                      <a:endParaRPr lang="zh-CN" altLang="en-US" sz="2400" dirty="0">
                        <a:latin typeface="Times New Roman" pitchFamily="18" charset="0"/>
                        <a:cs typeface="Times New Roman" pitchFamily="18" charset="0"/>
                      </a:endParaRP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22956">
                <a:tc>
                  <a:txBody>
                    <a:bodyPr/>
                    <a:lstStyle/>
                    <a:p>
                      <a:r>
                        <a:rPr lang="en-US" altLang="zh-CN" sz="1800" dirty="0"/>
                        <a:t>2</a:t>
                      </a:r>
                      <a:endParaRPr lang="zh-CN" altLang="en-US" sz="1800" dirty="0"/>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400" b="1" dirty="0">
                          <a:latin typeface="Times New Roman" pitchFamily="18" charset="0"/>
                          <a:cs typeface="Times New Roman" pitchFamily="18" charset="0"/>
                        </a:rPr>
                        <a:t>超过</a:t>
                      </a:r>
                      <a:r>
                        <a:rPr lang="en-US" altLang="zh-CN" sz="2400" b="1" dirty="0">
                          <a:latin typeface="Times New Roman" pitchFamily="18" charset="0"/>
                          <a:cs typeface="Times New Roman" pitchFamily="18" charset="0"/>
                        </a:rPr>
                        <a:t>3000</a:t>
                      </a:r>
                      <a:r>
                        <a:rPr lang="zh-CN" altLang="en-US" sz="2400" b="1" dirty="0">
                          <a:latin typeface="Times New Roman" pitchFamily="18" charset="0"/>
                          <a:cs typeface="Times New Roman" pitchFamily="18" charset="0"/>
                        </a:rPr>
                        <a:t>元至</a:t>
                      </a:r>
                      <a:r>
                        <a:rPr lang="en-US" altLang="zh-CN" sz="2400" b="1" dirty="0">
                          <a:latin typeface="Times New Roman" pitchFamily="18" charset="0"/>
                          <a:cs typeface="Times New Roman" pitchFamily="18" charset="0"/>
                        </a:rPr>
                        <a:t>12000</a:t>
                      </a:r>
                      <a:r>
                        <a:rPr lang="zh-CN" altLang="en-US" sz="2400" b="1" dirty="0">
                          <a:latin typeface="Times New Roman" pitchFamily="18" charset="0"/>
                          <a:cs typeface="Times New Roman" pitchFamily="18" charset="0"/>
                        </a:rPr>
                        <a:t>元的</a:t>
                      </a: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400" b="1" kern="1200" dirty="0">
                          <a:solidFill>
                            <a:schemeClr val="dk1"/>
                          </a:solidFill>
                          <a:latin typeface="Times New Roman" pitchFamily="18" charset="0"/>
                          <a:ea typeface="+mn-ea"/>
                          <a:cs typeface="Times New Roman" pitchFamily="18" charset="0"/>
                        </a:rPr>
                        <a:t>超过</a:t>
                      </a:r>
                      <a:r>
                        <a:rPr lang="en-US" altLang="zh-CN" sz="2400" b="1" kern="1200" dirty="0">
                          <a:solidFill>
                            <a:schemeClr val="dk1"/>
                          </a:solidFill>
                          <a:latin typeface="Times New Roman" pitchFamily="18" charset="0"/>
                          <a:ea typeface="+mn-ea"/>
                          <a:cs typeface="Times New Roman" pitchFamily="18" charset="0"/>
                        </a:rPr>
                        <a:t>2910</a:t>
                      </a:r>
                      <a:r>
                        <a:rPr lang="zh-CN" altLang="en-US" sz="2400" b="1" kern="1200" dirty="0">
                          <a:solidFill>
                            <a:schemeClr val="dk1"/>
                          </a:solidFill>
                          <a:latin typeface="Times New Roman" pitchFamily="18" charset="0"/>
                          <a:ea typeface="+mn-ea"/>
                          <a:cs typeface="Times New Roman" pitchFamily="18" charset="0"/>
                        </a:rPr>
                        <a:t>元至</a:t>
                      </a:r>
                      <a:r>
                        <a:rPr lang="en-US" altLang="zh-CN" sz="2400" b="1" kern="1200" dirty="0">
                          <a:solidFill>
                            <a:schemeClr val="dk1"/>
                          </a:solidFill>
                          <a:latin typeface="Times New Roman" pitchFamily="18" charset="0"/>
                          <a:ea typeface="+mn-ea"/>
                          <a:cs typeface="Times New Roman" pitchFamily="18" charset="0"/>
                        </a:rPr>
                        <a:t>11010</a:t>
                      </a:r>
                      <a:r>
                        <a:rPr lang="zh-CN" altLang="en-US" sz="2400" b="1" kern="1200" dirty="0">
                          <a:solidFill>
                            <a:schemeClr val="dk1"/>
                          </a:solidFill>
                          <a:latin typeface="Times New Roman" pitchFamily="18" charset="0"/>
                          <a:ea typeface="+mn-ea"/>
                          <a:cs typeface="Times New Roman" pitchFamily="18" charset="0"/>
                        </a:rPr>
                        <a:t>元的</a:t>
                      </a: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b="1" dirty="0">
                          <a:latin typeface="Times New Roman" pitchFamily="18" charset="0"/>
                          <a:cs typeface="Times New Roman" pitchFamily="18" charset="0"/>
                        </a:rPr>
                        <a:t>10%</a:t>
                      </a:r>
                      <a:endParaRPr lang="zh-CN" altLang="en-US" sz="2400" b="1" dirty="0">
                        <a:latin typeface="Times New Roman" pitchFamily="18" charset="0"/>
                        <a:cs typeface="Times New Roman" pitchFamily="18" charset="0"/>
                      </a:endParaRP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dirty="0">
                          <a:latin typeface="Times New Roman" pitchFamily="18" charset="0"/>
                          <a:cs typeface="Times New Roman" pitchFamily="18" charset="0"/>
                        </a:rPr>
                        <a:t>210</a:t>
                      </a:r>
                      <a:endParaRPr lang="zh-CN" altLang="en-US" sz="2400" dirty="0">
                        <a:latin typeface="Times New Roman" pitchFamily="18" charset="0"/>
                        <a:cs typeface="Times New Roman" pitchFamily="18" charset="0"/>
                      </a:endParaRP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22956">
                <a:tc>
                  <a:txBody>
                    <a:bodyPr/>
                    <a:lstStyle/>
                    <a:p>
                      <a:r>
                        <a:rPr lang="en-US" altLang="zh-CN" sz="1800" dirty="0"/>
                        <a:t>3</a:t>
                      </a:r>
                      <a:endParaRPr lang="zh-CN" altLang="en-US" sz="1800" dirty="0"/>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400" b="1" dirty="0">
                          <a:latin typeface="Times New Roman" pitchFamily="18" charset="0"/>
                          <a:cs typeface="Times New Roman" pitchFamily="18" charset="0"/>
                        </a:rPr>
                        <a:t>超过</a:t>
                      </a:r>
                      <a:r>
                        <a:rPr lang="en-US" altLang="zh-CN" sz="2400" b="1" dirty="0">
                          <a:latin typeface="Times New Roman" pitchFamily="18" charset="0"/>
                          <a:cs typeface="Times New Roman" pitchFamily="18" charset="0"/>
                        </a:rPr>
                        <a:t>12000</a:t>
                      </a:r>
                      <a:r>
                        <a:rPr lang="zh-CN" altLang="en-US" sz="2400" b="1" dirty="0">
                          <a:latin typeface="Times New Roman" pitchFamily="18" charset="0"/>
                          <a:cs typeface="Times New Roman" pitchFamily="18" charset="0"/>
                        </a:rPr>
                        <a:t>元至</a:t>
                      </a:r>
                      <a:r>
                        <a:rPr lang="en-US" altLang="zh-CN" sz="2400" b="1" dirty="0">
                          <a:latin typeface="Times New Roman" pitchFamily="18" charset="0"/>
                          <a:cs typeface="Times New Roman" pitchFamily="18" charset="0"/>
                        </a:rPr>
                        <a:t>25000</a:t>
                      </a:r>
                      <a:r>
                        <a:rPr lang="zh-CN" altLang="en-US" sz="2400" b="1" dirty="0">
                          <a:latin typeface="Times New Roman" pitchFamily="18" charset="0"/>
                          <a:cs typeface="Times New Roman" pitchFamily="18" charset="0"/>
                        </a:rPr>
                        <a:t>元的</a:t>
                      </a: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400" b="1" kern="1200" dirty="0">
                          <a:solidFill>
                            <a:schemeClr val="dk1"/>
                          </a:solidFill>
                          <a:latin typeface="Times New Roman" pitchFamily="18" charset="0"/>
                          <a:ea typeface="+mn-ea"/>
                          <a:cs typeface="Times New Roman" pitchFamily="18" charset="0"/>
                        </a:rPr>
                        <a:t>超过</a:t>
                      </a:r>
                      <a:r>
                        <a:rPr lang="en-US" altLang="zh-CN" sz="2400" b="1" kern="1200" dirty="0">
                          <a:solidFill>
                            <a:schemeClr val="dk1"/>
                          </a:solidFill>
                          <a:latin typeface="Times New Roman" pitchFamily="18" charset="0"/>
                          <a:ea typeface="+mn-ea"/>
                          <a:cs typeface="Times New Roman" pitchFamily="18" charset="0"/>
                        </a:rPr>
                        <a:t>11010</a:t>
                      </a:r>
                      <a:r>
                        <a:rPr lang="zh-CN" altLang="en-US" sz="2400" b="1" kern="1200" dirty="0">
                          <a:solidFill>
                            <a:schemeClr val="dk1"/>
                          </a:solidFill>
                          <a:latin typeface="Times New Roman" pitchFamily="18" charset="0"/>
                          <a:ea typeface="+mn-ea"/>
                          <a:cs typeface="Times New Roman" pitchFamily="18" charset="0"/>
                        </a:rPr>
                        <a:t>元至</a:t>
                      </a:r>
                      <a:r>
                        <a:rPr lang="en-US" altLang="zh-CN" sz="2400" b="1" kern="1200" dirty="0">
                          <a:solidFill>
                            <a:schemeClr val="dk1"/>
                          </a:solidFill>
                          <a:latin typeface="Times New Roman" pitchFamily="18" charset="0"/>
                          <a:ea typeface="+mn-ea"/>
                          <a:cs typeface="Times New Roman" pitchFamily="18" charset="0"/>
                        </a:rPr>
                        <a:t>21410</a:t>
                      </a:r>
                      <a:r>
                        <a:rPr lang="zh-CN" altLang="en-US" sz="2400" b="1" kern="1200" dirty="0">
                          <a:solidFill>
                            <a:schemeClr val="dk1"/>
                          </a:solidFill>
                          <a:latin typeface="Times New Roman" pitchFamily="18" charset="0"/>
                          <a:ea typeface="+mn-ea"/>
                          <a:cs typeface="Times New Roman" pitchFamily="18" charset="0"/>
                        </a:rPr>
                        <a:t>元的</a:t>
                      </a: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b="1" dirty="0">
                          <a:latin typeface="Times New Roman" pitchFamily="18" charset="0"/>
                          <a:cs typeface="Times New Roman" pitchFamily="18" charset="0"/>
                        </a:rPr>
                        <a:t>20%</a:t>
                      </a:r>
                      <a:endParaRPr lang="zh-CN" altLang="en-US" sz="2400" b="1" dirty="0">
                        <a:latin typeface="Times New Roman" pitchFamily="18" charset="0"/>
                        <a:cs typeface="Times New Roman" pitchFamily="18" charset="0"/>
                      </a:endParaRP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dirty="0">
                          <a:latin typeface="Times New Roman" pitchFamily="18" charset="0"/>
                          <a:cs typeface="Times New Roman" pitchFamily="18" charset="0"/>
                        </a:rPr>
                        <a:t>1410</a:t>
                      </a:r>
                      <a:endParaRPr lang="zh-CN" altLang="en-US" sz="2400" dirty="0">
                        <a:latin typeface="Times New Roman" pitchFamily="18" charset="0"/>
                        <a:cs typeface="Times New Roman" pitchFamily="18" charset="0"/>
                      </a:endParaRP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822956">
                <a:tc>
                  <a:txBody>
                    <a:bodyPr/>
                    <a:lstStyle/>
                    <a:p>
                      <a:r>
                        <a:rPr lang="en-US" altLang="zh-CN" sz="1800" dirty="0"/>
                        <a:t>4</a:t>
                      </a:r>
                      <a:endParaRPr lang="zh-CN" altLang="en-US" sz="1800" dirty="0"/>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400" b="1" dirty="0">
                          <a:latin typeface="Times New Roman" pitchFamily="18" charset="0"/>
                          <a:cs typeface="Times New Roman" pitchFamily="18" charset="0"/>
                        </a:rPr>
                        <a:t>超过</a:t>
                      </a:r>
                      <a:r>
                        <a:rPr lang="en-US" altLang="zh-CN" sz="2400" b="1" dirty="0">
                          <a:latin typeface="Times New Roman" pitchFamily="18" charset="0"/>
                          <a:cs typeface="Times New Roman" pitchFamily="18" charset="0"/>
                        </a:rPr>
                        <a:t>25000</a:t>
                      </a:r>
                      <a:r>
                        <a:rPr lang="zh-CN" altLang="en-US" sz="2400" b="1" dirty="0">
                          <a:latin typeface="Times New Roman" pitchFamily="18" charset="0"/>
                          <a:cs typeface="Times New Roman" pitchFamily="18" charset="0"/>
                        </a:rPr>
                        <a:t>元至</a:t>
                      </a:r>
                      <a:r>
                        <a:rPr lang="en-US" altLang="zh-CN" sz="2400" b="1" dirty="0">
                          <a:latin typeface="Times New Roman" pitchFamily="18" charset="0"/>
                          <a:cs typeface="Times New Roman" pitchFamily="18" charset="0"/>
                        </a:rPr>
                        <a:t>35000</a:t>
                      </a:r>
                      <a:r>
                        <a:rPr lang="zh-CN" altLang="en-US" sz="2400" b="1" dirty="0">
                          <a:latin typeface="Times New Roman" pitchFamily="18" charset="0"/>
                          <a:cs typeface="Times New Roman" pitchFamily="18" charset="0"/>
                        </a:rPr>
                        <a:t>元的</a:t>
                      </a: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400" b="1" kern="1200" dirty="0">
                          <a:solidFill>
                            <a:schemeClr val="dk1"/>
                          </a:solidFill>
                          <a:latin typeface="Times New Roman" pitchFamily="18" charset="0"/>
                          <a:ea typeface="+mn-ea"/>
                          <a:cs typeface="Times New Roman" pitchFamily="18" charset="0"/>
                        </a:rPr>
                        <a:t>超过</a:t>
                      </a:r>
                      <a:r>
                        <a:rPr lang="en-US" altLang="zh-CN" sz="2400" b="1" kern="1200" dirty="0">
                          <a:solidFill>
                            <a:schemeClr val="dk1"/>
                          </a:solidFill>
                          <a:latin typeface="Times New Roman" pitchFamily="18" charset="0"/>
                          <a:ea typeface="+mn-ea"/>
                          <a:cs typeface="Times New Roman" pitchFamily="18" charset="0"/>
                        </a:rPr>
                        <a:t>21410</a:t>
                      </a:r>
                      <a:r>
                        <a:rPr lang="zh-CN" altLang="en-US" sz="2400" b="1" kern="1200" dirty="0">
                          <a:solidFill>
                            <a:schemeClr val="dk1"/>
                          </a:solidFill>
                          <a:latin typeface="Times New Roman" pitchFamily="18" charset="0"/>
                          <a:ea typeface="+mn-ea"/>
                          <a:cs typeface="Times New Roman" pitchFamily="18" charset="0"/>
                        </a:rPr>
                        <a:t>元至</a:t>
                      </a:r>
                      <a:r>
                        <a:rPr lang="en-US" altLang="zh-CN" sz="2400" b="1" kern="1200" dirty="0">
                          <a:solidFill>
                            <a:schemeClr val="dk1"/>
                          </a:solidFill>
                          <a:latin typeface="Times New Roman" pitchFamily="18" charset="0"/>
                          <a:ea typeface="+mn-ea"/>
                          <a:cs typeface="Times New Roman" pitchFamily="18" charset="0"/>
                        </a:rPr>
                        <a:t>28910</a:t>
                      </a:r>
                      <a:r>
                        <a:rPr lang="zh-CN" altLang="en-US" sz="2400" b="1" kern="1200" dirty="0">
                          <a:solidFill>
                            <a:schemeClr val="dk1"/>
                          </a:solidFill>
                          <a:latin typeface="Times New Roman" pitchFamily="18" charset="0"/>
                          <a:ea typeface="+mn-ea"/>
                          <a:cs typeface="Times New Roman" pitchFamily="18" charset="0"/>
                        </a:rPr>
                        <a:t>元的</a:t>
                      </a: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b="1" dirty="0">
                          <a:latin typeface="Times New Roman" pitchFamily="18" charset="0"/>
                          <a:cs typeface="Times New Roman" pitchFamily="18" charset="0"/>
                        </a:rPr>
                        <a:t>25%</a:t>
                      </a:r>
                      <a:endParaRPr lang="zh-CN" altLang="en-US" sz="2400" b="1" dirty="0">
                        <a:latin typeface="Times New Roman" pitchFamily="18" charset="0"/>
                        <a:cs typeface="Times New Roman" pitchFamily="18" charset="0"/>
                      </a:endParaRP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dirty="0">
                          <a:latin typeface="Times New Roman" pitchFamily="18" charset="0"/>
                          <a:cs typeface="Times New Roman" pitchFamily="18" charset="0"/>
                        </a:rPr>
                        <a:t>2660</a:t>
                      </a:r>
                      <a:endParaRPr lang="zh-CN" altLang="en-US" sz="2400" dirty="0">
                        <a:latin typeface="Times New Roman" pitchFamily="18" charset="0"/>
                        <a:cs typeface="Times New Roman" pitchFamily="18" charset="0"/>
                      </a:endParaRP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822956">
                <a:tc>
                  <a:txBody>
                    <a:bodyPr/>
                    <a:lstStyle/>
                    <a:p>
                      <a:r>
                        <a:rPr lang="en-US" altLang="zh-CN" sz="1800" dirty="0"/>
                        <a:t>5</a:t>
                      </a:r>
                      <a:endParaRPr lang="zh-CN" altLang="en-US" sz="1800" dirty="0"/>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400" b="1" dirty="0">
                          <a:latin typeface="Times New Roman" pitchFamily="18" charset="0"/>
                          <a:cs typeface="Times New Roman" pitchFamily="18" charset="0"/>
                        </a:rPr>
                        <a:t>超过</a:t>
                      </a:r>
                      <a:r>
                        <a:rPr lang="en-US" altLang="zh-CN" sz="2400" b="1" dirty="0">
                          <a:latin typeface="Times New Roman" pitchFamily="18" charset="0"/>
                          <a:cs typeface="Times New Roman" pitchFamily="18" charset="0"/>
                        </a:rPr>
                        <a:t>35000</a:t>
                      </a:r>
                      <a:r>
                        <a:rPr lang="zh-CN" altLang="en-US" sz="2400" b="1" dirty="0">
                          <a:latin typeface="Times New Roman" pitchFamily="18" charset="0"/>
                          <a:cs typeface="Times New Roman" pitchFamily="18" charset="0"/>
                        </a:rPr>
                        <a:t>元至</a:t>
                      </a:r>
                      <a:r>
                        <a:rPr lang="en-US" altLang="zh-CN" sz="2400" b="1" dirty="0">
                          <a:latin typeface="Times New Roman" pitchFamily="18" charset="0"/>
                          <a:cs typeface="Times New Roman" pitchFamily="18" charset="0"/>
                        </a:rPr>
                        <a:t>55000</a:t>
                      </a:r>
                      <a:r>
                        <a:rPr lang="zh-CN" altLang="en-US" sz="2400" b="1" dirty="0">
                          <a:latin typeface="Times New Roman" pitchFamily="18" charset="0"/>
                          <a:cs typeface="Times New Roman" pitchFamily="18" charset="0"/>
                        </a:rPr>
                        <a:t>元的</a:t>
                      </a: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400" b="1" kern="1200" dirty="0">
                          <a:solidFill>
                            <a:schemeClr val="dk1"/>
                          </a:solidFill>
                          <a:latin typeface="Times New Roman" pitchFamily="18" charset="0"/>
                          <a:ea typeface="+mn-ea"/>
                          <a:cs typeface="Times New Roman" pitchFamily="18" charset="0"/>
                        </a:rPr>
                        <a:t>超过</a:t>
                      </a:r>
                      <a:r>
                        <a:rPr lang="en-US" altLang="zh-CN" sz="2400" b="1" kern="1200" dirty="0">
                          <a:solidFill>
                            <a:schemeClr val="dk1"/>
                          </a:solidFill>
                          <a:latin typeface="Times New Roman" pitchFamily="18" charset="0"/>
                          <a:ea typeface="+mn-ea"/>
                          <a:cs typeface="Times New Roman" pitchFamily="18" charset="0"/>
                        </a:rPr>
                        <a:t>28910</a:t>
                      </a:r>
                      <a:r>
                        <a:rPr lang="zh-CN" altLang="en-US" sz="2400" b="1" kern="1200" dirty="0">
                          <a:solidFill>
                            <a:schemeClr val="dk1"/>
                          </a:solidFill>
                          <a:latin typeface="Times New Roman" pitchFamily="18" charset="0"/>
                          <a:ea typeface="+mn-ea"/>
                          <a:cs typeface="Times New Roman" pitchFamily="18" charset="0"/>
                        </a:rPr>
                        <a:t>元至</a:t>
                      </a:r>
                      <a:r>
                        <a:rPr lang="en-US" altLang="zh-CN" sz="2400" b="1" kern="1200" dirty="0">
                          <a:solidFill>
                            <a:schemeClr val="dk1"/>
                          </a:solidFill>
                          <a:latin typeface="Times New Roman" pitchFamily="18" charset="0"/>
                          <a:ea typeface="+mn-ea"/>
                          <a:cs typeface="Times New Roman" pitchFamily="18" charset="0"/>
                        </a:rPr>
                        <a:t>42910</a:t>
                      </a:r>
                      <a:r>
                        <a:rPr lang="zh-CN" altLang="en-US" sz="2400" b="1" kern="1200" dirty="0">
                          <a:solidFill>
                            <a:schemeClr val="dk1"/>
                          </a:solidFill>
                          <a:latin typeface="Times New Roman" pitchFamily="18" charset="0"/>
                          <a:ea typeface="+mn-ea"/>
                          <a:cs typeface="Times New Roman" pitchFamily="18" charset="0"/>
                        </a:rPr>
                        <a:t>元的</a:t>
                      </a: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b="1" dirty="0">
                          <a:latin typeface="Times New Roman" pitchFamily="18" charset="0"/>
                          <a:cs typeface="Times New Roman" pitchFamily="18" charset="0"/>
                        </a:rPr>
                        <a:t>30%</a:t>
                      </a:r>
                      <a:endParaRPr lang="zh-CN" altLang="en-US" sz="2400" b="1" dirty="0">
                        <a:latin typeface="Times New Roman" pitchFamily="18" charset="0"/>
                        <a:cs typeface="Times New Roman" pitchFamily="18" charset="0"/>
                      </a:endParaRP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dirty="0">
                          <a:latin typeface="Times New Roman" pitchFamily="18" charset="0"/>
                          <a:cs typeface="Times New Roman" pitchFamily="18" charset="0"/>
                        </a:rPr>
                        <a:t>4410</a:t>
                      </a:r>
                      <a:endParaRPr lang="zh-CN" altLang="en-US" sz="2400" dirty="0">
                        <a:latin typeface="Times New Roman" pitchFamily="18" charset="0"/>
                        <a:cs typeface="Times New Roman" pitchFamily="18" charset="0"/>
                      </a:endParaRP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822956">
                <a:tc>
                  <a:txBody>
                    <a:bodyPr/>
                    <a:lstStyle/>
                    <a:p>
                      <a:r>
                        <a:rPr lang="en-US" altLang="zh-CN" sz="1800" dirty="0"/>
                        <a:t>6</a:t>
                      </a:r>
                      <a:endParaRPr lang="zh-CN" altLang="en-US" sz="1800" dirty="0"/>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400" b="1" dirty="0">
                          <a:latin typeface="Times New Roman" pitchFamily="18" charset="0"/>
                          <a:cs typeface="Times New Roman" pitchFamily="18" charset="0"/>
                        </a:rPr>
                        <a:t>超过</a:t>
                      </a:r>
                      <a:r>
                        <a:rPr lang="en-US" altLang="zh-CN" sz="2400" b="1" dirty="0">
                          <a:latin typeface="Times New Roman" pitchFamily="18" charset="0"/>
                          <a:cs typeface="Times New Roman" pitchFamily="18" charset="0"/>
                        </a:rPr>
                        <a:t>55000</a:t>
                      </a:r>
                      <a:r>
                        <a:rPr lang="zh-CN" altLang="en-US" sz="2400" b="1" dirty="0">
                          <a:latin typeface="Times New Roman" pitchFamily="18" charset="0"/>
                          <a:cs typeface="Times New Roman" pitchFamily="18" charset="0"/>
                        </a:rPr>
                        <a:t>元至</a:t>
                      </a:r>
                      <a:r>
                        <a:rPr lang="en-US" altLang="zh-CN" sz="2400" b="1" dirty="0">
                          <a:latin typeface="Times New Roman" pitchFamily="18" charset="0"/>
                          <a:cs typeface="Times New Roman" pitchFamily="18" charset="0"/>
                        </a:rPr>
                        <a:t>80000</a:t>
                      </a:r>
                      <a:r>
                        <a:rPr lang="zh-CN" altLang="en-US" sz="2400" b="1" dirty="0">
                          <a:latin typeface="Times New Roman" pitchFamily="18" charset="0"/>
                          <a:cs typeface="Times New Roman" pitchFamily="18" charset="0"/>
                        </a:rPr>
                        <a:t>元的</a:t>
                      </a: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400" b="1" kern="1200" dirty="0">
                          <a:solidFill>
                            <a:schemeClr val="dk1"/>
                          </a:solidFill>
                          <a:latin typeface="Times New Roman" pitchFamily="18" charset="0"/>
                          <a:ea typeface="+mn-ea"/>
                          <a:cs typeface="Times New Roman" pitchFamily="18" charset="0"/>
                        </a:rPr>
                        <a:t>超过</a:t>
                      </a:r>
                      <a:r>
                        <a:rPr lang="en-US" altLang="zh-CN" sz="2400" b="1" kern="1200" dirty="0">
                          <a:solidFill>
                            <a:schemeClr val="dk1"/>
                          </a:solidFill>
                          <a:latin typeface="Times New Roman" pitchFamily="18" charset="0"/>
                          <a:ea typeface="+mn-ea"/>
                          <a:cs typeface="Times New Roman" pitchFamily="18" charset="0"/>
                        </a:rPr>
                        <a:t>42910</a:t>
                      </a:r>
                      <a:r>
                        <a:rPr lang="zh-CN" altLang="en-US" sz="2400" b="1" kern="1200" dirty="0">
                          <a:solidFill>
                            <a:schemeClr val="dk1"/>
                          </a:solidFill>
                          <a:latin typeface="Times New Roman" pitchFamily="18" charset="0"/>
                          <a:ea typeface="+mn-ea"/>
                          <a:cs typeface="Times New Roman" pitchFamily="18" charset="0"/>
                        </a:rPr>
                        <a:t>元至</a:t>
                      </a:r>
                      <a:r>
                        <a:rPr lang="en-US" altLang="zh-CN" sz="2400" b="1" kern="1200" dirty="0">
                          <a:solidFill>
                            <a:schemeClr val="dk1"/>
                          </a:solidFill>
                          <a:latin typeface="Times New Roman" pitchFamily="18" charset="0"/>
                          <a:ea typeface="+mn-ea"/>
                          <a:cs typeface="Times New Roman" pitchFamily="18" charset="0"/>
                        </a:rPr>
                        <a:t>59160</a:t>
                      </a:r>
                      <a:r>
                        <a:rPr lang="zh-CN" altLang="en-US" sz="2400" b="1" kern="1200" dirty="0">
                          <a:solidFill>
                            <a:schemeClr val="dk1"/>
                          </a:solidFill>
                          <a:latin typeface="Times New Roman" pitchFamily="18" charset="0"/>
                          <a:ea typeface="+mn-ea"/>
                          <a:cs typeface="Times New Roman" pitchFamily="18" charset="0"/>
                        </a:rPr>
                        <a:t>元的</a:t>
                      </a: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b="1" dirty="0">
                          <a:latin typeface="Times New Roman" pitchFamily="18" charset="0"/>
                          <a:cs typeface="Times New Roman" pitchFamily="18" charset="0"/>
                        </a:rPr>
                        <a:t>35%</a:t>
                      </a:r>
                      <a:endParaRPr lang="zh-CN" altLang="en-US" sz="2400" b="1" dirty="0">
                        <a:latin typeface="Times New Roman" pitchFamily="18" charset="0"/>
                        <a:cs typeface="Times New Roman" pitchFamily="18" charset="0"/>
                      </a:endParaRP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dirty="0">
                          <a:latin typeface="Times New Roman" pitchFamily="18" charset="0"/>
                          <a:cs typeface="Times New Roman" pitchFamily="18" charset="0"/>
                        </a:rPr>
                        <a:t>7160</a:t>
                      </a:r>
                      <a:endParaRPr lang="zh-CN" altLang="en-US" sz="2400" dirty="0">
                        <a:latin typeface="Times New Roman" pitchFamily="18" charset="0"/>
                        <a:cs typeface="Times New Roman" pitchFamily="18" charset="0"/>
                      </a:endParaRP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714353">
                <a:tc>
                  <a:txBody>
                    <a:bodyPr/>
                    <a:lstStyle/>
                    <a:p>
                      <a:r>
                        <a:rPr lang="en-US" altLang="zh-CN" sz="1800" dirty="0"/>
                        <a:t>7</a:t>
                      </a:r>
                      <a:endParaRPr lang="zh-CN" altLang="en-US" sz="1800" dirty="0"/>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400" b="1" dirty="0">
                          <a:latin typeface="Times New Roman" pitchFamily="18" charset="0"/>
                          <a:cs typeface="Times New Roman" pitchFamily="18" charset="0"/>
                        </a:rPr>
                        <a:t>超过</a:t>
                      </a:r>
                      <a:r>
                        <a:rPr lang="en-US" altLang="zh-CN" sz="2400" b="1" dirty="0">
                          <a:latin typeface="Times New Roman" pitchFamily="18" charset="0"/>
                          <a:cs typeface="Times New Roman" pitchFamily="18" charset="0"/>
                        </a:rPr>
                        <a:t>80000</a:t>
                      </a:r>
                      <a:r>
                        <a:rPr lang="zh-CN" altLang="en-US" sz="2400" b="1" dirty="0">
                          <a:latin typeface="Times New Roman" pitchFamily="18" charset="0"/>
                          <a:cs typeface="Times New Roman" pitchFamily="18" charset="0"/>
                        </a:rPr>
                        <a:t>元的</a:t>
                      </a: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400" b="1" kern="1200" dirty="0">
                          <a:solidFill>
                            <a:schemeClr val="dk1"/>
                          </a:solidFill>
                          <a:latin typeface="Times New Roman" pitchFamily="18" charset="0"/>
                          <a:ea typeface="+mn-ea"/>
                          <a:cs typeface="Times New Roman" pitchFamily="18" charset="0"/>
                        </a:rPr>
                        <a:t>超过</a:t>
                      </a:r>
                      <a:r>
                        <a:rPr lang="en-US" altLang="zh-CN" sz="2400" b="1" kern="1200" dirty="0">
                          <a:solidFill>
                            <a:schemeClr val="dk1"/>
                          </a:solidFill>
                          <a:latin typeface="Times New Roman" pitchFamily="18" charset="0"/>
                          <a:ea typeface="+mn-ea"/>
                          <a:cs typeface="Times New Roman" pitchFamily="18" charset="0"/>
                        </a:rPr>
                        <a:t>59160</a:t>
                      </a:r>
                      <a:r>
                        <a:rPr lang="zh-CN" altLang="en-US" sz="2400" b="1" kern="1200" dirty="0">
                          <a:solidFill>
                            <a:schemeClr val="dk1"/>
                          </a:solidFill>
                          <a:latin typeface="Times New Roman" pitchFamily="18" charset="0"/>
                          <a:ea typeface="+mn-ea"/>
                          <a:cs typeface="Times New Roman" pitchFamily="18" charset="0"/>
                        </a:rPr>
                        <a:t>元的</a:t>
                      </a: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b="1" dirty="0">
                          <a:latin typeface="Times New Roman" pitchFamily="18" charset="0"/>
                          <a:cs typeface="Times New Roman" pitchFamily="18" charset="0"/>
                        </a:rPr>
                        <a:t>45%</a:t>
                      </a:r>
                      <a:endParaRPr lang="zh-CN" altLang="en-US" sz="2400" b="1" dirty="0">
                        <a:latin typeface="Times New Roman" pitchFamily="18" charset="0"/>
                        <a:cs typeface="Times New Roman" pitchFamily="18" charset="0"/>
                      </a:endParaRP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dirty="0">
                          <a:latin typeface="Times New Roman" pitchFamily="18" charset="0"/>
                          <a:cs typeface="Times New Roman" pitchFamily="18" charset="0"/>
                        </a:rPr>
                        <a:t>15160</a:t>
                      </a:r>
                      <a:endParaRPr lang="zh-CN" altLang="en-US" sz="2400" dirty="0">
                        <a:latin typeface="Times New Roman" pitchFamily="18" charset="0"/>
                        <a:cs typeface="Times New Roman" pitchFamily="18" charset="0"/>
                      </a:endParaRP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57406" name="TextBox 2">
            <a:extLst>
              <a:ext uri="{FF2B5EF4-FFF2-40B4-BE49-F238E27FC236}">
                <a16:creationId xmlns:a16="http://schemas.microsoft.com/office/drawing/2014/main" id="{8981760A-CD61-4CF9-9D0F-333F979B8488}"/>
              </a:ext>
            </a:extLst>
          </p:cNvPr>
          <p:cNvSpPr txBox="1">
            <a:spLocks noChangeArrowheads="1"/>
          </p:cNvSpPr>
          <p:nvPr/>
        </p:nvSpPr>
        <p:spPr bwMode="auto">
          <a:xfrm>
            <a:off x="8453438" y="31750"/>
            <a:ext cx="61436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Times New Roman" panose="02020603050405020304" pitchFamily="18" charset="0"/>
                <a:ea typeface="宋体" panose="02010600030101010101" pitchFamily="2" charset="-122"/>
              </a:defRPr>
            </a:lvl1pPr>
            <a:lvl2pPr marL="742950" indent="-285750" eaLnBrk="0" hangingPunct="0">
              <a:defRPr>
                <a:solidFill>
                  <a:schemeClr val="tx1"/>
                </a:solidFill>
                <a:latin typeface="Times New Roman" panose="02020603050405020304" pitchFamily="18" charset="0"/>
                <a:ea typeface="宋体" panose="02010600030101010101" pitchFamily="2" charset="-122"/>
              </a:defRPr>
            </a:lvl2pPr>
            <a:lvl3pPr marL="1143000" indent="-228600" eaLnBrk="0" hangingPunct="0">
              <a:defRPr>
                <a:solidFill>
                  <a:schemeClr val="tx1"/>
                </a:solidFill>
                <a:latin typeface="Times New Roman" panose="02020603050405020304" pitchFamily="18" charset="0"/>
                <a:ea typeface="宋体" panose="02010600030101010101" pitchFamily="2" charset="-122"/>
              </a:defRPr>
            </a:lvl3pPr>
            <a:lvl4pPr marL="1600200" indent="-228600" eaLnBrk="0" hangingPunct="0">
              <a:defRPr>
                <a:solidFill>
                  <a:schemeClr val="tx1"/>
                </a:solidFill>
                <a:latin typeface="Times New Roman" panose="02020603050405020304" pitchFamily="18" charset="0"/>
                <a:ea typeface="宋体" panose="02010600030101010101" pitchFamily="2" charset="-122"/>
              </a:defRPr>
            </a:lvl4pPr>
            <a:lvl5pPr marL="2057400" indent="-228600" eaLnBrk="0" hangingPunct="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800" b="1">
                <a:solidFill>
                  <a:srgbClr val="FF0000"/>
                </a:solidFill>
              </a:rPr>
              <a:t>最新税率表</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a:extLst>
              <a:ext uri="{FF2B5EF4-FFF2-40B4-BE49-F238E27FC236}">
                <a16:creationId xmlns:a16="http://schemas.microsoft.com/office/drawing/2014/main" id="{88A1ED13-8AD4-401C-8E90-C81B70F24E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0"/>
            <a:ext cx="7105650" cy="676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直接连接符 2">
            <a:extLst>
              <a:ext uri="{FF2B5EF4-FFF2-40B4-BE49-F238E27FC236}">
                <a16:creationId xmlns:a16="http://schemas.microsoft.com/office/drawing/2014/main" id="{37843DBC-1675-4CCE-9D08-CB3F70393DB1}"/>
              </a:ext>
            </a:extLst>
          </p:cNvPr>
          <p:cNvCxnSpPr/>
          <p:nvPr/>
        </p:nvCxnSpPr>
        <p:spPr>
          <a:xfrm>
            <a:off x="7086600" y="11430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id="{A630E076-6F30-4DE7-A2E4-0856145097DE}"/>
              </a:ext>
            </a:extLst>
          </p:cNvPr>
          <p:cNvCxnSpPr/>
          <p:nvPr/>
        </p:nvCxnSpPr>
        <p:spPr>
          <a:xfrm>
            <a:off x="7086600" y="63246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B9384839-9B68-4DE3-B79C-105D000D99BF}"/>
              </a:ext>
            </a:extLst>
          </p:cNvPr>
          <p:cNvCxnSpPr/>
          <p:nvPr/>
        </p:nvCxnSpPr>
        <p:spPr>
          <a:xfrm>
            <a:off x="7848600" y="1143000"/>
            <a:ext cx="0" cy="518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87767D96-C1C8-4662-A49A-1517D34181C7}"/>
              </a:ext>
            </a:extLst>
          </p:cNvPr>
          <p:cNvCxnSpPr/>
          <p:nvPr/>
        </p:nvCxnSpPr>
        <p:spPr>
          <a:xfrm>
            <a:off x="7086600" y="24384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30F8D372-9925-4D3A-BEF9-8976B03CF932}"/>
              </a:ext>
            </a:extLst>
          </p:cNvPr>
          <p:cNvCxnSpPr/>
          <p:nvPr/>
        </p:nvCxnSpPr>
        <p:spPr>
          <a:xfrm>
            <a:off x="7086600" y="18288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8C2CB08A-467C-4F76-AE84-0054AB98E56E}"/>
              </a:ext>
            </a:extLst>
          </p:cNvPr>
          <p:cNvCxnSpPr/>
          <p:nvPr/>
        </p:nvCxnSpPr>
        <p:spPr>
          <a:xfrm>
            <a:off x="6781800" y="1143000"/>
            <a:ext cx="3476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89997043-0410-495E-B297-BDE15026B974}"/>
              </a:ext>
            </a:extLst>
          </p:cNvPr>
          <p:cNvCxnSpPr/>
          <p:nvPr/>
        </p:nvCxnSpPr>
        <p:spPr>
          <a:xfrm>
            <a:off x="6781800" y="18288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2B2923CE-BC26-4FBC-A3A2-FBB33BA2EDC3}"/>
              </a:ext>
            </a:extLst>
          </p:cNvPr>
          <p:cNvCxnSpPr/>
          <p:nvPr/>
        </p:nvCxnSpPr>
        <p:spPr>
          <a:xfrm>
            <a:off x="6781800" y="24384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4CB7D629-E0BD-4970-BB36-45D962E929F3}"/>
              </a:ext>
            </a:extLst>
          </p:cNvPr>
          <p:cNvCxnSpPr/>
          <p:nvPr/>
        </p:nvCxnSpPr>
        <p:spPr>
          <a:xfrm>
            <a:off x="6781800" y="3124200"/>
            <a:ext cx="106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A845D53A-8A1D-4A71-A4AA-80B3E1B45D0F}"/>
              </a:ext>
            </a:extLst>
          </p:cNvPr>
          <p:cNvCxnSpPr/>
          <p:nvPr/>
        </p:nvCxnSpPr>
        <p:spPr>
          <a:xfrm>
            <a:off x="6781800" y="3733800"/>
            <a:ext cx="106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9DFC0387-2429-40A5-BE34-CD74CBB8B0E0}"/>
              </a:ext>
            </a:extLst>
          </p:cNvPr>
          <p:cNvCxnSpPr/>
          <p:nvPr/>
        </p:nvCxnSpPr>
        <p:spPr>
          <a:xfrm>
            <a:off x="6781800" y="4419600"/>
            <a:ext cx="106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B4770799-FA0E-4F23-926B-914ADD7BDA37}"/>
              </a:ext>
            </a:extLst>
          </p:cNvPr>
          <p:cNvCxnSpPr/>
          <p:nvPr/>
        </p:nvCxnSpPr>
        <p:spPr>
          <a:xfrm>
            <a:off x="6781800" y="5029200"/>
            <a:ext cx="106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776387C2-B5BC-4AF5-8789-48A6779A4890}"/>
              </a:ext>
            </a:extLst>
          </p:cNvPr>
          <p:cNvCxnSpPr/>
          <p:nvPr/>
        </p:nvCxnSpPr>
        <p:spPr>
          <a:xfrm>
            <a:off x="6781800" y="5715000"/>
            <a:ext cx="106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B033B552-0BFA-4921-98C2-0BD5D4115586}"/>
              </a:ext>
            </a:extLst>
          </p:cNvPr>
          <p:cNvCxnSpPr/>
          <p:nvPr/>
        </p:nvCxnSpPr>
        <p:spPr>
          <a:xfrm>
            <a:off x="6781800" y="6324600"/>
            <a:ext cx="347663" cy="0"/>
          </a:xfrm>
          <a:prstGeom prst="line">
            <a:avLst/>
          </a:prstGeom>
        </p:spPr>
        <p:style>
          <a:lnRef idx="1">
            <a:schemeClr val="accent1"/>
          </a:lnRef>
          <a:fillRef idx="0">
            <a:schemeClr val="accent1"/>
          </a:fillRef>
          <a:effectRef idx="0">
            <a:schemeClr val="accent1"/>
          </a:effectRef>
          <a:fontRef idx="minor">
            <a:schemeClr val="tx1"/>
          </a:fontRef>
        </p:style>
      </p:cxnSp>
      <p:sp>
        <p:nvSpPr>
          <p:cNvPr id="58385" name="TextBox 30">
            <a:extLst>
              <a:ext uri="{FF2B5EF4-FFF2-40B4-BE49-F238E27FC236}">
                <a16:creationId xmlns:a16="http://schemas.microsoft.com/office/drawing/2014/main" id="{62975A7D-BFFC-46D4-81A2-0C74E93BE2C0}"/>
              </a:ext>
            </a:extLst>
          </p:cNvPr>
          <p:cNvSpPr txBox="1">
            <a:spLocks noChangeArrowheads="1"/>
          </p:cNvSpPr>
          <p:nvPr/>
        </p:nvSpPr>
        <p:spPr bwMode="auto">
          <a:xfrm>
            <a:off x="6840538" y="1217613"/>
            <a:ext cx="8921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ea typeface="宋体" panose="02010600030101010101" pitchFamily="2" charset="-122"/>
              </a:defRPr>
            </a:lvl1pPr>
            <a:lvl2pPr marL="742950" indent="-285750" eaLnBrk="0" hangingPunct="0">
              <a:defRPr>
                <a:solidFill>
                  <a:schemeClr val="tx1"/>
                </a:solidFill>
                <a:latin typeface="Times New Roman" panose="02020603050405020304" pitchFamily="18" charset="0"/>
                <a:ea typeface="宋体" panose="02010600030101010101" pitchFamily="2" charset="-122"/>
              </a:defRPr>
            </a:lvl2pPr>
            <a:lvl3pPr marL="1143000" indent="-228600" eaLnBrk="0" hangingPunct="0">
              <a:defRPr>
                <a:solidFill>
                  <a:schemeClr val="tx1"/>
                </a:solidFill>
                <a:latin typeface="Times New Roman" panose="02020603050405020304" pitchFamily="18" charset="0"/>
                <a:ea typeface="宋体" panose="02010600030101010101" pitchFamily="2" charset="-122"/>
              </a:defRPr>
            </a:lvl3pPr>
            <a:lvl4pPr marL="1600200" indent="-228600" eaLnBrk="0" hangingPunct="0">
              <a:defRPr>
                <a:solidFill>
                  <a:schemeClr val="tx1"/>
                </a:solidFill>
                <a:latin typeface="Times New Roman" panose="02020603050405020304" pitchFamily="18" charset="0"/>
                <a:ea typeface="宋体" panose="02010600030101010101" pitchFamily="2" charset="-122"/>
              </a:defRPr>
            </a:lvl4pPr>
            <a:lvl5pPr marL="2057400" indent="-228600" eaLnBrk="0" hangingPunct="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eaLnBrk="1" hangingPunct="1"/>
            <a:r>
              <a:rPr lang="zh-CN" altLang="en-US">
                <a:latin typeface="黑体" panose="02010609060101010101" pitchFamily="49" charset="-122"/>
                <a:ea typeface="黑体" panose="02010609060101010101" pitchFamily="49" charset="-122"/>
              </a:rPr>
              <a:t>速算扣除数</a:t>
            </a:r>
          </a:p>
        </p:txBody>
      </p:sp>
      <p:sp>
        <p:nvSpPr>
          <p:cNvPr id="58386" name="TextBox 89087">
            <a:extLst>
              <a:ext uri="{FF2B5EF4-FFF2-40B4-BE49-F238E27FC236}">
                <a16:creationId xmlns:a16="http://schemas.microsoft.com/office/drawing/2014/main" id="{4DDCFB4F-202A-4D77-BB81-2CAAB3ED734E}"/>
              </a:ext>
            </a:extLst>
          </p:cNvPr>
          <p:cNvSpPr txBox="1">
            <a:spLocks noChangeArrowheads="1"/>
          </p:cNvSpPr>
          <p:nvPr/>
        </p:nvSpPr>
        <p:spPr bwMode="auto">
          <a:xfrm>
            <a:off x="6954838" y="2043113"/>
            <a:ext cx="893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ea typeface="宋体" panose="02010600030101010101" pitchFamily="2" charset="-122"/>
              </a:defRPr>
            </a:lvl1pPr>
            <a:lvl2pPr marL="742950" indent="-285750" eaLnBrk="0" hangingPunct="0">
              <a:defRPr>
                <a:solidFill>
                  <a:schemeClr val="tx1"/>
                </a:solidFill>
                <a:latin typeface="Times New Roman" panose="02020603050405020304" pitchFamily="18" charset="0"/>
                <a:ea typeface="宋体" panose="02010600030101010101" pitchFamily="2" charset="-122"/>
              </a:defRPr>
            </a:lvl2pPr>
            <a:lvl3pPr marL="1143000" indent="-228600" eaLnBrk="0" hangingPunct="0">
              <a:defRPr>
                <a:solidFill>
                  <a:schemeClr val="tx1"/>
                </a:solidFill>
                <a:latin typeface="Times New Roman" panose="02020603050405020304" pitchFamily="18" charset="0"/>
                <a:ea typeface="宋体" panose="02010600030101010101" pitchFamily="2" charset="-122"/>
              </a:defRPr>
            </a:lvl3pPr>
            <a:lvl4pPr marL="1600200" indent="-228600" eaLnBrk="0" hangingPunct="0">
              <a:defRPr>
                <a:solidFill>
                  <a:schemeClr val="tx1"/>
                </a:solidFill>
                <a:latin typeface="Times New Roman" panose="02020603050405020304" pitchFamily="18" charset="0"/>
                <a:ea typeface="宋体" panose="02010600030101010101" pitchFamily="2" charset="-122"/>
              </a:defRPr>
            </a:lvl4pPr>
            <a:lvl5pPr marL="2057400" indent="-228600" eaLnBrk="0" hangingPunct="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eaLnBrk="1" hangingPunct="1"/>
            <a:r>
              <a:rPr lang="en-US" altLang="zh-CN"/>
              <a:t>0</a:t>
            </a:r>
            <a:endParaRPr lang="zh-CN" altLang="en-US"/>
          </a:p>
        </p:txBody>
      </p:sp>
      <p:sp>
        <p:nvSpPr>
          <p:cNvPr id="58387" name="TextBox 89088">
            <a:extLst>
              <a:ext uri="{FF2B5EF4-FFF2-40B4-BE49-F238E27FC236}">
                <a16:creationId xmlns:a16="http://schemas.microsoft.com/office/drawing/2014/main" id="{DD3640E0-04CA-4B93-B9B9-57E1DB9BC215}"/>
              </a:ext>
            </a:extLst>
          </p:cNvPr>
          <p:cNvSpPr txBox="1">
            <a:spLocks noChangeArrowheads="1"/>
          </p:cNvSpPr>
          <p:nvPr/>
        </p:nvSpPr>
        <p:spPr bwMode="auto">
          <a:xfrm>
            <a:off x="6880225" y="2667000"/>
            <a:ext cx="777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ea typeface="宋体" panose="02010600030101010101" pitchFamily="2" charset="-122"/>
              </a:defRPr>
            </a:lvl1pPr>
            <a:lvl2pPr marL="742950" indent="-285750" eaLnBrk="0" hangingPunct="0">
              <a:defRPr>
                <a:solidFill>
                  <a:schemeClr val="tx1"/>
                </a:solidFill>
                <a:latin typeface="Times New Roman" panose="02020603050405020304" pitchFamily="18" charset="0"/>
                <a:ea typeface="宋体" panose="02010600030101010101" pitchFamily="2" charset="-122"/>
              </a:defRPr>
            </a:lvl2pPr>
            <a:lvl3pPr marL="1143000" indent="-228600" eaLnBrk="0" hangingPunct="0">
              <a:defRPr>
                <a:solidFill>
                  <a:schemeClr val="tx1"/>
                </a:solidFill>
                <a:latin typeface="Times New Roman" panose="02020603050405020304" pitchFamily="18" charset="0"/>
                <a:ea typeface="宋体" panose="02010600030101010101" pitchFamily="2" charset="-122"/>
              </a:defRPr>
            </a:lvl3pPr>
            <a:lvl4pPr marL="1600200" indent="-228600" eaLnBrk="0" hangingPunct="0">
              <a:defRPr>
                <a:solidFill>
                  <a:schemeClr val="tx1"/>
                </a:solidFill>
                <a:latin typeface="Times New Roman" panose="02020603050405020304" pitchFamily="18" charset="0"/>
                <a:ea typeface="宋体" panose="02010600030101010101" pitchFamily="2" charset="-122"/>
              </a:defRPr>
            </a:lvl4pPr>
            <a:lvl5pPr marL="2057400" indent="-228600" eaLnBrk="0" hangingPunct="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000">
                <a:solidFill>
                  <a:srgbClr val="FF0000"/>
                </a:solidFill>
              </a:rPr>
              <a:t>2520</a:t>
            </a:r>
            <a:endParaRPr lang="zh-CN" altLang="en-US" sz="2000">
              <a:solidFill>
                <a:srgbClr val="FF0000"/>
              </a:solidFill>
            </a:endParaRPr>
          </a:p>
        </p:txBody>
      </p:sp>
      <p:sp>
        <p:nvSpPr>
          <p:cNvPr id="58388" name="TextBox 89090">
            <a:extLst>
              <a:ext uri="{FF2B5EF4-FFF2-40B4-BE49-F238E27FC236}">
                <a16:creationId xmlns:a16="http://schemas.microsoft.com/office/drawing/2014/main" id="{CDBA9059-1AC1-4CD2-8D4F-219AEC116B35}"/>
              </a:ext>
            </a:extLst>
          </p:cNvPr>
          <p:cNvSpPr txBox="1">
            <a:spLocks noChangeArrowheads="1"/>
          </p:cNvSpPr>
          <p:nvPr/>
        </p:nvSpPr>
        <p:spPr bwMode="auto">
          <a:xfrm>
            <a:off x="6869113" y="3302000"/>
            <a:ext cx="892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ea typeface="宋体" panose="02010600030101010101" pitchFamily="2" charset="-122"/>
              </a:defRPr>
            </a:lvl1pPr>
            <a:lvl2pPr marL="742950" indent="-285750" eaLnBrk="0" hangingPunct="0">
              <a:defRPr>
                <a:solidFill>
                  <a:schemeClr val="tx1"/>
                </a:solidFill>
                <a:latin typeface="Times New Roman" panose="02020603050405020304" pitchFamily="18" charset="0"/>
                <a:ea typeface="宋体" panose="02010600030101010101" pitchFamily="2" charset="-122"/>
              </a:defRPr>
            </a:lvl2pPr>
            <a:lvl3pPr marL="1143000" indent="-228600" eaLnBrk="0" hangingPunct="0">
              <a:defRPr>
                <a:solidFill>
                  <a:schemeClr val="tx1"/>
                </a:solidFill>
                <a:latin typeface="Times New Roman" panose="02020603050405020304" pitchFamily="18" charset="0"/>
                <a:ea typeface="宋体" panose="02010600030101010101" pitchFamily="2" charset="-122"/>
              </a:defRPr>
            </a:lvl3pPr>
            <a:lvl4pPr marL="1600200" indent="-228600" eaLnBrk="0" hangingPunct="0">
              <a:defRPr>
                <a:solidFill>
                  <a:schemeClr val="tx1"/>
                </a:solidFill>
                <a:latin typeface="Times New Roman" panose="02020603050405020304" pitchFamily="18" charset="0"/>
                <a:ea typeface="宋体" panose="02010600030101010101" pitchFamily="2" charset="-122"/>
              </a:defRPr>
            </a:lvl4pPr>
            <a:lvl5pPr marL="2057400" indent="-228600" eaLnBrk="0" hangingPunct="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000">
                <a:solidFill>
                  <a:srgbClr val="FF0000"/>
                </a:solidFill>
              </a:rPr>
              <a:t>16920</a:t>
            </a:r>
            <a:endParaRPr lang="zh-CN" altLang="en-US" sz="2000">
              <a:solidFill>
                <a:srgbClr val="FF0000"/>
              </a:solidFill>
            </a:endParaRPr>
          </a:p>
        </p:txBody>
      </p:sp>
      <p:sp>
        <p:nvSpPr>
          <p:cNvPr id="58389" name="TextBox 89091">
            <a:extLst>
              <a:ext uri="{FF2B5EF4-FFF2-40B4-BE49-F238E27FC236}">
                <a16:creationId xmlns:a16="http://schemas.microsoft.com/office/drawing/2014/main" id="{A3DE39D3-E74D-41F1-88E1-07CFCEA4FC14}"/>
              </a:ext>
            </a:extLst>
          </p:cNvPr>
          <p:cNvSpPr txBox="1">
            <a:spLocks noChangeArrowheads="1"/>
          </p:cNvSpPr>
          <p:nvPr/>
        </p:nvSpPr>
        <p:spPr bwMode="auto">
          <a:xfrm>
            <a:off x="6840538" y="3962400"/>
            <a:ext cx="892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ea typeface="宋体" panose="02010600030101010101" pitchFamily="2" charset="-122"/>
              </a:defRPr>
            </a:lvl1pPr>
            <a:lvl2pPr marL="742950" indent="-285750" eaLnBrk="0" hangingPunct="0">
              <a:defRPr>
                <a:solidFill>
                  <a:schemeClr val="tx1"/>
                </a:solidFill>
                <a:latin typeface="Times New Roman" panose="02020603050405020304" pitchFamily="18" charset="0"/>
                <a:ea typeface="宋体" panose="02010600030101010101" pitchFamily="2" charset="-122"/>
              </a:defRPr>
            </a:lvl2pPr>
            <a:lvl3pPr marL="1143000" indent="-228600" eaLnBrk="0" hangingPunct="0">
              <a:defRPr>
                <a:solidFill>
                  <a:schemeClr val="tx1"/>
                </a:solidFill>
                <a:latin typeface="Times New Roman" panose="02020603050405020304" pitchFamily="18" charset="0"/>
                <a:ea typeface="宋体" panose="02010600030101010101" pitchFamily="2" charset="-122"/>
              </a:defRPr>
            </a:lvl3pPr>
            <a:lvl4pPr marL="1600200" indent="-228600" eaLnBrk="0" hangingPunct="0">
              <a:defRPr>
                <a:solidFill>
                  <a:schemeClr val="tx1"/>
                </a:solidFill>
                <a:latin typeface="Times New Roman" panose="02020603050405020304" pitchFamily="18" charset="0"/>
                <a:ea typeface="宋体" panose="02010600030101010101" pitchFamily="2" charset="-122"/>
              </a:defRPr>
            </a:lvl4pPr>
            <a:lvl5pPr marL="2057400" indent="-228600" eaLnBrk="0" hangingPunct="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000">
                <a:solidFill>
                  <a:srgbClr val="FF0000"/>
                </a:solidFill>
              </a:rPr>
              <a:t>31920</a:t>
            </a:r>
            <a:endParaRPr lang="zh-CN" altLang="en-US" sz="2000">
              <a:solidFill>
                <a:srgbClr val="FF0000"/>
              </a:solidFill>
            </a:endParaRPr>
          </a:p>
        </p:txBody>
      </p:sp>
      <p:sp>
        <p:nvSpPr>
          <p:cNvPr id="58390" name="TextBox 89092">
            <a:extLst>
              <a:ext uri="{FF2B5EF4-FFF2-40B4-BE49-F238E27FC236}">
                <a16:creationId xmlns:a16="http://schemas.microsoft.com/office/drawing/2014/main" id="{548680E9-C833-4C9B-A04E-D1665B198388}"/>
              </a:ext>
            </a:extLst>
          </p:cNvPr>
          <p:cNvSpPr txBox="1">
            <a:spLocks noChangeArrowheads="1"/>
          </p:cNvSpPr>
          <p:nvPr/>
        </p:nvSpPr>
        <p:spPr bwMode="auto">
          <a:xfrm>
            <a:off x="6840538" y="4572000"/>
            <a:ext cx="920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ea typeface="宋体" panose="02010600030101010101" pitchFamily="2" charset="-122"/>
              </a:defRPr>
            </a:lvl1pPr>
            <a:lvl2pPr marL="742950" indent="-285750" eaLnBrk="0" hangingPunct="0">
              <a:defRPr>
                <a:solidFill>
                  <a:schemeClr val="tx1"/>
                </a:solidFill>
                <a:latin typeface="Times New Roman" panose="02020603050405020304" pitchFamily="18" charset="0"/>
                <a:ea typeface="宋体" panose="02010600030101010101" pitchFamily="2" charset="-122"/>
              </a:defRPr>
            </a:lvl2pPr>
            <a:lvl3pPr marL="1143000" indent="-228600" eaLnBrk="0" hangingPunct="0">
              <a:defRPr>
                <a:solidFill>
                  <a:schemeClr val="tx1"/>
                </a:solidFill>
                <a:latin typeface="Times New Roman" panose="02020603050405020304" pitchFamily="18" charset="0"/>
                <a:ea typeface="宋体" panose="02010600030101010101" pitchFamily="2" charset="-122"/>
              </a:defRPr>
            </a:lvl3pPr>
            <a:lvl4pPr marL="1600200" indent="-228600" eaLnBrk="0" hangingPunct="0">
              <a:defRPr>
                <a:solidFill>
                  <a:schemeClr val="tx1"/>
                </a:solidFill>
                <a:latin typeface="Times New Roman" panose="02020603050405020304" pitchFamily="18" charset="0"/>
                <a:ea typeface="宋体" panose="02010600030101010101" pitchFamily="2" charset="-122"/>
              </a:defRPr>
            </a:lvl4pPr>
            <a:lvl5pPr marL="2057400" indent="-228600" eaLnBrk="0" hangingPunct="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000">
                <a:solidFill>
                  <a:srgbClr val="FF0000"/>
                </a:solidFill>
              </a:rPr>
              <a:t>52920</a:t>
            </a:r>
            <a:endParaRPr lang="zh-CN" altLang="en-US" sz="2000">
              <a:solidFill>
                <a:srgbClr val="FF0000"/>
              </a:solidFill>
            </a:endParaRPr>
          </a:p>
        </p:txBody>
      </p:sp>
      <p:sp>
        <p:nvSpPr>
          <p:cNvPr id="58391" name="TextBox 89093">
            <a:extLst>
              <a:ext uri="{FF2B5EF4-FFF2-40B4-BE49-F238E27FC236}">
                <a16:creationId xmlns:a16="http://schemas.microsoft.com/office/drawing/2014/main" id="{83F66FC6-BC8A-4396-B0E0-CC81FED7AB41}"/>
              </a:ext>
            </a:extLst>
          </p:cNvPr>
          <p:cNvSpPr txBox="1">
            <a:spLocks noChangeArrowheads="1"/>
          </p:cNvSpPr>
          <p:nvPr/>
        </p:nvSpPr>
        <p:spPr bwMode="auto">
          <a:xfrm>
            <a:off x="6880225" y="5105400"/>
            <a:ext cx="852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ea typeface="宋体" panose="02010600030101010101" pitchFamily="2" charset="-122"/>
              </a:defRPr>
            </a:lvl1pPr>
            <a:lvl2pPr marL="742950" indent="-285750" eaLnBrk="0" hangingPunct="0">
              <a:defRPr>
                <a:solidFill>
                  <a:schemeClr val="tx1"/>
                </a:solidFill>
                <a:latin typeface="Times New Roman" panose="02020603050405020304" pitchFamily="18" charset="0"/>
                <a:ea typeface="宋体" panose="02010600030101010101" pitchFamily="2" charset="-122"/>
              </a:defRPr>
            </a:lvl2pPr>
            <a:lvl3pPr marL="1143000" indent="-228600" eaLnBrk="0" hangingPunct="0">
              <a:defRPr>
                <a:solidFill>
                  <a:schemeClr val="tx1"/>
                </a:solidFill>
                <a:latin typeface="Times New Roman" panose="02020603050405020304" pitchFamily="18" charset="0"/>
                <a:ea typeface="宋体" panose="02010600030101010101" pitchFamily="2" charset="-122"/>
              </a:defRPr>
            </a:lvl3pPr>
            <a:lvl4pPr marL="1600200" indent="-228600" eaLnBrk="0" hangingPunct="0">
              <a:defRPr>
                <a:solidFill>
                  <a:schemeClr val="tx1"/>
                </a:solidFill>
                <a:latin typeface="Times New Roman" panose="02020603050405020304" pitchFamily="18" charset="0"/>
                <a:ea typeface="宋体" panose="02010600030101010101" pitchFamily="2" charset="-122"/>
              </a:defRPr>
            </a:lvl4pPr>
            <a:lvl5pPr marL="2057400" indent="-228600" eaLnBrk="0" hangingPunct="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000">
                <a:solidFill>
                  <a:srgbClr val="FF0000"/>
                </a:solidFill>
              </a:rPr>
              <a:t>85920</a:t>
            </a:r>
            <a:endParaRPr lang="zh-CN" altLang="en-US" sz="2000">
              <a:solidFill>
                <a:srgbClr val="FF0000"/>
              </a:solidFill>
            </a:endParaRPr>
          </a:p>
        </p:txBody>
      </p:sp>
      <p:sp>
        <p:nvSpPr>
          <p:cNvPr id="58392" name="TextBox 89094">
            <a:extLst>
              <a:ext uri="{FF2B5EF4-FFF2-40B4-BE49-F238E27FC236}">
                <a16:creationId xmlns:a16="http://schemas.microsoft.com/office/drawing/2014/main" id="{52B6BC12-ACF3-444F-8565-73E69FAF67A3}"/>
              </a:ext>
            </a:extLst>
          </p:cNvPr>
          <p:cNvSpPr txBox="1">
            <a:spLocks noChangeArrowheads="1"/>
          </p:cNvSpPr>
          <p:nvPr/>
        </p:nvSpPr>
        <p:spPr bwMode="auto">
          <a:xfrm>
            <a:off x="6880225" y="5900738"/>
            <a:ext cx="1120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ea typeface="宋体" panose="02010600030101010101" pitchFamily="2" charset="-122"/>
              </a:defRPr>
            </a:lvl1pPr>
            <a:lvl2pPr marL="742950" indent="-285750" eaLnBrk="0" hangingPunct="0">
              <a:defRPr>
                <a:solidFill>
                  <a:schemeClr val="tx1"/>
                </a:solidFill>
                <a:latin typeface="Times New Roman" panose="02020603050405020304" pitchFamily="18" charset="0"/>
                <a:ea typeface="宋体" panose="02010600030101010101" pitchFamily="2" charset="-122"/>
              </a:defRPr>
            </a:lvl2pPr>
            <a:lvl3pPr marL="1143000" indent="-228600" eaLnBrk="0" hangingPunct="0">
              <a:defRPr>
                <a:solidFill>
                  <a:schemeClr val="tx1"/>
                </a:solidFill>
                <a:latin typeface="Times New Roman" panose="02020603050405020304" pitchFamily="18" charset="0"/>
                <a:ea typeface="宋体" panose="02010600030101010101" pitchFamily="2" charset="-122"/>
              </a:defRPr>
            </a:lvl3pPr>
            <a:lvl4pPr marL="1600200" indent="-228600" eaLnBrk="0" hangingPunct="0">
              <a:defRPr>
                <a:solidFill>
                  <a:schemeClr val="tx1"/>
                </a:solidFill>
                <a:latin typeface="Times New Roman" panose="02020603050405020304" pitchFamily="18" charset="0"/>
                <a:ea typeface="宋体" panose="02010600030101010101" pitchFamily="2" charset="-122"/>
              </a:defRPr>
            </a:lvl4pPr>
            <a:lvl5pPr marL="2057400" indent="-228600" eaLnBrk="0" hangingPunct="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000">
                <a:solidFill>
                  <a:srgbClr val="FF0000"/>
                </a:solidFill>
              </a:rPr>
              <a:t>181920</a:t>
            </a:r>
            <a:endParaRPr lang="zh-CN" altLang="en-US" sz="2000">
              <a:solidFill>
                <a:srgbClr val="FF000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标题 1">
            <a:extLst>
              <a:ext uri="{FF2B5EF4-FFF2-40B4-BE49-F238E27FC236}">
                <a16:creationId xmlns:a16="http://schemas.microsoft.com/office/drawing/2014/main" id="{C031946B-7C21-4A9C-92B6-9BFB91050623}"/>
              </a:ext>
            </a:extLst>
          </p:cNvPr>
          <p:cNvSpPr>
            <a:spLocks noGrp="1" noChangeArrowheads="1"/>
          </p:cNvSpPr>
          <p:nvPr>
            <p:ph type="title"/>
          </p:nvPr>
        </p:nvSpPr>
        <p:spPr>
          <a:xfrm>
            <a:off x="838200" y="0"/>
            <a:ext cx="7772400" cy="838200"/>
          </a:xfrm>
        </p:spPr>
        <p:txBody>
          <a:bodyPr/>
          <a:lstStyle/>
          <a:p>
            <a:pPr algn="ctr"/>
            <a:r>
              <a:rPr lang="zh-CN" altLang="en-US" sz="3200">
                <a:solidFill>
                  <a:srgbClr val="FF0000"/>
                </a:solidFill>
                <a:latin typeface="黑体" panose="02010609060101010101" pitchFamily="49" charset="-122"/>
                <a:ea typeface="黑体" panose="02010609060101010101" pitchFamily="49" charset="-122"/>
              </a:rPr>
              <a:t>税率表二</a:t>
            </a:r>
          </a:p>
        </p:txBody>
      </p:sp>
      <p:graphicFrame>
        <p:nvGraphicFramePr>
          <p:cNvPr id="68611" name="表格 68610">
            <a:extLst>
              <a:ext uri="{FF2B5EF4-FFF2-40B4-BE49-F238E27FC236}">
                <a16:creationId xmlns:a16="http://schemas.microsoft.com/office/drawing/2014/main" id="{B141CF12-46A3-4F90-A872-974445DACC07}"/>
              </a:ext>
            </a:extLst>
          </p:cNvPr>
          <p:cNvGraphicFramePr/>
          <p:nvPr/>
        </p:nvGraphicFramePr>
        <p:xfrm>
          <a:off x="304800" y="914400"/>
          <a:ext cx="8839200" cy="5551488"/>
        </p:xfrm>
        <a:graphic>
          <a:graphicData uri="http://schemas.openxmlformats.org/drawingml/2006/table">
            <a:tbl>
              <a:tblPr/>
              <a:tblGrid>
                <a:gridCol w="582613">
                  <a:extLst>
                    <a:ext uri="{9D8B030D-6E8A-4147-A177-3AD203B41FA5}">
                      <a16:colId xmlns:a16="http://schemas.microsoft.com/office/drawing/2014/main" val="20000"/>
                    </a:ext>
                  </a:extLst>
                </a:gridCol>
                <a:gridCol w="3241675">
                  <a:extLst>
                    <a:ext uri="{9D8B030D-6E8A-4147-A177-3AD203B41FA5}">
                      <a16:colId xmlns:a16="http://schemas.microsoft.com/office/drawing/2014/main" val="20001"/>
                    </a:ext>
                  </a:extLst>
                </a:gridCol>
                <a:gridCol w="3570287">
                  <a:extLst>
                    <a:ext uri="{9D8B030D-6E8A-4147-A177-3AD203B41FA5}">
                      <a16:colId xmlns:a16="http://schemas.microsoft.com/office/drawing/2014/main" val="20002"/>
                    </a:ext>
                  </a:extLst>
                </a:gridCol>
                <a:gridCol w="530225">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tblGrid>
              <a:tr h="507965">
                <a:tc rowSpan="2">
                  <a:txBody>
                    <a:bodyPr/>
                    <a:lstStyle/>
                    <a:p>
                      <a:pPr lvl="0" algn="ctr" eaLnBrk="1" hangingPunct="1">
                        <a:buNone/>
                      </a:pPr>
                      <a:r>
                        <a:rPr lang="zh-CN" altLang="en-US" sz="2800" b="1" dirty="0">
                          <a:latin typeface="Impact" panose="020B0806030902050204" pitchFamily="34" charset="0"/>
                          <a:ea typeface="宋体" panose="02010600030101010101" pitchFamily="2" charset="-122"/>
                        </a:rPr>
                        <a:t>级</a:t>
                      </a:r>
                      <a:endParaRPr lang="en-US" altLang="zh-CN" sz="2800" b="1" dirty="0">
                        <a:latin typeface="Impact" panose="020B0806030902050204" pitchFamily="34" charset="0"/>
                        <a:ea typeface="宋体" panose="02010600030101010101" pitchFamily="2" charset="-122"/>
                      </a:endParaRPr>
                    </a:p>
                    <a:p>
                      <a:pPr lvl="0" algn="ctr" eaLnBrk="1" hangingPunct="1">
                        <a:buNone/>
                      </a:pPr>
                      <a:r>
                        <a:rPr lang="zh-CN" altLang="en-US" sz="2800" b="1" dirty="0">
                          <a:latin typeface="Impact" panose="020B0806030902050204" pitchFamily="34" charset="0"/>
                          <a:ea typeface="宋体" panose="02010600030101010101" pitchFamily="2" charset="-122"/>
                        </a:rPr>
                        <a:t>数</a:t>
                      </a: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B6CED7"/>
                    </a:solidFill>
                  </a:tcPr>
                </a:tc>
                <a:tc gridSpan="2">
                  <a:txBody>
                    <a:bodyPr/>
                    <a:lstStyle/>
                    <a:p>
                      <a:pPr lvl="0" algn="ctr" eaLnBrk="1" hangingPunct="1">
                        <a:buNone/>
                      </a:pPr>
                      <a:r>
                        <a:rPr lang="zh-CN" altLang="en-US" sz="1800" b="1" dirty="0">
                          <a:latin typeface="Impact" panose="020B0806030902050204" pitchFamily="34" charset="0"/>
                          <a:ea typeface="宋体" panose="02010600030101010101" pitchFamily="2" charset="-122"/>
                        </a:rPr>
                        <a:t>全年应纳税所得额</a:t>
                      </a: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B6CED7"/>
                    </a:solidFill>
                  </a:tcPr>
                </a:tc>
                <a:tc hMerge="1">
                  <a:txBody>
                    <a:bodyPr/>
                    <a:lstStyle/>
                    <a:p>
                      <a:endParaRPr lang="zh-CN"/>
                    </a:p>
                  </a:txBody>
                  <a:tcPr>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tcPr>
                </a:tc>
                <a:tc rowSpan="2">
                  <a:txBody>
                    <a:bodyPr/>
                    <a:lstStyle/>
                    <a:p>
                      <a:pPr lvl="0" eaLnBrk="1" hangingPunct="1">
                        <a:buNone/>
                      </a:pPr>
                      <a:r>
                        <a:rPr lang="zh-CN" altLang="en-US" sz="2400" b="1" dirty="0">
                          <a:latin typeface="Impact" panose="020B0806030902050204" pitchFamily="34" charset="0"/>
                          <a:ea typeface="宋体" panose="02010600030101010101" pitchFamily="2" charset="-122"/>
                        </a:rPr>
                        <a:t>税</a:t>
                      </a:r>
                      <a:endParaRPr lang="en-US" altLang="zh-CN" sz="2400" b="1" dirty="0">
                        <a:latin typeface="Impact" panose="020B0806030902050204" pitchFamily="34" charset="0"/>
                        <a:ea typeface="宋体" panose="02010600030101010101" pitchFamily="2" charset="-122"/>
                      </a:endParaRPr>
                    </a:p>
                    <a:p>
                      <a:pPr lvl="0" eaLnBrk="1" hangingPunct="1">
                        <a:buNone/>
                      </a:pPr>
                      <a:r>
                        <a:rPr lang="zh-CN" altLang="en-US" sz="2400" b="1" dirty="0">
                          <a:latin typeface="Impact" panose="020B0806030902050204" pitchFamily="34" charset="0"/>
                          <a:ea typeface="宋体" panose="02010600030101010101" pitchFamily="2" charset="-122"/>
                        </a:rPr>
                        <a:t>率</a:t>
                      </a: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B6CED7"/>
                    </a:solidFill>
                  </a:tcPr>
                </a:tc>
                <a:tc rowSpan="2">
                  <a:txBody>
                    <a:bodyPr/>
                    <a:lstStyle/>
                    <a:p>
                      <a:pPr lvl="0" eaLnBrk="1" hangingPunct="1">
                        <a:buNone/>
                      </a:pPr>
                      <a:r>
                        <a:rPr lang="zh-CN" altLang="en-US" sz="1800" b="1" dirty="0">
                          <a:latin typeface="Impact" panose="020B0806030902050204" pitchFamily="34" charset="0"/>
                          <a:ea typeface="宋体" panose="02010600030101010101" pitchFamily="2" charset="-122"/>
                        </a:rPr>
                        <a:t>速算扣除数</a:t>
                      </a: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B6CED7"/>
                    </a:solidFill>
                  </a:tcPr>
                </a:tc>
                <a:extLst>
                  <a:ext uri="{0D108BD9-81ED-4DB2-BD59-A6C34878D82A}">
                    <a16:rowId xmlns:a16="http://schemas.microsoft.com/office/drawing/2014/main" val="10000"/>
                  </a:ext>
                </a:extLst>
              </a:tr>
              <a:tr h="436915">
                <a:tc vMerge="1">
                  <a:txBody>
                    <a:bodyPr/>
                    <a:lstStyle/>
                    <a:p>
                      <a:endParaRPr lang="zh-CN"/>
                    </a:p>
                  </a:txBody>
                  <a:tcPr>
                    <a:lnL w="12700" cap="flat" cmpd="sng">
                      <a:solidFill>
                        <a:schemeClr val="bg1"/>
                      </a:solidFill>
                      <a:prstDash val="solid"/>
                      <a:headEnd type="none" w="med" len="med"/>
                      <a:tailEnd type="none" w="med" len="med"/>
                    </a:lnL>
                    <a:lnR w="38100" cap="flat" cmpd="sng">
                      <a:solidFill>
                        <a:schemeClr val="bg1"/>
                      </a:solidFill>
                      <a:prstDash val="solid"/>
                      <a:headEnd type="none" w="med" len="med"/>
                      <a:tailEnd type="none" w="med" len="med"/>
                    </a:lnR>
                    <a:lnB w="38100" cap="flat" cmpd="sng">
                      <a:solidFill>
                        <a:schemeClr val="bg1"/>
                      </a:solidFill>
                      <a:prstDash val="solid"/>
                      <a:headEnd type="none" w="med" len="med"/>
                      <a:tailEnd type="none" w="med" len="med"/>
                    </a:lnB>
                  </a:tcPr>
                </a:tc>
                <a:tc>
                  <a:txBody>
                    <a:bodyPr/>
                    <a:lstStyle/>
                    <a:p>
                      <a:pPr lvl="0" algn="ctr" eaLnBrk="1" hangingPunct="1">
                        <a:buNone/>
                      </a:pPr>
                      <a:r>
                        <a:rPr lang="zh-CN" altLang="en-US" sz="2000" b="1" dirty="0">
                          <a:solidFill>
                            <a:srgbClr val="000000"/>
                          </a:solidFill>
                          <a:latin typeface="Impact" panose="020B0806030902050204" pitchFamily="34" charset="0"/>
                          <a:ea typeface="宋体" panose="02010600030101010101" pitchFamily="2" charset="-122"/>
                        </a:rPr>
                        <a:t>含税级距</a:t>
                      </a:r>
                    </a:p>
                  </a:txBody>
                  <a:tcPr>
                    <a:lnL w="381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B6CED7"/>
                    </a:solidFill>
                  </a:tcPr>
                </a:tc>
                <a:tc>
                  <a:txBody>
                    <a:bodyPr/>
                    <a:lstStyle/>
                    <a:p>
                      <a:pPr lvl="0" algn="ctr" eaLnBrk="1" hangingPunct="1">
                        <a:buNone/>
                      </a:pPr>
                      <a:r>
                        <a:rPr lang="zh-CN" altLang="en-US" sz="2000" b="1" dirty="0">
                          <a:solidFill>
                            <a:srgbClr val="000000"/>
                          </a:solidFill>
                          <a:latin typeface="Impact" panose="020B0806030902050204" pitchFamily="34" charset="0"/>
                          <a:ea typeface="宋体" panose="02010600030101010101" pitchFamily="2" charset="-122"/>
                        </a:rPr>
                        <a:t>不含税级距</a:t>
                      </a:r>
                    </a:p>
                  </a:txBody>
                  <a:tcPr>
                    <a:lnL w="12700" cap="flat" cmpd="sng">
                      <a:solidFill>
                        <a:schemeClr val="bg1"/>
                      </a:solidFill>
                      <a:prstDash val="solid"/>
                      <a:headEnd type="none" w="med" len="med"/>
                      <a:tailEnd type="none" w="med" len="med"/>
                    </a:lnL>
                    <a:lnR w="381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B6CED7"/>
                    </a:solidFill>
                  </a:tcPr>
                </a:tc>
                <a:tc vMerge="1">
                  <a:txBody>
                    <a:bodyPr/>
                    <a:lstStyle/>
                    <a:p>
                      <a:endParaRPr lang="zh-CN"/>
                    </a:p>
                  </a:txBody>
                  <a:tcPr>
                    <a:lnL w="381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B w="38100" cap="flat" cmpd="sng">
                      <a:solidFill>
                        <a:schemeClr val="bg1"/>
                      </a:solidFill>
                      <a:prstDash val="solid"/>
                      <a:headEnd type="none" w="med" len="med"/>
                      <a:tailEnd type="none" w="med" len="med"/>
                    </a:lnB>
                  </a:tcPr>
                </a:tc>
                <a:tc vMerge="1">
                  <a:txBody>
                    <a:bodyPr/>
                    <a:lstStyle/>
                    <a:p>
                      <a:endParaRPr lang="zh-CN"/>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B w="38100" cap="flat" cmpd="sng">
                      <a:solidFill>
                        <a:schemeClr val="bg1"/>
                      </a:solidFill>
                      <a:prstDash val="solid"/>
                      <a:headEnd type="none" w="med" len="med"/>
                      <a:tailEnd type="none" w="med" len="med"/>
                    </a:lnB>
                  </a:tcPr>
                </a:tc>
                <a:extLst>
                  <a:ext uri="{0D108BD9-81ED-4DB2-BD59-A6C34878D82A}">
                    <a16:rowId xmlns:a16="http://schemas.microsoft.com/office/drawing/2014/main" val="10001"/>
                  </a:ext>
                </a:extLst>
              </a:tr>
              <a:tr h="658767">
                <a:tc>
                  <a:txBody>
                    <a:bodyPr/>
                    <a:lstStyle/>
                    <a:p>
                      <a:pPr lvl="0" algn="ctr" eaLnBrk="1" hangingPunct="1">
                        <a:buNone/>
                      </a:pPr>
                      <a:r>
                        <a:rPr lang="en-US" altLang="zh-CN" sz="2400" b="1" dirty="0">
                          <a:solidFill>
                            <a:srgbClr val="000000"/>
                          </a:solidFill>
                          <a:latin typeface="华文楷体" panose="02010600040101010101" pitchFamily="2" charset="-122"/>
                          <a:ea typeface="华文楷体" panose="02010600040101010101" pitchFamily="2" charset="-122"/>
                        </a:rPr>
                        <a:t>1</a:t>
                      </a:r>
                    </a:p>
                  </a:txBody>
                  <a:tcPr marL="47625" marR="47625" marT="47625" marB="47625"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B6CED7"/>
                    </a:solidFill>
                  </a:tcPr>
                </a:tc>
                <a:tc>
                  <a:txBody>
                    <a:bodyPr/>
                    <a:lstStyle/>
                    <a:p>
                      <a:pPr lvl="0" algn="ctr" eaLnBrk="1" hangingPunct="1">
                        <a:buNone/>
                      </a:pPr>
                      <a:r>
                        <a:rPr lang="zh-CN" altLang="en-US" sz="2400" b="1" dirty="0">
                          <a:solidFill>
                            <a:srgbClr val="000000"/>
                          </a:solidFill>
                          <a:latin typeface="华文楷体" panose="02010600040101010101" pitchFamily="2" charset="-122"/>
                          <a:ea typeface="华文楷体" panose="02010600040101010101" pitchFamily="2" charset="-122"/>
                        </a:rPr>
                        <a:t>不超过</a:t>
                      </a:r>
                      <a:r>
                        <a:rPr lang="en-US" altLang="zh-CN" sz="2400" b="1" dirty="0">
                          <a:solidFill>
                            <a:srgbClr val="000000"/>
                          </a:solidFill>
                          <a:latin typeface="华文楷体" panose="02010600040101010101" pitchFamily="2" charset="-122"/>
                          <a:ea typeface="华文楷体" panose="02010600040101010101" pitchFamily="2" charset="-122"/>
                        </a:rPr>
                        <a:t>30000</a:t>
                      </a:r>
                      <a:r>
                        <a:rPr lang="zh-CN" altLang="en-US" sz="2400" b="1" dirty="0">
                          <a:solidFill>
                            <a:srgbClr val="000000"/>
                          </a:solidFill>
                          <a:latin typeface="华文楷体" panose="02010600040101010101" pitchFamily="2" charset="-122"/>
                          <a:ea typeface="华文楷体" panose="02010600040101010101" pitchFamily="2" charset="-122"/>
                        </a:rPr>
                        <a:t>元的</a:t>
                      </a:r>
                    </a:p>
                  </a:txBody>
                  <a:tcPr marL="47625" marR="47625" marT="47625" marB="47625"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B6CED7"/>
                    </a:solidFill>
                  </a:tcPr>
                </a:tc>
                <a:tc>
                  <a:txBody>
                    <a:bodyPr/>
                    <a:lstStyle/>
                    <a:p>
                      <a:pPr lvl="0" algn="ctr" eaLnBrk="1" hangingPunct="1">
                        <a:buNone/>
                      </a:pPr>
                      <a:r>
                        <a:rPr lang="zh-CN" altLang="en-US" sz="2400" b="1" dirty="0">
                          <a:solidFill>
                            <a:srgbClr val="000000"/>
                          </a:solidFill>
                          <a:latin typeface="华文楷体" panose="02010600040101010101" pitchFamily="2" charset="-122"/>
                          <a:ea typeface="华文楷体" panose="02010600040101010101" pitchFamily="2" charset="-122"/>
                        </a:rPr>
                        <a:t>不超过</a:t>
                      </a:r>
                      <a:r>
                        <a:rPr lang="en-US" altLang="zh-CN" sz="2400" b="1" dirty="0">
                          <a:solidFill>
                            <a:srgbClr val="000000"/>
                          </a:solidFill>
                          <a:latin typeface="华文楷体" panose="02010600040101010101" pitchFamily="2" charset="-122"/>
                          <a:ea typeface="华文楷体" panose="02010600040101010101" pitchFamily="2" charset="-122"/>
                        </a:rPr>
                        <a:t>28500</a:t>
                      </a:r>
                      <a:r>
                        <a:rPr lang="zh-CN" altLang="en-US" sz="2400" b="1" dirty="0">
                          <a:solidFill>
                            <a:srgbClr val="000000"/>
                          </a:solidFill>
                          <a:latin typeface="华文楷体" panose="02010600040101010101" pitchFamily="2" charset="-122"/>
                          <a:ea typeface="华文楷体" panose="02010600040101010101" pitchFamily="2" charset="-122"/>
                        </a:rPr>
                        <a:t>元的</a:t>
                      </a:r>
                    </a:p>
                  </a:txBody>
                  <a:tcPr marL="47625" marR="47625" marT="47625" marB="47625"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B6CED7"/>
                    </a:solidFill>
                  </a:tcPr>
                </a:tc>
                <a:tc>
                  <a:txBody>
                    <a:bodyPr/>
                    <a:lstStyle/>
                    <a:p>
                      <a:pPr lvl="0" algn="ctr" eaLnBrk="1" hangingPunct="1">
                        <a:buNone/>
                      </a:pPr>
                      <a:r>
                        <a:rPr lang="en-US" altLang="zh-CN" sz="2400" b="1" dirty="0">
                          <a:solidFill>
                            <a:srgbClr val="000000"/>
                          </a:solidFill>
                          <a:latin typeface="华文楷体" panose="02010600040101010101" pitchFamily="2" charset="-122"/>
                          <a:ea typeface="华文楷体" panose="02010600040101010101" pitchFamily="2" charset="-122"/>
                        </a:rPr>
                        <a:t>5</a:t>
                      </a:r>
                    </a:p>
                  </a:txBody>
                  <a:tcPr marL="47625" marR="47625" marT="47625" marB="47625"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B6CED7"/>
                    </a:solidFill>
                  </a:tcPr>
                </a:tc>
                <a:tc>
                  <a:txBody>
                    <a:bodyPr/>
                    <a:lstStyle/>
                    <a:p>
                      <a:pPr lvl="0" algn="ctr" eaLnBrk="1" hangingPunct="1">
                        <a:buNone/>
                      </a:pPr>
                      <a:r>
                        <a:rPr lang="en-US" altLang="zh-CN" sz="2400" b="1" dirty="0">
                          <a:solidFill>
                            <a:srgbClr val="000000"/>
                          </a:solidFill>
                          <a:latin typeface="华文楷体" panose="02010600040101010101" pitchFamily="2" charset="-122"/>
                          <a:ea typeface="华文楷体" panose="02010600040101010101" pitchFamily="2" charset="-122"/>
                        </a:rPr>
                        <a:t>0</a:t>
                      </a:r>
                    </a:p>
                  </a:txBody>
                  <a:tcPr marL="47625" marR="47625" marT="47625" marB="47625"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B6CED7"/>
                    </a:solidFill>
                  </a:tcPr>
                </a:tc>
                <a:extLst>
                  <a:ext uri="{0D108BD9-81ED-4DB2-BD59-A6C34878D82A}">
                    <a16:rowId xmlns:a16="http://schemas.microsoft.com/office/drawing/2014/main" val="10002"/>
                  </a:ext>
                </a:extLst>
              </a:tr>
              <a:tr h="1063552">
                <a:tc>
                  <a:txBody>
                    <a:bodyPr/>
                    <a:lstStyle/>
                    <a:p>
                      <a:pPr lvl="0" algn="ctr" eaLnBrk="1" hangingPunct="1">
                        <a:buNone/>
                      </a:pPr>
                      <a:r>
                        <a:rPr lang="en-US" altLang="zh-CN" sz="2400" b="1" dirty="0">
                          <a:solidFill>
                            <a:srgbClr val="000000"/>
                          </a:solidFill>
                          <a:latin typeface="华文楷体" panose="02010600040101010101" pitchFamily="2" charset="-122"/>
                          <a:ea typeface="华文楷体" panose="02010600040101010101" pitchFamily="2" charset="-122"/>
                        </a:rPr>
                        <a:t>2</a:t>
                      </a:r>
                    </a:p>
                  </a:txBody>
                  <a:tcPr marL="47625" marR="47625" marT="47625" marB="47625"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B6CED7"/>
                    </a:solidFill>
                  </a:tcPr>
                </a:tc>
                <a:tc>
                  <a:txBody>
                    <a:bodyPr/>
                    <a:lstStyle/>
                    <a:p>
                      <a:pPr lvl="0" algn="ctr" eaLnBrk="1" hangingPunct="1">
                        <a:buNone/>
                      </a:pPr>
                      <a:r>
                        <a:rPr lang="zh-CN" altLang="en-US" sz="2400" b="1" dirty="0">
                          <a:solidFill>
                            <a:srgbClr val="000000"/>
                          </a:solidFill>
                          <a:latin typeface="华文楷体" panose="02010600040101010101" pitchFamily="2" charset="-122"/>
                          <a:ea typeface="华文楷体" panose="02010600040101010101" pitchFamily="2" charset="-122"/>
                        </a:rPr>
                        <a:t>超过</a:t>
                      </a:r>
                      <a:r>
                        <a:rPr lang="en-US" altLang="zh-CN" sz="2400" b="1" dirty="0">
                          <a:solidFill>
                            <a:srgbClr val="000000"/>
                          </a:solidFill>
                          <a:latin typeface="华文楷体" panose="02010600040101010101" pitchFamily="2" charset="-122"/>
                          <a:ea typeface="华文楷体" panose="02010600040101010101" pitchFamily="2" charset="-122"/>
                        </a:rPr>
                        <a:t>3000</a:t>
                      </a:r>
                      <a:r>
                        <a:rPr lang="zh-CN" altLang="en-US" sz="2400" b="1" dirty="0">
                          <a:solidFill>
                            <a:srgbClr val="000000"/>
                          </a:solidFill>
                          <a:latin typeface="华文楷体" panose="02010600040101010101" pitchFamily="2" charset="-122"/>
                          <a:ea typeface="华文楷体" panose="02010600040101010101" pitchFamily="2" charset="-122"/>
                        </a:rPr>
                        <a:t>元至</a:t>
                      </a:r>
                      <a:r>
                        <a:rPr lang="en-US" altLang="zh-CN" sz="2400" b="1" dirty="0">
                          <a:solidFill>
                            <a:srgbClr val="000000"/>
                          </a:solidFill>
                          <a:latin typeface="华文楷体" panose="02010600040101010101" pitchFamily="2" charset="-122"/>
                          <a:ea typeface="华文楷体" panose="02010600040101010101" pitchFamily="2" charset="-122"/>
                        </a:rPr>
                        <a:t>90000</a:t>
                      </a:r>
                      <a:r>
                        <a:rPr lang="zh-CN" altLang="en-US" sz="2400" b="1" dirty="0">
                          <a:solidFill>
                            <a:srgbClr val="000000"/>
                          </a:solidFill>
                          <a:latin typeface="华文楷体" panose="02010600040101010101" pitchFamily="2" charset="-122"/>
                          <a:ea typeface="华文楷体" panose="02010600040101010101" pitchFamily="2" charset="-122"/>
                        </a:rPr>
                        <a:t>元的部分</a:t>
                      </a:r>
                    </a:p>
                  </a:txBody>
                  <a:tcPr marL="47625" marR="47625" marT="47625" marB="47625"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B6CED7"/>
                    </a:solidFill>
                  </a:tcPr>
                </a:tc>
                <a:tc>
                  <a:txBody>
                    <a:bodyPr/>
                    <a:lstStyle/>
                    <a:p>
                      <a:pPr lvl="0" algn="ctr" eaLnBrk="1" hangingPunct="1">
                        <a:buNone/>
                      </a:pPr>
                      <a:r>
                        <a:rPr lang="zh-CN" altLang="en-US" sz="2400" b="1" dirty="0">
                          <a:solidFill>
                            <a:srgbClr val="000000"/>
                          </a:solidFill>
                          <a:latin typeface="华文楷体" panose="02010600040101010101" pitchFamily="2" charset="-122"/>
                          <a:ea typeface="华文楷体" panose="02010600040101010101" pitchFamily="2" charset="-122"/>
                        </a:rPr>
                        <a:t>超过</a:t>
                      </a:r>
                      <a:r>
                        <a:rPr lang="en-US" altLang="zh-CN" sz="2400" b="1" dirty="0">
                          <a:solidFill>
                            <a:srgbClr val="000000"/>
                          </a:solidFill>
                          <a:latin typeface="华文楷体" panose="02010600040101010101" pitchFamily="2" charset="-122"/>
                          <a:ea typeface="华文楷体" panose="02010600040101010101" pitchFamily="2" charset="-122"/>
                        </a:rPr>
                        <a:t>28500</a:t>
                      </a:r>
                      <a:r>
                        <a:rPr lang="zh-CN" altLang="en-US" sz="2400" b="1" dirty="0">
                          <a:solidFill>
                            <a:srgbClr val="000000"/>
                          </a:solidFill>
                          <a:latin typeface="华文楷体" panose="02010600040101010101" pitchFamily="2" charset="-122"/>
                          <a:ea typeface="华文楷体" panose="02010600040101010101" pitchFamily="2" charset="-122"/>
                        </a:rPr>
                        <a:t>元至</a:t>
                      </a:r>
                      <a:r>
                        <a:rPr lang="en-US" altLang="zh-CN" sz="2400" b="1" dirty="0">
                          <a:solidFill>
                            <a:srgbClr val="000000"/>
                          </a:solidFill>
                          <a:latin typeface="华文楷体" panose="02010600040101010101" pitchFamily="2" charset="-122"/>
                          <a:ea typeface="华文楷体" panose="02010600040101010101" pitchFamily="2" charset="-122"/>
                        </a:rPr>
                        <a:t>82500</a:t>
                      </a:r>
                      <a:r>
                        <a:rPr lang="zh-CN" altLang="en-US" sz="2400" b="1" dirty="0">
                          <a:solidFill>
                            <a:srgbClr val="000000"/>
                          </a:solidFill>
                          <a:latin typeface="华文楷体" panose="02010600040101010101" pitchFamily="2" charset="-122"/>
                          <a:ea typeface="华文楷体" panose="02010600040101010101" pitchFamily="2" charset="-122"/>
                        </a:rPr>
                        <a:t>元的部分</a:t>
                      </a:r>
                    </a:p>
                  </a:txBody>
                  <a:tcPr marL="47625" marR="47625" marT="47625" marB="47625"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B6CED7"/>
                    </a:solidFill>
                  </a:tcPr>
                </a:tc>
                <a:tc>
                  <a:txBody>
                    <a:bodyPr/>
                    <a:lstStyle/>
                    <a:p>
                      <a:pPr lvl="0" algn="ctr" eaLnBrk="1" hangingPunct="1">
                        <a:buNone/>
                      </a:pPr>
                      <a:r>
                        <a:rPr lang="en-US" altLang="zh-CN" sz="2400" b="1" dirty="0">
                          <a:solidFill>
                            <a:srgbClr val="000000"/>
                          </a:solidFill>
                          <a:latin typeface="华文楷体" panose="02010600040101010101" pitchFamily="2" charset="-122"/>
                          <a:ea typeface="华文楷体" panose="02010600040101010101" pitchFamily="2" charset="-122"/>
                        </a:rPr>
                        <a:t>10</a:t>
                      </a:r>
                    </a:p>
                  </a:txBody>
                  <a:tcPr marL="47625" marR="47625" marT="47625" marB="47625"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B6CED7"/>
                    </a:solidFill>
                  </a:tcPr>
                </a:tc>
                <a:tc>
                  <a:txBody>
                    <a:bodyPr/>
                    <a:lstStyle/>
                    <a:p>
                      <a:pPr lvl="0" algn="ctr" eaLnBrk="1" hangingPunct="1">
                        <a:buNone/>
                      </a:pPr>
                      <a:r>
                        <a:rPr lang="en-US" altLang="zh-CN" sz="2400" b="1" dirty="0">
                          <a:solidFill>
                            <a:srgbClr val="000000"/>
                          </a:solidFill>
                          <a:latin typeface="华文楷体" panose="02010600040101010101" pitchFamily="2" charset="-122"/>
                          <a:ea typeface="华文楷体" panose="02010600040101010101" pitchFamily="2" charset="-122"/>
                        </a:rPr>
                        <a:t>1500</a:t>
                      </a:r>
                    </a:p>
                  </a:txBody>
                  <a:tcPr marL="47625" marR="47625" marT="47625" marB="47625"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B6CED7"/>
                    </a:solidFill>
                  </a:tcPr>
                </a:tc>
                <a:extLst>
                  <a:ext uri="{0D108BD9-81ED-4DB2-BD59-A6C34878D82A}">
                    <a16:rowId xmlns:a16="http://schemas.microsoft.com/office/drawing/2014/main" val="10003"/>
                  </a:ext>
                </a:extLst>
              </a:tr>
              <a:tr h="990531">
                <a:tc>
                  <a:txBody>
                    <a:bodyPr/>
                    <a:lstStyle/>
                    <a:p>
                      <a:pPr lvl="0" algn="ctr" eaLnBrk="1" hangingPunct="1">
                        <a:buNone/>
                      </a:pPr>
                      <a:r>
                        <a:rPr lang="en-US" altLang="zh-CN" sz="2400" b="1" dirty="0">
                          <a:solidFill>
                            <a:srgbClr val="000000"/>
                          </a:solidFill>
                          <a:latin typeface="华文楷体" panose="02010600040101010101" pitchFamily="2" charset="-122"/>
                          <a:ea typeface="华文楷体" panose="02010600040101010101" pitchFamily="2" charset="-122"/>
                        </a:rPr>
                        <a:t>3</a:t>
                      </a:r>
                    </a:p>
                  </a:txBody>
                  <a:tcPr marL="47625" marR="47625" marT="47625" marB="47625"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B6CED7"/>
                    </a:solidFill>
                  </a:tcPr>
                </a:tc>
                <a:tc>
                  <a:txBody>
                    <a:bodyPr/>
                    <a:lstStyle/>
                    <a:p>
                      <a:pPr lvl="0" algn="ctr" eaLnBrk="1" hangingPunct="1">
                        <a:buNone/>
                      </a:pPr>
                      <a:r>
                        <a:rPr lang="zh-CN" altLang="en-US" sz="2400" b="1" dirty="0">
                          <a:solidFill>
                            <a:srgbClr val="000000"/>
                          </a:solidFill>
                          <a:latin typeface="华文楷体" panose="02010600040101010101" pitchFamily="2" charset="-122"/>
                          <a:ea typeface="华文楷体" panose="02010600040101010101" pitchFamily="2" charset="-122"/>
                        </a:rPr>
                        <a:t>超过</a:t>
                      </a:r>
                      <a:r>
                        <a:rPr lang="en-US" altLang="zh-CN" sz="2400" b="1" dirty="0">
                          <a:solidFill>
                            <a:srgbClr val="000000"/>
                          </a:solidFill>
                          <a:latin typeface="华文楷体" panose="02010600040101010101" pitchFamily="2" charset="-122"/>
                          <a:ea typeface="华文楷体" panose="02010600040101010101" pitchFamily="2" charset="-122"/>
                        </a:rPr>
                        <a:t>90000</a:t>
                      </a:r>
                      <a:r>
                        <a:rPr lang="zh-CN" altLang="en-US" sz="2400" b="1" dirty="0">
                          <a:solidFill>
                            <a:srgbClr val="000000"/>
                          </a:solidFill>
                          <a:latin typeface="华文楷体" panose="02010600040101010101" pitchFamily="2" charset="-122"/>
                          <a:ea typeface="华文楷体" panose="02010600040101010101" pitchFamily="2" charset="-122"/>
                        </a:rPr>
                        <a:t>元至</a:t>
                      </a:r>
                      <a:r>
                        <a:rPr lang="en-US" altLang="zh-CN" sz="2400" b="1" dirty="0">
                          <a:solidFill>
                            <a:srgbClr val="000000"/>
                          </a:solidFill>
                          <a:latin typeface="华文楷体" panose="02010600040101010101" pitchFamily="2" charset="-122"/>
                          <a:ea typeface="华文楷体" panose="02010600040101010101" pitchFamily="2" charset="-122"/>
                        </a:rPr>
                        <a:t>300000</a:t>
                      </a:r>
                      <a:r>
                        <a:rPr lang="zh-CN" altLang="en-US" sz="2400" b="1" dirty="0">
                          <a:solidFill>
                            <a:srgbClr val="000000"/>
                          </a:solidFill>
                          <a:latin typeface="华文楷体" panose="02010600040101010101" pitchFamily="2" charset="-122"/>
                          <a:ea typeface="华文楷体" panose="02010600040101010101" pitchFamily="2" charset="-122"/>
                        </a:rPr>
                        <a:t>元的部分</a:t>
                      </a:r>
                    </a:p>
                  </a:txBody>
                  <a:tcPr marL="47625" marR="47625" marT="47625" marB="47625"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B6CED7"/>
                    </a:solidFill>
                  </a:tcPr>
                </a:tc>
                <a:tc>
                  <a:txBody>
                    <a:bodyPr/>
                    <a:lstStyle/>
                    <a:p>
                      <a:pPr lvl="0" algn="ctr" eaLnBrk="1" hangingPunct="1">
                        <a:buNone/>
                      </a:pPr>
                      <a:r>
                        <a:rPr lang="zh-CN" altLang="en-US" sz="2400" b="1" dirty="0">
                          <a:solidFill>
                            <a:srgbClr val="000000"/>
                          </a:solidFill>
                          <a:latin typeface="华文楷体" panose="02010600040101010101" pitchFamily="2" charset="-122"/>
                          <a:ea typeface="华文楷体" panose="02010600040101010101" pitchFamily="2" charset="-122"/>
                        </a:rPr>
                        <a:t>超过</a:t>
                      </a:r>
                      <a:r>
                        <a:rPr lang="en-US" altLang="zh-CN" sz="2400" b="1" dirty="0">
                          <a:solidFill>
                            <a:srgbClr val="000000"/>
                          </a:solidFill>
                          <a:latin typeface="华文楷体" panose="02010600040101010101" pitchFamily="2" charset="-122"/>
                          <a:ea typeface="华文楷体" panose="02010600040101010101" pitchFamily="2" charset="-122"/>
                        </a:rPr>
                        <a:t>82500</a:t>
                      </a:r>
                      <a:r>
                        <a:rPr lang="zh-CN" altLang="en-US" sz="2400" b="1" dirty="0">
                          <a:solidFill>
                            <a:srgbClr val="000000"/>
                          </a:solidFill>
                          <a:latin typeface="华文楷体" panose="02010600040101010101" pitchFamily="2" charset="-122"/>
                          <a:ea typeface="华文楷体" panose="02010600040101010101" pitchFamily="2" charset="-122"/>
                        </a:rPr>
                        <a:t>元至</a:t>
                      </a:r>
                      <a:r>
                        <a:rPr lang="en-US" altLang="zh-CN" sz="2400" b="1" dirty="0">
                          <a:solidFill>
                            <a:srgbClr val="000000"/>
                          </a:solidFill>
                          <a:latin typeface="华文楷体" panose="02010600040101010101" pitchFamily="2" charset="-122"/>
                          <a:ea typeface="华文楷体" panose="02010600040101010101" pitchFamily="2" charset="-122"/>
                        </a:rPr>
                        <a:t>250500</a:t>
                      </a:r>
                      <a:r>
                        <a:rPr lang="zh-CN" altLang="en-US" sz="2400" b="1" dirty="0">
                          <a:solidFill>
                            <a:srgbClr val="000000"/>
                          </a:solidFill>
                          <a:latin typeface="华文楷体" panose="02010600040101010101" pitchFamily="2" charset="-122"/>
                          <a:ea typeface="华文楷体" panose="02010600040101010101" pitchFamily="2" charset="-122"/>
                        </a:rPr>
                        <a:t>元的部分</a:t>
                      </a:r>
                    </a:p>
                  </a:txBody>
                  <a:tcPr marL="47625" marR="47625" marT="47625" marB="47625"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B6CED7"/>
                    </a:solidFill>
                  </a:tcPr>
                </a:tc>
                <a:tc>
                  <a:txBody>
                    <a:bodyPr/>
                    <a:lstStyle/>
                    <a:p>
                      <a:pPr lvl="0" algn="ctr" eaLnBrk="1" hangingPunct="1">
                        <a:buNone/>
                      </a:pPr>
                      <a:r>
                        <a:rPr lang="en-US" altLang="zh-CN" sz="2400" b="1" dirty="0">
                          <a:solidFill>
                            <a:srgbClr val="000000"/>
                          </a:solidFill>
                          <a:latin typeface="华文楷体" panose="02010600040101010101" pitchFamily="2" charset="-122"/>
                          <a:ea typeface="华文楷体" panose="02010600040101010101" pitchFamily="2" charset="-122"/>
                        </a:rPr>
                        <a:t>20</a:t>
                      </a:r>
                    </a:p>
                  </a:txBody>
                  <a:tcPr marL="47625" marR="47625" marT="47625" marB="47625"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B6CED7"/>
                    </a:solidFill>
                  </a:tcPr>
                </a:tc>
                <a:tc>
                  <a:txBody>
                    <a:bodyPr/>
                    <a:lstStyle/>
                    <a:p>
                      <a:pPr lvl="0" algn="ctr" eaLnBrk="1" hangingPunct="1">
                        <a:buNone/>
                      </a:pPr>
                      <a:r>
                        <a:rPr lang="en-US" altLang="zh-CN" sz="2400" b="1" dirty="0">
                          <a:solidFill>
                            <a:srgbClr val="000000"/>
                          </a:solidFill>
                          <a:latin typeface="华文楷体" panose="02010600040101010101" pitchFamily="2" charset="-122"/>
                          <a:ea typeface="华文楷体" panose="02010600040101010101" pitchFamily="2" charset="-122"/>
                        </a:rPr>
                        <a:t>10500</a:t>
                      </a:r>
                    </a:p>
                  </a:txBody>
                  <a:tcPr marL="47625" marR="47625" marT="47625" marB="47625"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B6CED7"/>
                    </a:solidFill>
                  </a:tcPr>
                </a:tc>
                <a:extLst>
                  <a:ext uri="{0D108BD9-81ED-4DB2-BD59-A6C34878D82A}">
                    <a16:rowId xmlns:a16="http://schemas.microsoft.com/office/drawing/2014/main" val="10004"/>
                  </a:ext>
                </a:extLst>
              </a:tr>
              <a:tr h="1066727">
                <a:tc>
                  <a:txBody>
                    <a:bodyPr/>
                    <a:lstStyle/>
                    <a:p>
                      <a:pPr lvl="0" algn="ctr" eaLnBrk="1" hangingPunct="1">
                        <a:buNone/>
                      </a:pPr>
                      <a:r>
                        <a:rPr lang="en-US" altLang="zh-CN" sz="2400" b="1" dirty="0">
                          <a:solidFill>
                            <a:srgbClr val="000000"/>
                          </a:solidFill>
                          <a:latin typeface="华文楷体" panose="02010600040101010101" pitchFamily="2" charset="-122"/>
                          <a:ea typeface="华文楷体" panose="02010600040101010101" pitchFamily="2" charset="-122"/>
                        </a:rPr>
                        <a:t>4</a:t>
                      </a:r>
                    </a:p>
                  </a:txBody>
                  <a:tcPr marL="47625" marR="47625" marT="47625" marB="47625"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B6CED7"/>
                    </a:solidFill>
                  </a:tcPr>
                </a:tc>
                <a:tc>
                  <a:txBody>
                    <a:bodyPr/>
                    <a:lstStyle/>
                    <a:p>
                      <a:pPr lvl="0" algn="ctr" eaLnBrk="1" hangingPunct="1">
                        <a:buNone/>
                      </a:pPr>
                      <a:r>
                        <a:rPr lang="zh-CN" altLang="en-US" sz="2400" b="1" dirty="0">
                          <a:solidFill>
                            <a:srgbClr val="000000"/>
                          </a:solidFill>
                          <a:latin typeface="华文楷体" panose="02010600040101010101" pitchFamily="2" charset="-122"/>
                          <a:ea typeface="华文楷体" panose="02010600040101010101" pitchFamily="2" charset="-122"/>
                        </a:rPr>
                        <a:t>超过</a:t>
                      </a:r>
                      <a:r>
                        <a:rPr lang="en-US" altLang="zh-CN" sz="2400" b="1" dirty="0">
                          <a:solidFill>
                            <a:srgbClr val="000000"/>
                          </a:solidFill>
                          <a:latin typeface="华文楷体" panose="02010600040101010101" pitchFamily="2" charset="-122"/>
                          <a:ea typeface="华文楷体" panose="02010600040101010101" pitchFamily="2" charset="-122"/>
                        </a:rPr>
                        <a:t>300000</a:t>
                      </a:r>
                      <a:r>
                        <a:rPr lang="zh-CN" altLang="en-US" sz="2400" b="1" dirty="0">
                          <a:solidFill>
                            <a:srgbClr val="000000"/>
                          </a:solidFill>
                          <a:latin typeface="华文楷体" panose="02010600040101010101" pitchFamily="2" charset="-122"/>
                          <a:ea typeface="华文楷体" panose="02010600040101010101" pitchFamily="2" charset="-122"/>
                        </a:rPr>
                        <a:t>元至</a:t>
                      </a:r>
                      <a:r>
                        <a:rPr lang="en-US" altLang="zh-CN" sz="2400" b="1" dirty="0">
                          <a:solidFill>
                            <a:srgbClr val="000000"/>
                          </a:solidFill>
                          <a:latin typeface="华文楷体" panose="02010600040101010101" pitchFamily="2" charset="-122"/>
                          <a:ea typeface="华文楷体" panose="02010600040101010101" pitchFamily="2" charset="-122"/>
                        </a:rPr>
                        <a:t>500000</a:t>
                      </a:r>
                      <a:r>
                        <a:rPr lang="zh-CN" altLang="en-US" sz="2400" b="1" dirty="0">
                          <a:solidFill>
                            <a:srgbClr val="000000"/>
                          </a:solidFill>
                          <a:latin typeface="华文楷体" panose="02010600040101010101" pitchFamily="2" charset="-122"/>
                          <a:ea typeface="华文楷体" panose="02010600040101010101" pitchFamily="2" charset="-122"/>
                        </a:rPr>
                        <a:t>元的部分</a:t>
                      </a:r>
                    </a:p>
                  </a:txBody>
                  <a:tcPr marL="47625" marR="47625" marT="47625" marB="47625"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B6CED7"/>
                    </a:solidFill>
                  </a:tcPr>
                </a:tc>
                <a:tc>
                  <a:txBody>
                    <a:bodyPr/>
                    <a:lstStyle/>
                    <a:p>
                      <a:pPr lvl="0" algn="ctr" eaLnBrk="1" hangingPunct="1">
                        <a:buNone/>
                      </a:pPr>
                      <a:r>
                        <a:rPr lang="zh-CN" altLang="en-US" sz="2400" b="1" dirty="0">
                          <a:solidFill>
                            <a:srgbClr val="000000"/>
                          </a:solidFill>
                          <a:latin typeface="华文楷体" panose="02010600040101010101" pitchFamily="2" charset="-122"/>
                          <a:ea typeface="华文楷体" panose="02010600040101010101" pitchFamily="2" charset="-122"/>
                        </a:rPr>
                        <a:t>超过</a:t>
                      </a:r>
                      <a:r>
                        <a:rPr lang="en-US" altLang="zh-CN" sz="2400" b="1" dirty="0">
                          <a:solidFill>
                            <a:srgbClr val="000000"/>
                          </a:solidFill>
                          <a:latin typeface="华文楷体" panose="02010600040101010101" pitchFamily="2" charset="-122"/>
                          <a:ea typeface="华文楷体" panose="02010600040101010101" pitchFamily="2" charset="-122"/>
                        </a:rPr>
                        <a:t>250500</a:t>
                      </a:r>
                      <a:r>
                        <a:rPr lang="zh-CN" altLang="en-US" sz="2400" b="1" dirty="0">
                          <a:solidFill>
                            <a:srgbClr val="000000"/>
                          </a:solidFill>
                          <a:latin typeface="华文楷体" panose="02010600040101010101" pitchFamily="2" charset="-122"/>
                          <a:ea typeface="华文楷体" panose="02010600040101010101" pitchFamily="2" charset="-122"/>
                        </a:rPr>
                        <a:t>元至</a:t>
                      </a:r>
                      <a:r>
                        <a:rPr lang="en-US" altLang="zh-CN" sz="2400" b="1" dirty="0">
                          <a:solidFill>
                            <a:srgbClr val="000000"/>
                          </a:solidFill>
                          <a:latin typeface="华文楷体" panose="02010600040101010101" pitchFamily="2" charset="-122"/>
                          <a:ea typeface="华文楷体" panose="02010600040101010101" pitchFamily="2" charset="-122"/>
                        </a:rPr>
                        <a:t>390500</a:t>
                      </a:r>
                      <a:r>
                        <a:rPr lang="zh-CN" altLang="en-US" sz="2400" b="1" dirty="0">
                          <a:solidFill>
                            <a:srgbClr val="000000"/>
                          </a:solidFill>
                          <a:latin typeface="华文楷体" panose="02010600040101010101" pitchFamily="2" charset="-122"/>
                          <a:ea typeface="华文楷体" panose="02010600040101010101" pitchFamily="2" charset="-122"/>
                        </a:rPr>
                        <a:t>元的部分</a:t>
                      </a:r>
                    </a:p>
                  </a:txBody>
                  <a:tcPr marL="47625" marR="47625" marT="47625" marB="47625"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B6CED7"/>
                    </a:solidFill>
                  </a:tcPr>
                </a:tc>
                <a:tc>
                  <a:txBody>
                    <a:bodyPr/>
                    <a:lstStyle/>
                    <a:p>
                      <a:pPr lvl="0" algn="ctr" eaLnBrk="1" hangingPunct="1">
                        <a:buNone/>
                      </a:pPr>
                      <a:r>
                        <a:rPr lang="en-US" altLang="zh-CN" sz="2400" b="1" dirty="0">
                          <a:solidFill>
                            <a:srgbClr val="000000"/>
                          </a:solidFill>
                          <a:latin typeface="华文楷体" panose="02010600040101010101" pitchFamily="2" charset="-122"/>
                          <a:ea typeface="华文楷体" panose="02010600040101010101" pitchFamily="2" charset="-122"/>
                        </a:rPr>
                        <a:t>30</a:t>
                      </a:r>
                    </a:p>
                  </a:txBody>
                  <a:tcPr marL="47625" marR="47625" marT="47625" marB="47625"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B6CED7"/>
                    </a:solidFill>
                  </a:tcPr>
                </a:tc>
                <a:tc>
                  <a:txBody>
                    <a:bodyPr/>
                    <a:lstStyle/>
                    <a:p>
                      <a:pPr lvl="0" algn="ctr" eaLnBrk="1" hangingPunct="1">
                        <a:buNone/>
                      </a:pPr>
                      <a:r>
                        <a:rPr lang="en-US" altLang="zh-CN" sz="2400" b="1" dirty="0">
                          <a:solidFill>
                            <a:srgbClr val="000000"/>
                          </a:solidFill>
                          <a:latin typeface="华文楷体" panose="02010600040101010101" pitchFamily="2" charset="-122"/>
                          <a:ea typeface="华文楷体" panose="02010600040101010101" pitchFamily="2" charset="-122"/>
                        </a:rPr>
                        <a:t>40500</a:t>
                      </a:r>
                    </a:p>
                  </a:txBody>
                  <a:tcPr marL="47625" marR="47625" marT="47625" marB="47625"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B6CED7"/>
                    </a:solidFill>
                  </a:tcPr>
                </a:tc>
                <a:extLst>
                  <a:ext uri="{0D108BD9-81ED-4DB2-BD59-A6C34878D82A}">
                    <a16:rowId xmlns:a16="http://schemas.microsoft.com/office/drawing/2014/main" val="10005"/>
                  </a:ext>
                </a:extLst>
              </a:tr>
              <a:tr h="827032">
                <a:tc>
                  <a:txBody>
                    <a:bodyPr/>
                    <a:lstStyle/>
                    <a:p>
                      <a:pPr lvl="0" algn="ctr" eaLnBrk="1" hangingPunct="1">
                        <a:buNone/>
                      </a:pPr>
                      <a:r>
                        <a:rPr lang="en-US" altLang="zh-CN" sz="2400" b="1" dirty="0">
                          <a:solidFill>
                            <a:srgbClr val="000000"/>
                          </a:solidFill>
                          <a:latin typeface="华文楷体" panose="02010600040101010101" pitchFamily="2" charset="-122"/>
                          <a:ea typeface="华文楷体" panose="02010600040101010101" pitchFamily="2" charset="-122"/>
                        </a:rPr>
                        <a:t>5</a:t>
                      </a:r>
                    </a:p>
                  </a:txBody>
                  <a:tcPr marL="47625" marR="47625" marT="47625" marB="47625"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B6CED7"/>
                    </a:solidFill>
                  </a:tcPr>
                </a:tc>
                <a:tc>
                  <a:txBody>
                    <a:bodyPr/>
                    <a:lstStyle/>
                    <a:p>
                      <a:pPr lvl="0" algn="ctr" eaLnBrk="1" hangingPunct="1">
                        <a:buNone/>
                      </a:pPr>
                      <a:r>
                        <a:rPr lang="zh-CN" altLang="en-US" sz="2400" b="1" dirty="0">
                          <a:solidFill>
                            <a:srgbClr val="000000"/>
                          </a:solidFill>
                          <a:latin typeface="华文楷体" panose="02010600040101010101" pitchFamily="2" charset="-122"/>
                          <a:ea typeface="华文楷体" panose="02010600040101010101" pitchFamily="2" charset="-122"/>
                        </a:rPr>
                        <a:t>超过</a:t>
                      </a:r>
                      <a:r>
                        <a:rPr lang="en-US" altLang="zh-CN" sz="2400" b="1" dirty="0">
                          <a:solidFill>
                            <a:srgbClr val="000000"/>
                          </a:solidFill>
                          <a:latin typeface="华文楷体" panose="02010600040101010101" pitchFamily="2" charset="-122"/>
                          <a:ea typeface="华文楷体" panose="02010600040101010101" pitchFamily="2" charset="-122"/>
                        </a:rPr>
                        <a:t>500000</a:t>
                      </a:r>
                      <a:r>
                        <a:rPr lang="zh-CN" altLang="en-US" sz="2400" b="1" dirty="0">
                          <a:solidFill>
                            <a:srgbClr val="000000"/>
                          </a:solidFill>
                          <a:latin typeface="华文楷体" panose="02010600040101010101" pitchFamily="2" charset="-122"/>
                          <a:ea typeface="华文楷体" panose="02010600040101010101" pitchFamily="2" charset="-122"/>
                        </a:rPr>
                        <a:t>元的部分</a:t>
                      </a:r>
                    </a:p>
                  </a:txBody>
                  <a:tcPr marL="47625" marR="47625" marT="47625" marB="47625"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B6CED7"/>
                    </a:solidFill>
                  </a:tcPr>
                </a:tc>
                <a:tc>
                  <a:txBody>
                    <a:bodyPr/>
                    <a:lstStyle/>
                    <a:p>
                      <a:pPr lvl="0" algn="ctr" eaLnBrk="1" hangingPunct="1">
                        <a:buNone/>
                      </a:pPr>
                      <a:r>
                        <a:rPr lang="zh-CN" altLang="en-US" sz="2400" b="1" dirty="0">
                          <a:solidFill>
                            <a:srgbClr val="000000"/>
                          </a:solidFill>
                          <a:latin typeface="华文楷体" panose="02010600040101010101" pitchFamily="2" charset="-122"/>
                          <a:ea typeface="华文楷体" panose="02010600040101010101" pitchFamily="2" charset="-122"/>
                        </a:rPr>
                        <a:t>超过</a:t>
                      </a:r>
                      <a:r>
                        <a:rPr lang="en-US" altLang="zh-CN" sz="2400" b="1" dirty="0">
                          <a:solidFill>
                            <a:srgbClr val="000000"/>
                          </a:solidFill>
                          <a:latin typeface="华文楷体" panose="02010600040101010101" pitchFamily="2" charset="-122"/>
                          <a:ea typeface="华文楷体" panose="02010600040101010101" pitchFamily="2" charset="-122"/>
                        </a:rPr>
                        <a:t>390500</a:t>
                      </a:r>
                      <a:r>
                        <a:rPr lang="zh-CN" altLang="en-US" sz="2400" b="1" dirty="0">
                          <a:solidFill>
                            <a:srgbClr val="000000"/>
                          </a:solidFill>
                          <a:latin typeface="华文楷体" panose="02010600040101010101" pitchFamily="2" charset="-122"/>
                          <a:ea typeface="华文楷体" panose="02010600040101010101" pitchFamily="2" charset="-122"/>
                        </a:rPr>
                        <a:t>元的部分</a:t>
                      </a:r>
                    </a:p>
                  </a:txBody>
                  <a:tcPr marL="47625" marR="47625" marT="47625" marB="47625"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B6CED7"/>
                    </a:solidFill>
                  </a:tcPr>
                </a:tc>
                <a:tc>
                  <a:txBody>
                    <a:bodyPr/>
                    <a:lstStyle/>
                    <a:p>
                      <a:pPr lvl="0" algn="ctr" eaLnBrk="1" hangingPunct="1">
                        <a:buNone/>
                      </a:pPr>
                      <a:r>
                        <a:rPr lang="en-US" altLang="zh-CN" sz="2400" b="1" dirty="0">
                          <a:solidFill>
                            <a:srgbClr val="000000"/>
                          </a:solidFill>
                          <a:latin typeface="华文楷体" panose="02010600040101010101" pitchFamily="2" charset="-122"/>
                          <a:ea typeface="华文楷体" panose="02010600040101010101" pitchFamily="2" charset="-122"/>
                        </a:rPr>
                        <a:t>35</a:t>
                      </a:r>
                    </a:p>
                  </a:txBody>
                  <a:tcPr marL="47625" marR="47625" marT="47625" marB="47625"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B6CED7"/>
                    </a:solidFill>
                  </a:tcPr>
                </a:tc>
                <a:tc>
                  <a:txBody>
                    <a:bodyPr/>
                    <a:lstStyle/>
                    <a:p>
                      <a:pPr lvl="0" algn="ctr" eaLnBrk="1" hangingPunct="1">
                        <a:buNone/>
                      </a:pPr>
                      <a:r>
                        <a:rPr lang="en-US" altLang="zh-CN" sz="2400" b="1" dirty="0">
                          <a:solidFill>
                            <a:srgbClr val="000000"/>
                          </a:solidFill>
                          <a:latin typeface="华文楷体" panose="02010600040101010101" pitchFamily="2" charset="-122"/>
                          <a:ea typeface="华文楷体" panose="02010600040101010101" pitchFamily="2" charset="-122"/>
                        </a:rPr>
                        <a:t>65500</a:t>
                      </a:r>
                    </a:p>
                  </a:txBody>
                  <a:tcPr marL="47625" marR="47625" marT="47625" marB="47625"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B6CED7"/>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8547B1F7-8ABC-4057-B7D4-3CBA9B9D13D9}"/>
              </a:ext>
            </a:extLst>
          </p:cNvPr>
          <p:cNvSpPr>
            <a:spLocks noGrp="1" noChangeArrowheads="1"/>
          </p:cNvSpPr>
          <p:nvPr>
            <p:ph idx="1"/>
          </p:nvPr>
        </p:nvSpPr>
        <p:spPr>
          <a:xfrm>
            <a:off x="1066800" y="765175"/>
            <a:ext cx="7467600" cy="5559425"/>
          </a:xfrm>
        </p:spPr>
        <p:txBody>
          <a:bodyPr/>
          <a:lstStyle/>
          <a:p>
            <a:pPr eaLnBrk="1" hangingPunct="1"/>
            <a:r>
              <a:rPr lang="zh-CN" altLang="en-US" b="1">
                <a:latin typeface="黑体" panose="02010609060101010101" pitchFamily="49" charset="-122"/>
                <a:ea typeface="黑体" panose="02010609060101010101" pitchFamily="49" charset="-122"/>
              </a:rPr>
              <a:t>减征规定     </a:t>
            </a:r>
          </a:p>
          <a:p>
            <a:pPr eaLnBrk="1" hangingPunct="1"/>
            <a:r>
              <a:rPr lang="zh-CN" altLang="en-US" sz="2800" b="1">
                <a:latin typeface="楷体_GB2312" pitchFamily="1" charset="-122"/>
                <a:ea typeface="楷体_GB2312" pitchFamily="1" charset="-122"/>
              </a:rPr>
              <a:t>稿酬在</a:t>
            </a:r>
            <a:r>
              <a:rPr lang="en-US" altLang="zh-CN" sz="2800" b="1">
                <a:latin typeface="楷体_GB2312" pitchFamily="1" charset="-122"/>
                <a:ea typeface="楷体_GB2312" pitchFamily="1" charset="-122"/>
              </a:rPr>
              <a:t>20%</a:t>
            </a:r>
            <a:r>
              <a:rPr lang="zh-CN" altLang="en-US" sz="2800" b="1">
                <a:latin typeface="楷体_GB2312" pitchFamily="1" charset="-122"/>
                <a:ea typeface="楷体_GB2312" pitchFamily="1" charset="-122"/>
              </a:rPr>
              <a:t>的基础上减征</a:t>
            </a:r>
            <a:r>
              <a:rPr lang="en-US" altLang="zh-CN" sz="2800" b="1">
                <a:latin typeface="楷体_GB2312" pitchFamily="1" charset="-122"/>
                <a:ea typeface="楷体_GB2312" pitchFamily="1" charset="-122"/>
              </a:rPr>
              <a:t>30%</a:t>
            </a:r>
            <a:r>
              <a:rPr lang="zh-CN" altLang="en-US" sz="2800" b="1">
                <a:latin typeface="楷体_GB2312" pitchFamily="1" charset="-122"/>
                <a:ea typeface="楷体_GB2312" pitchFamily="1" charset="-122"/>
              </a:rPr>
              <a:t>，所以实际税率成为</a:t>
            </a:r>
            <a:r>
              <a:rPr lang="en-US" altLang="zh-CN" sz="2800" b="1">
                <a:solidFill>
                  <a:srgbClr val="FF0000"/>
                </a:solidFill>
                <a:latin typeface="楷体_GB2312" pitchFamily="1" charset="-122"/>
                <a:ea typeface="楷体_GB2312" pitchFamily="1" charset="-122"/>
              </a:rPr>
              <a:t>14%</a:t>
            </a:r>
            <a:r>
              <a:rPr lang="zh-CN" altLang="en-US" sz="2800" b="1">
                <a:latin typeface="楷体_GB2312" pitchFamily="1" charset="-122"/>
                <a:ea typeface="楷体_GB2312" pitchFamily="1" charset="-122"/>
              </a:rPr>
              <a:t>；</a:t>
            </a:r>
            <a:endParaRPr lang="en-US" altLang="zh-CN" sz="2800" b="1">
              <a:latin typeface="楷体_GB2312" pitchFamily="1" charset="-122"/>
              <a:ea typeface="楷体_GB2312" pitchFamily="1" charset="-122"/>
            </a:endParaRPr>
          </a:p>
          <a:p>
            <a:pPr eaLnBrk="1" hangingPunct="1">
              <a:buFontTx/>
              <a:buNone/>
            </a:pPr>
            <a:r>
              <a:rPr lang="en-US" altLang="zh-CN" sz="2800" b="1">
                <a:latin typeface="楷体_GB2312" pitchFamily="1" charset="-122"/>
                <a:ea typeface="楷体_GB2312" pitchFamily="1" charset="-122"/>
              </a:rPr>
              <a:t> </a:t>
            </a:r>
            <a:br>
              <a:rPr lang="zh-CN" altLang="en-US" sz="2800" b="1">
                <a:latin typeface="楷体_GB2312" pitchFamily="1" charset="-122"/>
                <a:ea typeface="楷体_GB2312" pitchFamily="1" charset="-122"/>
              </a:rPr>
            </a:br>
            <a:r>
              <a:rPr lang="zh-CN" altLang="en-US" sz="2800" b="1">
                <a:latin typeface="楷体_GB2312" pitchFamily="1" charset="-122"/>
                <a:ea typeface="楷体_GB2312" pitchFamily="1" charset="-122"/>
              </a:rPr>
              <a:t>  </a:t>
            </a:r>
            <a:endParaRPr lang="en-US" altLang="zh-CN" sz="2800" b="1">
              <a:latin typeface="楷体_GB2312" pitchFamily="1" charset="-122"/>
              <a:ea typeface="楷体_GB2312"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02">
                                            <p:txEl>
                                              <p:pRg st="1" end="1"/>
                                            </p:txEl>
                                          </p:spTgt>
                                        </p:tgtEl>
                                        <p:attrNameLst>
                                          <p:attrName>style.visibility</p:attrName>
                                        </p:attrNameLst>
                                      </p:cBhvr>
                                      <p:to>
                                        <p:strVal val="visible"/>
                                      </p:to>
                                    </p:set>
                                    <p:anim calcmode="lin" valueType="num">
                                      <p:cBhvr additive="base">
                                        <p:cTn id="7" dur="500" fill="hold"/>
                                        <p:tgtEl>
                                          <p:spTgt spid="5120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1202">
                                            <p:txEl>
                                              <p:pRg st="2" end="2"/>
                                            </p:txEl>
                                          </p:spTgt>
                                        </p:tgtEl>
                                        <p:attrNameLst>
                                          <p:attrName>style.visibility</p:attrName>
                                        </p:attrNameLst>
                                      </p:cBhvr>
                                      <p:to>
                                        <p:strVal val="visible"/>
                                      </p:to>
                                    </p:set>
                                    <p:anim calcmode="lin" valueType="num">
                                      <p:cBhvr additive="base">
                                        <p:cTn id="13" dur="500" fill="hold"/>
                                        <p:tgtEl>
                                          <p:spTgt spid="5120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0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42" name="Picture 2" descr="20081223_634a6a7aa90dac78ce92zvBfGqf9AOz9">
            <a:extLst>
              <a:ext uri="{FF2B5EF4-FFF2-40B4-BE49-F238E27FC236}">
                <a16:creationId xmlns:a16="http://schemas.microsoft.com/office/drawing/2014/main" id="{51942DE2-5EA9-482C-9451-6B3B2F1E9D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1628775"/>
            <a:ext cx="2767012"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WordArt 3">
            <a:extLst>
              <a:ext uri="{FF2B5EF4-FFF2-40B4-BE49-F238E27FC236}">
                <a16:creationId xmlns:a16="http://schemas.microsoft.com/office/drawing/2014/main" id="{94630683-E68A-478D-9028-A0053EC48F56}"/>
              </a:ext>
            </a:extLst>
          </p:cNvPr>
          <p:cNvSpPr>
            <a:spLocks noChangeArrowheads="1" noChangeShapeType="1" noTextEdit="1"/>
          </p:cNvSpPr>
          <p:nvPr/>
        </p:nvSpPr>
        <p:spPr bwMode="auto">
          <a:xfrm>
            <a:off x="2051050" y="2492375"/>
            <a:ext cx="9144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zh-CN" alt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宋体" panose="02010600030101010101" pitchFamily="2" charset="-122"/>
              </a:rPr>
              <a:t>谢谢</a:t>
            </a:r>
          </a:p>
        </p:txBody>
      </p:sp>
      <p:sp>
        <p:nvSpPr>
          <p:cNvPr id="61444" name="WordArt 4">
            <a:extLst>
              <a:ext uri="{FF2B5EF4-FFF2-40B4-BE49-F238E27FC236}">
                <a16:creationId xmlns:a16="http://schemas.microsoft.com/office/drawing/2014/main" id="{2610D53F-F368-4BD9-A02B-1A7342DBFD0A}"/>
              </a:ext>
            </a:extLst>
          </p:cNvPr>
          <p:cNvSpPr>
            <a:spLocks noChangeArrowheads="1" noChangeShapeType="1" noTextEdit="1"/>
          </p:cNvSpPr>
          <p:nvPr/>
        </p:nvSpPr>
        <p:spPr bwMode="auto">
          <a:xfrm>
            <a:off x="1258888" y="1628775"/>
            <a:ext cx="914400" cy="609600"/>
          </a:xfrm>
          <a:prstGeom prst="rect">
            <a:avLst/>
          </a:prstGeom>
        </p:spPr>
        <p:txBody>
          <a:bodyPr wrap="none" fromWordArt="1">
            <a:prstTxWarp prst="textDeflate">
              <a:avLst>
                <a:gd name="adj" fmla="val 26227"/>
              </a:avLst>
            </a:prstTxWarp>
          </a:bodyPr>
          <a:lstStyle/>
          <a:p>
            <a:pPr algn="ctr"/>
            <a:r>
              <a:rPr lang="zh-CN" altLang="en-US" sz="3600" kern="10">
                <a:ln w="9525">
                  <a:solidFill>
                    <a:srgbClr val="000000"/>
                  </a:solidFill>
                  <a:round/>
                  <a:headEnd/>
                  <a:tailEnd/>
                </a:ln>
                <a:solidFill>
                  <a:srgbClr val="000000"/>
                </a:solidFill>
                <a:latin typeface="宋体" panose="02010600030101010101" pitchFamily="2" charset="-122"/>
              </a:rPr>
              <a:t>谢谢</a:t>
            </a:r>
          </a:p>
        </p:txBody>
      </p:sp>
      <p:sp>
        <p:nvSpPr>
          <p:cNvPr id="61445" name="WordArt 5">
            <a:extLst>
              <a:ext uri="{FF2B5EF4-FFF2-40B4-BE49-F238E27FC236}">
                <a16:creationId xmlns:a16="http://schemas.microsoft.com/office/drawing/2014/main" id="{1A8584F5-4BFE-47B6-AF29-17A34D596AB3}"/>
              </a:ext>
            </a:extLst>
          </p:cNvPr>
          <p:cNvSpPr>
            <a:spLocks noChangeArrowheads="1" noChangeShapeType="1" noTextEdit="1"/>
          </p:cNvSpPr>
          <p:nvPr/>
        </p:nvSpPr>
        <p:spPr bwMode="auto">
          <a:xfrm>
            <a:off x="2700338" y="3357563"/>
            <a:ext cx="914400" cy="4572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contourClr>
                <a:srgbClr val="CBCBCB"/>
              </a:contourClr>
            </a:sp3d>
          </a:bodyPr>
          <a:lstStyle/>
          <a:p>
            <a:pPr algn="ctr"/>
            <a:r>
              <a:rPr lang="zh-CN" altLang="en-US" sz="3600" kern="10">
                <a:ln w="9525">
                  <a:round/>
                  <a:headEnd/>
                  <a:tailEnd/>
                </a:ln>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宋体" panose="02010600030101010101" pitchFamily="2" charset="-122"/>
              </a:rPr>
              <a:t>谢谢</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3B44E40-424A-4E57-862F-6C61428D305A}"/>
              </a:ext>
            </a:extLst>
          </p:cNvPr>
          <p:cNvSpPr>
            <a:spLocks noGrp="1" noChangeArrowheads="1"/>
          </p:cNvSpPr>
          <p:nvPr>
            <p:ph idx="1"/>
          </p:nvPr>
        </p:nvSpPr>
        <p:spPr>
          <a:xfrm>
            <a:off x="1143000" y="692150"/>
            <a:ext cx="7772400" cy="6165850"/>
          </a:xfrm>
        </p:spPr>
        <p:txBody>
          <a:bodyPr/>
          <a:lstStyle/>
          <a:p>
            <a:pPr marL="0" indent="0" eaLnBrk="1" hangingPunct="1">
              <a:lnSpc>
                <a:spcPct val="90000"/>
              </a:lnSpc>
              <a:buFontTx/>
              <a:buNone/>
            </a:pPr>
            <a:r>
              <a:rPr lang="zh-CN" altLang="en-US" b="1"/>
              <a:t>一、我国个人所得税的发展历程：</a:t>
            </a:r>
          </a:p>
          <a:p>
            <a:pPr marL="0" indent="0" eaLnBrk="1" hangingPunct="1">
              <a:lnSpc>
                <a:spcPct val="90000"/>
              </a:lnSpc>
            </a:pPr>
            <a:r>
              <a:rPr lang="en-US" altLang="zh-CN" sz="2800" b="1">
                <a:solidFill>
                  <a:srgbClr val="FF0000"/>
                </a:solidFill>
                <a:latin typeface="楷体" panose="02010609060101010101" pitchFamily="49" charset="-122"/>
                <a:ea typeface="楷体" panose="02010609060101010101" pitchFamily="49" charset="-122"/>
              </a:rPr>
              <a:t>1980</a:t>
            </a:r>
            <a:r>
              <a:rPr lang="zh-CN" altLang="en-US" sz="2800" b="1">
                <a:solidFill>
                  <a:srgbClr val="FF0000"/>
                </a:solidFill>
                <a:latin typeface="楷体" panose="02010609060101010101" pitchFamily="49" charset="-122"/>
                <a:ea typeface="楷体" panose="02010609060101010101" pitchFamily="49" charset="-122"/>
              </a:rPr>
              <a:t>年</a:t>
            </a:r>
            <a:r>
              <a:rPr lang="en-US" altLang="zh-CN" sz="2800" b="1">
                <a:solidFill>
                  <a:srgbClr val="FF0000"/>
                </a:solidFill>
                <a:latin typeface="楷体" panose="02010609060101010101" pitchFamily="49" charset="-122"/>
                <a:ea typeface="楷体" panose="02010609060101010101" pitchFamily="49" charset="-122"/>
              </a:rPr>
              <a:t>9</a:t>
            </a:r>
            <a:r>
              <a:rPr lang="zh-CN" altLang="en-US" sz="2800" b="1">
                <a:solidFill>
                  <a:srgbClr val="FF0000"/>
                </a:solidFill>
                <a:latin typeface="楷体" panose="02010609060101010101" pitchFamily="49" charset="-122"/>
                <a:ea typeface="楷体" panose="02010609060101010101" pitchFamily="49" charset="-122"/>
              </a:rPr>
              <a:t>月：</a:t>
            </a:r>
          </a:p>
          <a:p>
            <a:pPr marL="0" indent="0" eaLnBrk="1" hangingPunct="1">
              <a:lnSpc>
                <a:spcPct val="90000"/>
              </a:lnSpc>
            </a:pPr>
            <a:r>
              <a:rPr lang="zh-CN" altLang="en-US" sz="2800" b="1">
                <a:latin typeface="楷体" panose="02010609060101010101" pitchFamily="49" charset="-122"/>
                <a:ea typeface="楷体" panose="02010609060101010101" pitchFamily="49" charset="-122"/>
              </a:rPr>
              <a:t>   国务院颁布了</a:t>
            </a:r>
            <a:r>
              <a:rPr lang="en-US" altLang="zh-CN" sz="2800" b="1">
                <a:latin typeface="楷体" panose="02010609060101010101" pitchFamily="49" charset="-122"/>
                <a:ea typeface="楷体" panose="02010609060101010101" pitchFamily="49" charset="-122"/>
              </a:rPr>
              <a:t>《</a:t>
            </a:r>
            <a:r>
              <a:rPr lang="zh-CN" altLang="en-US" sz="2800" b="1">
                <a:latin typeface="楷体" panose="02010609060101010101" pitchFamily="49" charset="-122"/>
                <a:ea typeface="楷体" panose="02010609060101010101" pitchFamily="49" charset="-122"/>
              </a:rPr>
              <a:t>中华人民共和国</a:t>
            </a:r>
            <a:r>
              <a:rPr lang="zh-CN" altLang="en-US" sz="2800" b="1">
                <a:solidFill>
                  <a:srgbClr val="FF0000"/>
                </a:solidFill>
                <a:latin typeface="楷体" panose="02010609060101010101" pitchFamily="49" charset="-122"/>
                <a:ea typeface="楷体" panose="02010609060101010101" pitchFamily="49" charset="-122"/>
              </a:rPr>
              <a:t>个人</a:t>
            </a:r>
            <a:r>
              <a:rPr lang="zh-CN" altLang="en-US" sz="2800" b="1">
                <a:latin typeface="楷体" panose="02010609060101010101" pitchFamily="49" charset="-122"/>
                <a:ea typeface="楷体" panose="02010609060101010101" pitchFamily="49" charset="-122"/>
              </a:rPr>
              <a:t>所得税法</a:t>
            </a:r>
            <a:r>
              <a:rPr lang="en-US" altLang="zh-CN" sz="2800" b="1">
                <a:latin typeface="楷体" panose="02010609060101010101" pitchFamily="49" charset="-122"/>
                <a:ea typeface="楷体" panose="02010609060101010101" pitchFamily="49" charset="-122"/>
              </a:rPr>
              <a:t>》</a:t>
            </a:r>
            <a:r>
              <a:rPr lang="zh-CN" altLang="en-US" sz="2800" b="1">
                <a:latin typeface="楷体" panose="02010609060101010101" pitchFamily="49" charset="-122"/>
                <a:ea typeface="楷体" panose="02010609060101010101" pitchFamily="49" charset="-122"/>
              </a:rPr>
              <a:t>，开征个人所得税，统一适用于中国公民和在我国取得收入的外籍人员。</a:t>
            </a:r>
          </a:p>
          <a:p>
            <a:pPr marL="0" indent="0" eaLnBrk="1" hangingPunct="1">
              <a:lnSpc>
                <a:spcPct val="90000"/>
              </a:lnSpc>
            </a:pPr>
            <a:r>
              <a:rPr lang="en-US" altLang="zh-CN" sz="2800" b="1">
                <a:solidFill>
                  <a:srgbClr val="FF0000"/>
                </a:solidFill>
                <a:latin typeface="楷体" panose="02010609060101010101" pitchFamily="49" charset="-122"/>
                <a:ea typeface="楷体" panose="02010609060101010101" pitchFamily="49" charset="-122"/>
              </a:rPr>
              <a:t>1986</a:t>
            </a:r>
            <a:r>
              <a:rPr lang="zh-CN" altLang="en-US" sz="2800" b="1">
                <a:solidFill>
                  <a:srgbClr val="FF0000"/>
                </a:solidFill>
                <a:latin typeface="楷体" panose="02010609060101010101" pitchFamily="49" charset="-122"/>
                <a:ea typeface="楷体" panose="02010609060101010101" pitchFamily="49" charset="-122"/>
              </a:rPr>
              <a:t>年：</a:t>
            </a:r>
          </a:p>
          <a:p>
            <a:pPr marL="0" indent="0" eaLnBrk="1" hangingPunct="1">
              <a:lnSpc>
                <a:spcPct val="90000"/>
              </a:lnSpc>
            </a:pPr>
            <a:r>
              <a:rPr lang="zh-CN" altLang="en-US" sz="2800" b="1">
                <a:latin typeface="楷体" panose="02010609060101010101" pitchFamily="49" charset="-122"/>
                <a:ea typeface="楷体" panose="02010609060101010101" pitchFamily="49" charset="-122"/>
              </a:rPr>
              <a:t>   国务院颁布了</a:t>
            </a:r>
            <a:r>
              <a:rPr lang="en-US" altLang="zh-CN" sz="2800" b="1">
                <a:latin typeface="楷体" panose="02010609060101010101" pitchFamily="49" charset="-122"/>
                <a:ea typeface="楷体" panose="02010609060101010101" pitchFamily="49" charset="-122"/>
              </a:rPr>
              <a:t>《</a:t>
            </a:r>
            <a:r>
              <a:rPr lang="zh-CN" altLang="en-US" sz="2800" b="1">
                <a:latin typeface="楷体" panose="02010609060101010101" pitchFamily="49" charset="-122"/>
                <a:ea typeface="楷体" panose="02010609060101010101" pitchFamily="49" charset="-122"/>
              </a:rPr>
              <a:t>中华人民共和国城乡</a:t>
            </a:r>
            <a:r>
              <a:rPr lang="zh-CN" altLang="en-US" sz="2800" b="1">
                <a:solidFill>
                  <a:srgbClr val="FF0000"/>
                </a:solidFill>
                <a:latin typeface="楷体" panose="02010609060101010101" pitchFamily="49" charset="-122"/>
                <a:ea typeface="楷体" panose="02010609060101010101" pitchFamily="49" charset="-122"/>
              </a:rPr>
              <a:t>个体工商业户</a:t>
            </a:r>
            <a:r>
              <a:rPr lang="zh-CN" altLang="en-US" sz="2800" b="1">
                <a:latin typeface="楷体" panose="02010609060101010101" pitchFamily="49" charset="-122"/>
                <a:ea typeface="楷体" panose="02010609060101010101" pitchFamily="49" charset="-122"/>
              </a:rPr>
              <a:t>所得税暂行条例</a:t>
            </a:r>
            <a:r>
              <a:rPr lang="en-US" altLang="zh-CN" sz="2800" b="1">
                <a:latin typeface="楷体" panose="02010609060101010101" pitchFamily="49" charset="-122"/>
                <a:ea typeface="楷体" panose="02010609060101010101" pitchFamily="49" charset="-122"/>
              </a:rPr>
              <a:t>》</a:t>
            </a:r>
            <a:r>
              <a:rPr lang="zh-CN" altLang="en-US" sz="2800" b="1">
                <a:latin typeface="楷体" panose="02010609060101010101" pitchFamily="49" charset="-122"/>
                <a:ea typeface="楷体" panose="02010609060101010101" pitchFamily="49" charset="-122"/>
              </a:rPr>
              <a:t>。</a:t>
            </a:r>
          </a:p>
          <a:p>
            <a:pPr marL="0" indent="0" eaLnBrk="1" hangingPunct="1">
              <a:lnSpc>
                <a:spcPct val="90000"/>
              </a:lnSpc>
            </a:pPr>
            <a:r>
              <a:rPr lang="en-US" altLang="zh-CN" sz="2800" b="1">
                <a:solidFill>
                  <a:srgbClr val="FF0000"/>
                </a:solidFill>
                <a:latin typeface="楷体" panose="02010609060101010101" pitchFamily="49" charset="-122"/>
                <a:ea typeface="楷体" panose="02010609060101010101" pitchFamily="49" charset="-122"/>
              </a:rPr>
              <a:t>1987</a:t>
            </a:r>
            <a:r>
              <a:rPr lang="zh-CN" altLang="en-US" sz="2800" b="1">
                <a:solidFill>
                  <a:srgbClr val="FF0000"/>
                </a:solidFill>
                <a:latin typeface="楷体" panose="02010609060101010101" pitchFamily="49" charset="-122"/>
                <a:ea typeface="楷体" panose="02010609060101010101" pitchFamily="49" charset="-122"/>
              </a:rPr>
              <a:t>年：</a:t>
            </a:r>
          </a:p>
          <a:p>
            <a:pPr marL="0" indent="0" eaLnBrk="1" hangingPunct="1">
              <a:lnSpc>
                <a:spcPct val="90000"/>
              </a:lnSpc>
            </a:pPr>
            <a:r>
              <a:rPr lang="zh-CN" altLang="en-US" sz="2800" b="1">
                <a:latin typeface="楷体" panose="02010609060101010101" pitchFamily="49" charset="-122"/>
                <a:ea typeface="楷体" panose="02010609060101010101" pitchFamily="49" charset="-122"/>
              </a:rPr>
              <a:t>   国务院颁布了</a:t>
            </a:r>
            <a:r>
              <a:rPr lang="en-US" altLang="zh-CN" sz="2800" b="1">
                <a:latin typeface="楷体" panose="02010609060101010101" pitchFamily="49" charset="-122"/>
                <a:ea typeface="楷体" panose="02010609060101010101" pitchFamily="49" charset="-122"/>
              </a:rPr>
              <a:t>《</a:t>
            </a:r>
            <a:r>
              <a:rPr lang="zh-CN" altLang="en-US" sz="2800" b="1">
                <a:latin typeface="楷体" panose="02010609060101010101" pitchFamily="49" charset="-122"/>
                <a:ea typeface="楷体" panose="02010609060101010101" pitchFamily="49" charset="-122"/>
              </a:rPr>
              <a:t>中华人民共和国个人</a:t>
            </a:r>
            <a:r>
              <a:rPr lang="zh-CN" altLang="en-US" sz="2800" b="1">
                <a:solidFill>
                  <a:srgbClr val="FF0000"/>
                </a:solidFill>
                <a:latin typeface="楷体" panose="02010609060101010101" pitchFamily="49" charset="-122"/>
                <a:ea typeface="楷体" panose="02010609060101010101" pitchFamily="49" charset="-122"/>
              </a:rPr>
              <a:t>收入调节</a:t>
            </a:r>
            <a:r>
              <a:rPr lang="zh-CN" altLang="en-US" sz="2800" b="1">
                <a:latin typeface="楷体" panose="02010609060101010101" pitchFamily="49" charset="-122"/>
                <a:ea typeface="楷体" panose="02010609060101010101" pitchFamily="49" charset="-122"/>
              </a:rPr>
              <a:t>税暂行条例</a:t>
            </a:r>
            <a:r>
              <a:rPr lang="en-US" altLang="zh-CN" sz="2800" b="1">
                <a:latin typeface="楷体" panose="02010609060101010101" pitchFamily="49" charset="-122"/>
                <a:ea typeface="楷体" panose="02010609060101010101" pitchFamily="49" charset="-122"/>
              </a:rPr>
              <a:t>》</a:t>
            </a:r>
            <a:r>
              <a:rPr lang="zh-CN" altLang="en-US" sz="2800" b="1">
                <a:latin typeface="楷体" panose="02010609060101010101" pitchFamily="49" charset="-122"/>
                <a:ea typeface="楷体" panose="02010609060101010101" pitchFamily="49" charset="-122"/>
              </a:rPr>
              <a:t>。</a:t>
            </a:r>
          </a:p>
          <a:p>
            <a:pPr marL="0" indent="0" eaLnBrk="1" hangingPunct="1">
              <a:lnSpc>
                <a:spcPct val="90000"/>
              </a:lnSpc>
            </a:pPr>
            <a:r>
              <a:rPr lang="zh-CN" altLang="en-US" sz="2800" b="1">
                <a:latin typeface="楷体_GB2312" pitchFamily="1" charset="-122"/>
                <a:ea typeface="楷体_GB2312" pitchFamily="1" charset="-122"/>
              </a:rPr>
              <a:t>    </a:t>
            </a:r>
            <a:r>
              <a:rPr lang="zh-CN" altLang="en-US" sz="2800" b="1">
                <a:solidFill>
                  <a:srgbClr val="FF0000"/>
                </a:solidFill>
                <a:latin typeface="楷体_GB2312" pitchFamily="1" charset="-122"/>
                <a:ea typeface="楷体_GB2312" pitchFamily="1" charset="-122"/>
              </a:rPr>
              <a:t>至此，我国对个人所得的征税制度就形成了三税并存的格局。</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18">
                                            <p:txEl>
                                              <p:pRg st="1" end="1"/>
                                            </p:txEl>
                                          </p:spTgt>
                                        </p:tgtEl>
                                        <p:attrNameLst>
                                          <p:attrName>style.visibility</p:attrName>
                                        </p:attrNameLst>
                                      </p:cBhvr>
                                      <p:to>
                                        <p:strVal val="visible"/>
                                      </p:to>
                                    </p:set>
                                    <p:anim calcmode="lin" valueType="num">
                                      <p:cBhvr additive="base">
                                        <p:cTn id="7" dur="500" fill="hold"/>
                                        <p:tgtEl>
                                          <p:spTgt spid="921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8">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218">
                                            <p:txEl>
                                              <p:pRg st="2" end="2"/>
                                            </p:txEl>
                                          </p:spTgt>
                                        </p:tgtEl>
                                        <p:attrNameLst>
                                          <p:attrName>style.visibility</p:attrName>
                                        </p:attrNameLst>
                                      </p:cBhvr>
                                      <p:to>
                                        <p:strVal val="visible"/>
                                      </p:to>
                                    </p:set>
                                    <p:anim calcmode="lin" valueType="num">
                                      <p:cBhvr additive="base">
                                        <p:cTn id="11" dur="500" fill="hold"/>
                                        <p:tgtEl>
                                          <p:spTgt spid="9218">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2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9218">
                                            <p:txEl>
                                              <p:pRg st="3" end="3"/>
                                            </p:txEl>
                                          </p:spTgt>
                                        </p:tgtEl>
                                        <p:attrNameLst>
                                          <p:attrName>style.visibility</p:attrName>
                                        </p:attrNameLst>
                                      </p:cBhvr>
                                      <p:to>
                                        <p:strVal val="visible"/>
                                      </p:to>
                                    </p:set>
                                    <p:anim calcmode="lin" valueType="num">
                                      <p:cBhvr additive="base">
                                        <p:cTn id="17" dur="500" fill="hold"/>
                                        <p:tgtEl>
                                          <p:spTgt spid="9218">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218">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218">
                                            <p:txEl>
                                              <p:pRg st="4" end="4"/>
                                            </p:txEl>
                                          </p:spTgt>
                                        </p:tgtEl>
                                        <p:attrNameLst>
                                          <p:attrName>style.visibility</p:attrName>
                                        </p:attrNameLst>
                                      </p:cBhvr>
                                      <p:to>
                                        <p:strVal val="visible"/>
                                      </p:to>
                                    </p:set>
                                    <p:anim calcmode="lin" valueType="num">
                                      <p:cBhvr additive="base">
                                        <p:cTn id="21" dur="500" fill="hold"/>
                                        <p:tgtEl>
                                          <p:spTgt spid="9218">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21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9218">
                                            <p:txEl>
                                              <p:pRg st="5" end="5"/>
                                            </p:txEl>
                                          </p:spTgt>
                                        </p:tgtEl>
                                        <p:attrNameLst>
                                          <p:attrName>style.visibility</p:attrName>
                                        </p:attrNameLst>
                                      </p:cBhvr>
                                      <p:to>
                                        <p:strVal val="visible"/>
                                      </p:to>
                                    </p:set>
                                    <p:anim calcmode="lin" valueType="num">
                                      <p:cBhvr additive="base">
                                        <p:cTn id="27" dur="500" fill="hold"/>
                                        <p:tgtEl>
                                          <p:spTgt spid="9218">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218">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218">
                                            <p:txEl>
                                              <p:pRg st="6" end="6"/>
                                            </p:txEl>
                                          </p:spTgt>
                                        </p:tgtEl>
                                        <p:attrNameLst>
                                          <p:attrName>style.visibility</p:attrName>
                                        </p:attrNameLst>
                                      </p:cBhvr>
                                      <p:to>
                                        <p:strVal val="visible"/>
                                      </p:to>
                                    </p:set>
                                    <p:anim calcmode="lin" valueType="num">
                                      <p:cBhvr additive="base">
                                        <p:cTn id="31" dur="500" fill="hold"/>
                                        <p:tgtEl>
                                          <p:spTgt spid="9218">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218">
                                            <p:txEl>
                                              <p:pRg st="7" end="7"/>
                                            </p:txEl>
                                          </p:spTgt>
                                        </p:tgtEl>
                                        <p:attrNameLst>
                                          <p:attrName>style.visibility</p:attrName>
                                        </p:attrNameLst>
                                      </p:cBhvr>
                                      <p:to>
                                        <p:strVal val="visible"/>
                                      </p:to>
                                    </p:set>
                                    <p:anim calcmode="lin" valueType="num">
                                      <p:cBhvr additive="base">
                                        <p:cTn id="37" dur="500" fill="hold"/>
                                        <p:tgtEl>
                                          <p:spTgt spid="9218">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21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6D180704-D669-46C6-AC0B-AE3D00778FDD}"/>
              </a:ext>
            </a:extLst>
          </p:cNvPr>
          <p:cNvSpPr>
            <a:spLocks noGrp="1" noChangeArrowheads="1"/>
          </p:cNvSpPr>
          <p:nvPr>
            <p:ph idx="1"/>
          </p:nvPr>
        </p:nvSpPr>
        <p:spPr>
          <a:xfrm>
            <a:off x="1219200" y="1125538"/>
            <a:ext cx="7467600" cy="5005387"/>
          </a:xfrm>
        </p:spPr>
        <p:txBody>
          <a:bodyPr/>
          <a:lstStyle/>
          <a:p>
            <a:pPr eaLnBrk="1" hangingPunct="1"/>
            <a:r>
              <a:rPr lang="en-US" altLang="zh-CN" b="1">
                <a:solidFill>
                  <a:srgbClr val="FF0000"/>
                </a:solidFill>
                <a:latin typeface="宋体" panose="02010600030101010101" pitchFamily="2" charset="-122"/>
              </a:rPr>
              <a:t>1993</a:t>
            </a:r>
            <a:r>
              <a:rPr lang="zh-CN" altLang="en-US" b="1">
                <a:solidFill>
                  <a:srgbClr val="FF0000"/>
                </a:solidFill>
                <a:latin typeface="宋体" panose="02010600030101010101" pitchFamily="2" charset="-122"/>
              </a:rPr>
              <a:t>年</a:t>
            </a:r>
            <a:r>
              <a:rPr lang="en-US" altLang="zh-CN" b="1">
                <a:solidFill>
                  <a:srgbClr val="FF0000"/>
                </a:solidFill>
                <a:latin typeface="宋体" panose="02010600030101010101" pitchFamily="2" charset="-122"/>
              </a:rPr>
              <a:t>10</a:t>
            </a:r>
            <a:r>
              <a:rPr lang="zh-CN" altLang="en-US" b="1">
                <a:solidFill>
                  <a:srgbClr val="FF0000"/>
                </a:solidFill>
                <a:latin typeface="宋体" panose="02010600030101010101" pitchFamily="2" charset="-122"/>
              </a:rPr>
              <a:t>月：</a:t>
            </a:r>
          </a:p>
          <a:p>
            <a:pPr eaLnBrk="1" hangingPunct="1"/>
            <a:r>
              <a:rPr lang="zh-CN" altLang="en-US"/>
              <a:t>         </a:t>
            </a:r>
            <a:r>
              <a:rPr lang="zh-CN" altLang="en-US" b="1">
                <a:latin typeface="楷体_GB2312" pitchFamily="1" charset="-122"/>
                <a:ea typeface="楷体_GB2312" pitchFamily="1" charset="-122"/>
              </a:rPr>
              <a:t>颁布了</a:t>
            </a:r>
            <a:r>
              <a:rPr lang="en-US" altLang="zh-CN" b="1">
                <a:latin typeface="楷体_GB2312" pitchFamily="1" charset="-122"/>
                <a:ea typeface="楷体_GB2312" pitchFamily="1" charset="-122"/>
              </a:rPr>
              <a:t>《</a:t>
            </a:r>
            <a:r>
              <a:rPr lang="zh-CN" altLang="en-US" b="1">
                <a:latin typeface="楷体_GB2312" pitchFamily="1" charset="-122"/>
                <a:ea typeface="楷体_GB2312" pitchFamily="1" charset="-122"/>
              </a:rPr>
              <a:t>中华人民共和国个人所得税法</a:t>
            </a:r>
            <a:r>
              <a:rPr lang="en-US" altLang="zh-CN" b="1">
                <a:latin typeface="楷体_GB2312" pitchFamily="1" charset="-122"/>
                <a:ea typeface="楷体_GB2312" pitchFamily="1" charset="-122"/>
              </a:rPr>
              <a:t>》</a:t>
            </a:r>
            <a:r>
              <a:rPr lang="zh-CN" altLang="en-US" b="1">
                <a:latin typeface="楷体_GB2312" pitchFamily="1" charset="-122"/>
                <a:ea typeface="楷体_GB2312" pitchFamily="1" charset="-122"/>
              </a:rPr>
              <a:t>（</a:t>
            </a:r>
            <a:r>
              <a:rPr lang="en-US" altLang="zh-CN" b="1">
                <a:latin typeface="楷体_GB2312" pitchFamily="1" charset="-122"/>
                <a:ea typeface="楷体_GB2312" pitchFamily="1" charset="-122"/>
              </a:rPr>
              <a:t>1994</a:t>
            </a:r>
            <a:r>
              <a:rPr lang="zh-CN" altLang="en-US" b="1">
                <a:latin typeface="楷体_GB2312" pitchFamily="1" charset="-122"/>
                <a:ea typeface="楷体_GB2312" pitchFamily="1" charset="-122"/>
              </a:rPr>
              <a:t>年</a:t>
            </a:r>
            <a:r>
              <a:rPr lang="en-US" altLang="zh-CN" b="1">
                <a:latin typeface="楷体_GB2312" pitchFamily="1" charset="-122"/>
                <a:ea typeface="楷体_GB2312" pitchFamily="1" charset="-122"/>
              </a:rPr>
              <a:t>1</a:t>
            </a:r>
            <a:r>
              <a:rPr lang="zh-CN" altLang="en-US" b="1">
                <a:latin typeface="楷体_GB2312" pitchFamily="1" charset="-122"/>
                <a:ea typeface="楷体_GB2312" pitchFamily="1" charset="-122"/>
              </a:rPr>
              <a:t>月</a:t>
            </a:r>
            <a:r>
              <a:rPr lang="en-US" altLang="zh-CN" b="1">
                <a:latin typeface="楷体_GB2312" pitchFamily="1" charset="-122"/>
                <a:ea typeface="楷体_GB2312" pitchFamily="1" charset="-122"/>
              </a:rPr>
              <a:t>1</a:t>
            </a:r>
            <a:r>
              <a:rPr lang="zh-CN" altLang="en-US" b="1">
                <a:latin typeface="楷体_GB2312" pitchFamily="1" charset="-122"/>
                <a:ea typeface="楷体_GB2312" pitchFamily="1" charset="-122"/>
              </a:rPr>
              <a:t>日实施），取消个人收入调节税暂行条例和城乡个体工商业户所得税暂行条例。</a:t>
            </a:r>
            <a:r>
              <a:rPr lang="en-US" altLang="zh-CN" b="1">
                <a:latin typeface="楷体_GB2312" pitchFamily="1" charset="-122"/>
                <a:ea typeface="楷体_GB2312" pitchFamily="1" charset="-122"/>
              </a:rPr>
              <a:t>1999</a:t>
            </a:r>
            <a:r>
              <a:rPr lang="zh-CN" altLang="en-US" b="1">
                <a:latin typeface="楷体_GB2312" pitchFamily="1" charset="-122"/>
                <a:ea typeface="楷体_GB2312" pitchFamily="1" charset="-122"/>
              </a:rPr>
              <a:t>年、</a:t>
            </a:r>
            <a:r>
              <a:rPr lang="en-US" altLang="zh-CN" b="1">
                <a:latin typeface="楷体_GB2312" pitchFamily="1" charset="-122"/>
                <a:ea typeface="楷体_GB2312" pitchFamily="1" charset="-122"/>
              </a:rPr>
              <a:t>2005</a:t>
            </a:r>
            <a:r>
              <a:rPr lang="zh-CN" altLang="en-US" b="1">
                <a:latin typeface="楷体_GB2312" pitchFamily="1" charset="-122"/>
                <a:ea typeface="楷体_GB2312" pitchFamily="1" charset="-122"/>
              </a:rPr>
              <a:t>年、</a:t>
            </a:r>
            <a:r>
              <a:rPr lang="en-US" altLang="zh-CN" b="1">
                <a:latin typeface="楷体_GB2312" pitchFamily="1" charset="-122"/>
                <a:ea typeface="楷体_GB2312" pitchFamily="1" charset="-122"/>
              </a:rPr>
              <a:t>2011</a:t>
            </a:r>
            <a:r>
              <a:rPr lang="zh-CN" altLang="en-US" b="1">
                <a:latin typeface="楷体_GB2312" pitchFamily="1" charset="-122"/>
                <a:ea typeface="楷体_GB2312" pitchFamily="1" charset="-122"/>
              </a:rPr>
              <a:t>年分别对</a:t>
            </a:r>
            <a:r>
              <a:rPr lang="en-US" altLang="zh-CN" b="1">
                <a:latin typeface="楷体_GB2312" pitchFamily="1" charset="-122"/>
                <a:ea typeface="楷体_GB2312" pitchFamily="1" charset="-122"/>
              </a:rPr>
              <a:t>《</a:t>
            </a:r>
            <a:r>
              <a:rPr lang="zh-CN" altLang="en-US" b="1">
                <a:latin typeface="楷体_GB2312" pitchFamily="1" charset="-122"/>
                <a:ea typeface="楷体_GB2312" pitchFamily="1" charset="-122"/>
              </a:rPr>
              <a:t>个人所得税法</a:t>
            </a:r>
            <a:r>
              <a:rPr lang="en-US" altLang="zh-CN" b="1">
                <a:latin typeface="楷体_GB2312" pitchFamily="1" charset="-122"/>
                <a:ea typeface="楷体_GB2312" pitchFamily="1" charset="-122"/>
              </a:rPr>
              <a:t>》</a:t>
            </a:r>
            <a:r>
              <a:rPr lang="zh-CN" altLang="en-US" b="1">
                <a:latin typeface="楷体_GB2312" pitchFamily="1" charset="-122"/>
                <a:ea typeface="楷体_GB2312" pitchFamily="1" charset="-122"/>
              </a:rPr>
              <a:t>进行了修订。</a:t>
            </a:r>
          </a:p>
          <a:p>
            <a:pPr eaLnBrk="1" hangingPunct="1"/>
            <a:r>
              <a:rPr lang="zh-CN" altLang="en-US" sz="2600" b="1"/>
              <a:t>（个税收入占税收总收入的比重：</a:t>
            </a:r>
            <a:r>
              <a:rPr lang="en-US" altLang="zh-CN" sz="2600" b="1">
                <a:latin typeface="黑体" panose="02010609060101010101" pitchFamily="49" charset="-122"/>
                <a:ea typeface="黑体" panose="02010609060101010101" pitchFamily="49" charset="-122"/>
              </a:rPr>
              <a:t>1980—0.0003%</a:t>
            </a:r>
            <a:r>
              <a:rPr lang="zh-CN" altLang="en-US" sz="2600" b="1">
                <a:latin typeface="黑体" panose="02010609060101010101" pitchFamily="49" charset="-122"/>
                <a:ea typeface="黑体" panose="02010609060101010101" pitchFamily="49" charset="-122"/>
              </a:rPr>
              <a:t>；</a:t>
            </a:r>
            <a:r>
              <a:rPr lang="en-US" altLang="zh-CN" sz="2600" b="1">
                <a:latin typeface="黑体" panose="02010609060101010101" pitchFamily="49" charset="-122"/>
                <a:ea typeface="黑体" panose="02010609060101010101" pitchFamily="49" charset="-122"/>
              </a:rPr>
              <a:t>1992—0.98%</a:t>
            </a:r>
            <a:r>
              <a:rPr lang="zh-CN" altLang="en-US" sz="2600" b="1">
                <a:latin typeface="黑体" panose="02010609060101010101" pitchFamily="49" charset="-122"/>
                <a:ea typeface="黑体" panose="02010609060101010101" pitchFamily="49" charset="-122"/>
              </a:rPr>
              <a:t>；</a:t>
            </a:r>
            <a:r>
              <a:rPr lang="en-US" altLang="zh-CN" sz="2600" b="1">
                <a:latin typeface="黑体" panose="02010609060101010101" pitchFamily="49" charset="-122"/>
                <a:ea typeface="黑体" panose="02010609060101010101" pitchFamily="49" charset="-122"/>
              </a:rPr>
              <a:t>1993</a:t>
            </a:r>
            <a:r>
              <a:rPr lang="zh-CN" altLang="en-US" sz="2600" b="1">
                <a:latin typeface="黑体" panose="02010609060101010101" pitchFamily="49" charset="-122"/>
                <a:ea typeface="黑体" panose="02010609060101010101" pitchFamily="49" charset="-122"/>
              </a:rPr>
              <a:t>年</a:t>
            </a:r>
            <a:r>
              <a:rPr lang="en-US" altLang="zh-CN" sz="2600" b="1">
                <a:latin typeface="黑体" panose="02010609060101010101" pitchFamily="49" charset="-122"/>
                <a:ea typeface="黑体" panose="02010609060101010101" pitchFamily="49" charset="-122"/>
              </a:rPr>
              <a:t>—1.15%</a:t>
            </a:r>
            <a:r>
              <a:rPr lang="zh-CN" altLang="en-US" sz="2600" b="1">
                <a:latin typeface="黑体" panose="02010609060101010101" pitchFamily="49" charset="-122"/>
                <a:ea typeface="黑体" panose="02010609060101010101" pitchFamily="49" charset="-122"/>
              </a:rPr>
              <a:t>；</a:t>
            </a:r>
            <a:r>
              <a:rPr lang="en-US" altLang="zh-CN" sz="2600" b="1">
                <a:latin typeface="黑体" panose="02010609060101010101" pitchFamily="49" charset="-122"/>
                <a:ea typeface="黑体" panose="02010609060101010101" pitchFamily="49" charset="-122"/>
              </a:rPr>
              <a:t>2007—6.44%;2010---6.6%</a:t>
            </a:r>
            <a:r>
              <a:rPr lang="zh-CN" altLang="en-US" sz="2600" b="1">
                <a:latin typeface="黑体" panose="02010609060101010101" pitchFamily="49" charset="-122"/>
                <a:ea typeface="黑体" panose="02010609060101010101" pitchFamily="49" charset="-122"/>
              </a:rPr>
              <a:t>）</a:t>
            </a:r>
          </a:p>
          <a:p>
            <a:pPr eaLnBrk="1" hangingPunct="1"/>
            <a:endParaRPr lang="en-US" altLang="zh-C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FE803252-CEBE-4191-BC97-71AD36A4E17B}"/>
              </a:ext>
            </a:extLst>
          </p:cNvPr>
          <p:cNvSpPr>
            <a:spLocks noGrp="1" noChangeArrowheads="1"/>
          </p:cNvSpPr>
          <p:nvPr>
            <p:ph type="title"/>
          </p:nvPr>
        </p:nvSpPr>
        <p:spPr/>
        <p:txBody>
          <a:bodyPr/>
          <a:lstStyle/>
          <a:p>
            <a:endParaRPr lang="zh-CN" altLang="en-US"/>
          </a:p>
        </p:txBody>
      </p:sp>
      <p:graphicFrame>
        <p:nvGraphicFramePr>
          <p:cNvPr id="10243" name="Object 3">
            <a:extLst>
              <a:ext uri="{FF2B5EF4-FFF2-40B4-BE49-F238E27FC236}">
                <a16:creationId xmlns:a16="http://schemas.microsoft.com/office/drawing/2014/main" id="{6BA34A78-BB4B-4E42-85C3-DBEDC3271EB7}"/>
              </a:ext>
            </a:extLst>
          </p:cNvPr>
          <p:cNvGraphicFramePr>
            <a:graphicFrameLocks noChangeAspect="1"/>
          </p:cNvGraphicFramePr>
          <p:nvPr>
            <p:ph type="body" idx="1"/>
          </p:nvPr>
        </p:nvGraphicFramePr>
        <p:xfrm>
          <a:off x="323850" y="692150"/>
          <a:ext cx="8569325" cy="5113338"/>
        </p:xfrm>
        <a:graphic>
          <a:graphicData uri="http://schemas.openxmlformats.org/presentationml/2006/ole">
            <mc:AlternateContent xmlns:mc="http://schemas.openxmlformats.org/markup-compatibility/2006">
              <mc:Choice xmlns:v="urn:schemas-microsoft-com:vml" Requires="v">
                <p:oleObj spid="_x0000_s10244" name="图表" r:id="rId3" imgW="5152901" imgH="2190781" progId="Excel.Chart.8">
                  <p:embed/>
                </p:oleObj>
              </mc:Choice>
              <mc:Fallback>
                <p:oleObj name="图表" r:id="rId3" imgW="5152901" imgH="2190781" progId="Excel.Char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692150"/>
                        <a:ext cx="8569325"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data:image/jpeg;base64,/9j/4AAQSkZJRgABAQAAAQABAAD/2wBDAAgGBgcGBQgHBwcJCQgKDBQNDAsLDBkSEw8UHRofHh0aHBwgJC4nICIsIxwcKDcpLDAxNDQ0Hyc5PTgyPC4zNDL/2wBDAQkJCQwLDBgNDRgyIRwhMjIyMjIyMjIyMjIyMjIyMjIyMjIyMjIyMjIyMjIyMjIyMjIyMjIyMjIyMjIyMjIyMjL/wAARCAEsAUADASIAAhEBAxEB/8QAHAAAAQUBAQEAAAAAAAAAAAAAAAECAwQGBQcI/8QARBAAAQMDAgMFBAgFAwMDBQEAAQACAwQFERIhBhMxIjJBUZEUYXGhFSNSU2JygcEzQpKx0Qc04RYkk0NUozVjc7Lw8f/EABoBAQEAAwEBAAAAAAAAAAAAAAABAgMEBQb/xAAsEQEAAgIBAwIFAgcAAAAAAAAAAQIDEQQSITEUUQUTMkFhM/AVInGBsdHh/9oADAMBAAIRAxEAPwD32PuhOTWdwJyAQqtyuNJabdUXCumbDS07DJLI7o1oXBo+PrJUw10k5qqA0VOKqVldTOhdyT0kAPUeG3jsg1CFn7RxlaruKoAz0UlLG2WaOviMDmxuHZkw7+U4O/uTYeNrHUcMv4hjqHm3CR0TXiMl0jg/QAxo3cXO6Y65QaJCzUfHFpdZrjcZG1dN9HYFRTVMDopmuIyxoaepdkYx1yoqX/UCyVBbEW3GOp0MdJTut85fFq6B2GeeRnpsUGqQuDfuKqOxSQ05hqa2tly5tHRs5kvLHeeR4NA8fE7DJS1vFtqpLHT3eKR9ZSVEjIoTSgOL3OOANyMe/OMeKDuoWJf/AKoWaOJ8rqSuLGN1uLOS8ho6nDZCcfAK3ceP7Za57lFVUtdGLeGGWR8bWsdrOG6CXdoncgeOkoNWhZy28b2O6xVEtNVtdHDVija4EHmPPd04zsTkAnGcHwVKn/1J4dfLTMqqttDz6GOtDql7WhrXk6WnfvYBPw+KDYIWZuPHNnt8kzTI+VsMFRNK9g2ZyWsLm79SRI3GPNWbNxTa7+wfR1dTyytjbJLCyQOfFq8HY6eSDupC4DqQuNa7zBdxVCNs0U1LO6nngmbpfG4bjIz0IIcD4gpKm8U1NeaO1aZJa2qY+VscYB0RtG7379lpOGg+JPxQdnmN80nNZ5rPUvFFsqbAy8l8sVNq5cjHRudJFIHaTG5rQSHA7ELmUX+o3Dla2d7aieOOOV0bHupZXCUDq5ulp2zkb77FBtOazz+SOYzzVWKRk0TJYzlj2hzTgjIIyOqcgtBzT0ISqolBI6EoLSFXErh45TxMPEYQSoSBwd0OUqAQhCAQhCAQhCAQhCAQhCATXsbI3S9oc09Q4ZBTkIGs7gTk1ncCcg5nEFzbZ7DWXB9HPWCGPUKeCPW+U9A0D3nHw6ryyrpqjifh++18ntlZxHNSxH2ZtFLDDDAyZshgiL2jWTg5PVx8AF7K5zR3iB8Sm64/tt/qQYKgjpOL+Oau5+wSTWZtripHmspnMbLLzuZp0vAzpwM7YyVnjaax3+nNKeRXRMo+IpKqdtNGRM2AVEmXMGM5AIIwOgyF69rj+231Rrj+231UXbyVttud2td8pbFBW1ttE8LrVPcah8ckEoYeZJG6QayAcYz4k4TLfa7w3jC56LVc3TRQUrjGeI3gjeTGp/8AODjoem/mvXdcf22+qTVECTqZk+OVTbxfjR9HR3SsltD4KWtkqYhVOgq6xk7ncwcwP0DSWjJ3B2bnHgrBdZ6ThxlVSMpOeLzSvq3Usk8msaiWlzpW5Ljk5OD4Zzhew8yP7bfVBdEermnG+5Q2+eqxzqakv0n1ggrInYbJM17tWiNrScRjJy13QgYI8jnsXy1VUPF99rYhSU9wfVUklBTx0xmfLKXOLN8gb6S5+RgDG+y9pkmiwW6mu88u2UJkYXE62ZPjkKG3lNK253GouPszmXC9QXGGSoYYxSwxR08kjG5O/ac3tYGdiMLi2P2eko7YYm1Ulomjo577Ucl8raeWI6mNz5O7AcACGBoz1XuHMZ9tvqgSMAAD2gDpggJo28e4mteriOqZfGOprdVGtqaKWCR0kkrzyBH9Wwb9prSG+J64wtFw7xCbba7tXXmhq2X+apZJUW6KmdrLnNEcLGHGHAhvezgEnOML0EYJyC3PnkKRoZ4yj4AobecQ0N04RqG8VVsb6mS4Em+wU+ZOSCcxvjA7wiHYONyCT4KK6QUTOM56m3Xe50MWkz32qikwyNunETNTmnDiXA6RsG52GV6eOS3o5vql1xj+dvqqm3ltntNdUcM8QXWzXGrZWVtRMxldIC581PHkNc1uwMhAwH4zjz2XCitt1tDxDbK2/e3Cy0DoYIu1pkc9+WOGnZg7XXGMnJXt+uP7bfVJqiyTqZk+OVNLtGY3ZOB4pNDvslT8yP7bfVHMZ9tvqqisQR1GEKzzI/tt9U0mI9XN9UECFIWx+EjR+qjdhv8AM3HxQA26KRsxHe3UOtn22+oRrZ9tvqEFtrw4bHKcqXMaP52g/EKeOcHq5vxygmQm8xn22+qOYz7bfVA5CbzGfbb6o5jPtt9UDkJvMZ9tvqjmM+231QOQm8xn22+qcgEIQgazuBOTWdwJyBr3MY0ueQGjqXdAjsHyXLvu7KEP/wBv7ZHzs9Mb6c+7XoWcqKaaz1z3R5ngikY95cxzWukw4t1EZLjvufElnkg27Sx2dJacHBx4FLpHkFxbVIZb5cHsY6Nj4YHSMP8ALKQ7IPv06M/ou2gTSPII0jyCVISAMlAYaPAKB79WwGAke8vPuTUCYHkPRGB5BLgnopmRY3d6IImxaugGPgpmwsb4An3hSIQJpb5D0RpHkEqECaR5BGkeQSoQJpHkEaR5BKhAmkeQRpHkEqECaR5BGkeQSoQJpHkEaR5D0SoQMdEx38oz54TBA3x3/RTIQNEbB0aPRLpHkPRKkJA6nCA0jyCNI8gmGVo6bqQdECaR5BGkeQSoQJpHkEaR5BKhAmkeQSoQgEIQgazuBOTWdwJyBr2NkYWPaHNPUEZBS4SoQMbGxhJa0DUcnAxk+aehCAJx1Vd7y8+5LK/JwOgVQ1tI0PLqqABjtDsyN7LvI79dx6oJ0oBccBRe0Q8wx86MPDmtLdQyC7oP18FIK6jje+L2qDmM77eYMtOCdx4bAn9EFhjA0e/zT1A+sp49OuaNpcA4Zd1BIAPqQP1CmygVC41TxZYaSCpnqLrSMjppxTzHmZ0y4zo26ux4DdX7fcaO60EVdQVMVTSyjLJYnZa4fFBaQqVNdqCsr6uhpquKWqo9IqImOy6IuGRq8spbfdaC7MmfQVcVS2CV0Ejonag17erT7wguIQhAIQhAIQhAISEgdSmGVo6boJEKAzOPQAJhcT1JKCwXtHUpjph4D1UKpXG5wWxkTpmSv5ji1oiZqOwyc7jbCDoGRx8fRM69Vx6fia2ztc4vlhaNGHSs2fqJA04JzuCkj4ptElE6rFUGxt06g8FhAc/QDvjbKDtsGXgKys3ScW2qZ0xY+YcqJ0vaiLQ4A9Gk9Scgj8wU3/V1t11bNNQHUrC+QGLGwGTjfw/ug7rjhpPkhrg4ZC4dPxRba+qjo4Xyc6TOMsOnZodjV0zg9M52Pkm3m/S2VsXJtdZXvlD3EQBrWsa0ZJe9xDW+4ZySg76FkIf9RrJVVVjpaYVEs12DCxgjxyA5hc0yHoCQDgbk9em66HEHEzrG6NkNprrhI6J8zxTtaGxxs7xc9xDc77DOSg76Fja3/USkpbfT3OK1XGe1yU8NTJWNja1kbJSA0AOIL3b7tbkhbEHIygVCEIGs7gTk1ncCcgEIQgFHK/SMDqU8nAyVWc7UclAi88rbLXVE1fVR2ZpifWCQMwO00FpPZLckdk5wPHbK9DUsTP5j+iDz+ts1U64TzSNrXNkmL24Y8s6sIBEYDiANh+XwOVXlslyfPNM+iNQS1jxT1cLpWYbBpJd2gNefAZOXEeC9OQml280qLPcXOhcygmqWNiY6mikBbznN5YxMDswdkuGT1x4jC2tsoYDw3DQcuZsJg5L2vDo39MOzvkE775+BXWQiPKBarlwvHemWbhgyl93a63ubA2RtLHyGNdM1pIJI7QAyMk7ld+xRVlq4Yp7VZbZcIaqoZUyCrubGgRz51a5WtJwHOcSA3bbwW4wPJJgeSDye08JcW2+o4hpaVlFSSVdJSx+3c6Q85wLzK8O055hDnZONiRjOFo/9O7PcrJDe6att9PRQOuLn0zIHOLS3Q0Zbkd3bY9Sc5W2SEhvUgIbROZOXEtmaB4Asz+6OXUffs/8AH/ynGZo6ZKYZneGAgOXUffs/8f8Ayo5Xywt1GZjgCMgM8yB5pk9SyGMvmkDW+ZPVcG43xzonMpowBkdt/XqPBXSbaYzY6D9Sq8ldCwkPqI2+7UFk5qqeckyzPd7idvRQq9KdTVPulCwan1cQGcZJSx3KhlOI6yBx/OFja3/aH84/dczqt9MEWrvbzuRzrYsnTp6cCHDIII8wlXmsFTPTODoJpIyPsuIXao+KqmIhtWxs7PFw7Lv8FS3HtHjuuP4ljt2tGmwXJvtvq69tL7IIC6N7y/nOIGlzCNsA56q5RXGluEeqnlDiO807Ob8QrS0TExOpejW0WjdZY+i4WuVO2KF1RFEyJ0WiSKTU9rWl5OMtxntDH6+Stf8ATMzZZoKeRkNGGRsh5rjOQBIHu2OMAkeJPU/BaZHXZRWLouDa+NkntDKJ+uHwcf4oexzT02wGn5JsfBt0fJKJ/ZWRyxVMbiyUkjm5Ixlv6H45XoAGAAlRdsdQcPVtBcaWYPaaeNxJgdUvc2LshuprcYc4jV5AavFScWWavvlJDS08drqaM59opLgx+mQ/yuDmbgtOdsb58FqpGam7dQqczi1gIODraPVwCIzEPCda2g4Tppbgyoms1Q2aomkaQZgI3MwPhqAGfAKPiKwcWX6kpaWWqtDqRr5HVdNmaNlSNX1bXFu+kNxqGcOPu2Wv8VZY7U0FBgOIeD77foaSAvssLYYo+TKyKRslBKCNTocd4HAwDjGFv2AtYAXFxA3J8U5CAQhCBrO4E5NZ3AnIBCFT+lKP6T+juePatGvRg9PLPTON8dcb9EE8zujVCo31UXtbadzvrnsdI1uP5QQCfUhU33qgZI+MySF7JDFhkD3ZeMktGBuRg5x0QdJjdTsKyuM/iK10jzHLUObJ4jluOCACQduoBGR4ZTn8T2eIapK1sbNMbtb2Oa3DwS05IxuAfRB10Kq2uhltwroS6aF0XNby26i9uM7DxPuXIs/GFDebtJa4qW409XHAKhzKukfFhhOAd/M5x8Cg0KFmrhxrQWy6R0FVR3RjpahlNHKKJ5ie93QNf0P/AAVc/wCp7Z/1U3hxsznXHkGdzGty1jRjYu6A7g48kHYJwMqIzfZHqplBJHjtDogQyOPj6JiEIBU6+4R0TMd6Ujssz8z7ktfWtooNWxkdsxv7/BZp0rp3OMz8uJyHnw+Pu/srEbS06FRUS1UhkmeXO8PIfBQuaHNweic5pa4tIwQkWbAIQhBBW/7Q/nH7rmLp1v8AtD+cfuuYuzD9Dwuf+sEIQtrjPilkglbJE9zHt3DmnBC11m4gbWFtNVYZUdGu6B/+Csa5zWDLiAPem86LOeY31WGTHF47t+DkXw23Xw9ST4xl4Wb4f4giq4/ZamdvPYOy4nvj/IWhhqqcZPOZ6rz7Vms6l9Fiy1yVi1VtCh9rp/vmeqPa6f75nqsWxMqda3TGCOhez/8AYKb2un++Z6qGpnhliaxkrXOL2YAP4ggVSROw7HgVGhBbQkY7U0FKgEIQgazuBOTWdwJyBCMjCzz7BAy48v2cfR/IyAXnPO1515zq1Y/m6rRKCY5cB5IM9JQ3KS4/TAZG2piBhipTJs6EntAu6B7jhw8BpA8yuXUcK1FVU1FTo0yze0S4bIGaXHUIxqbgk9rJJOBjC2KlhG5KDHXXhatldVOpxrbrJhDiC4AxtaACSBpDgcg79TuVE7hO5w1/tNNIG1IhiayeMRta3RG5pGCDknIHlv7gt4hF25tjppaSz08EsLoXsBBY54e4bnqRtk9dtt1w7Tar1aqO+3L2emqL3cK18zGPmIZygQ2JhdjYBgz06krXIRGbqLNW13HNFc6kR/R9BRvFO3VkipecOdj3MGAfxFcK08DXi08YW64m7R1lLEyqdUSPp2slkfKWnfB3zpG/gGgAYXoKEET2SPILZSweWkFMMUwBJqXf0BWEyU4Z8UFLly/+4P8A42pHNexjnOqSGtGSeW3oply75UculbC07ynf8oSPJLg1k89XUuldMcdGjQNgmIQtjWe1wcNDzjHdd5f8JpBa4tIwQkT2kOAY84x3XeX/AAgYhKQWnS4YISIIK3/aH84/dcxdOt/2h/OP3XMXZh+h4XP/AFghCFtcYRlCED4ppIJWSxOLXsOppHmvSbTXMuFvjqG7E7Ob5O8QvM1o+EK7k1z6RzuxMNTR5OH/AB/ZaM9Oqu/Z3/D8/Rk6J8S26MIQuF7wQhCCvK3S/PmmKeUZZnyUCCaE9QpVWjOHhWUAhCEDWdwJyazuBOQCrPOXkqwTgLiC/wBoO/0lTYJxnVt6oOirEQwwKi6rpm1Ap3VEQmILgwvGcAgH+4TzdqBjix1VEHNdocC7oR1z5dEF5C5tRf7TSytiqLhTRSOAIa+QA4OMf3Hqnm9W0PLDW0+QGk/WDADhlpz03HTzQX0KB1ZA2iNZzAacR83W0E5bjORjc7Lk2jjCx32udQ26t5tU2LnGJ0MkZ0Zxq7TRtkoO6hcOp4vsVJePoqevayr5jInN0OLWPf3GufjS1x8ATkq2++22O/RWR1WwXKWEztp9y7QNi4+A/VB0VDMe0B5KZVnnLyUDVm7vUcy4PbhrmxgNGfmtJ4rHVD+ZUyvP8zyfmsqsbG9g+Jb8wl5bj3cO/Kf2TELJiOhweqE7mOxgnUPJ26XLD1aW/lOfkUAHBzQx22O67y/4TXNLXEEYITtGe49p93Q/NL4BkgLcd1xHT/hBUrf9ofzj91zF068FtMQRg6x+65i7MP0PC5/6wQhC2uMIQhAKejqDS1sE46xvDvnuoEHcEJMbjS1nUxL1hrgWgjod05VLXJzbXSydS6JpPora8uY1L6qs7iJCEIUZEcMghVVbVVww8j3oE6K0DkAqqrMfcCByEIQNZ3AnJrO4E5A1+zSvMm2e7YjkFrqh/wBsIXMIad8973ev+F6bJ/DcqyDEVHDdT7HNVGljfUvfNFHA2la5zmvlc7W53UO7pDugHUHO0l6stxrpqqYUbnxxxycpj5C52ovdgt67kYPhgELaM74+KtYHkg81uXDNyrbhPOaaaZ4hiAOAAHNYCd3O7ZLmtBxtgHx6z1XDtxdXmaCJ0o5MPKbUQtezDI3g62uONW4GAOpHvXoeEYU0bcvh+B1NY6WB0UsRY3TplaGu6ncgbD4eC4VopLtbo7/fam2PqrtWVbuTSiZoPs7DpiYHHYDGp/xcVsUYVHlF44Wv1VxjWVsNvlfzbjS1EJbMwUToow3Lp4ydTpBh2Djwbjor9v4S4joePbfdaiahq43OqpKurZG5rzrDQ1pBd4Boa3GwDTnqvSEIu0MrJMamy6QB00gqrom/9x/8YVyY4bjzUCIiEc2f4/8A8YWNeyUSOHN3yf5B5rb+KydZDy6yZpc0APPU7rKrGyq0EAAnJ88YSp+Ix1c4/AI1MHSPP5jlZMTEoY53RpPwCdzHDu4b8Amlznd5xPxKB3LI6uaPiU5rg3YSOPua3b5qIDJAAyT0CkyI9mnL/Fw8PcP8oHVccU9IInNLXB47TcbbHbyXJkoJW7sIkHu2Pouk7aNg+J//AL0TVspktXtDmz8WmXvPlxSCCQQQR4FC7L2tlGJGNePf19eqqyUDTvE/Sfsv/wArormrPl5mXg5K9691BCklhkh/iMLR4Hw9VGtsTtxzEx2kIQg9CiPSbH/9Eov/AMQXRVagj5Nvp4/sxtHyVleXbzL6rH2pEBCEKMwq8v8AEKsKCbv/AKII1PD3P1UCnh7h+KCRCEIGs7gTk1ncCcgbJ/DKrKzJ/Dd8FmBxhZzNyxJPu7Tq5J09M5z5eGfNBoGd8fFWVxzd6JlW2AzDUcdodzcOd16dGO9FBUcX2mkfMyeZ7HRPcw/Vk5LQCcY8MEb9N0HfQuddb1R2ayVN3q5D7JTQmZ7oxqJb7vPwVOwcT09+nrKYUlVR1dHyzNBUBuoNkbqYQWkggj3oO6hZRnHttde/o72asEftrreKzQ3lGoa3UY+uroDvpwn2fjeju92itxt9xo5KmF9RSvq4QwVEbCA4tGSR1Bw4A4KDUIQhBBMcvx5KNK7dxKTCAWdvkXLrhIOkjQf1Gx/ZaLCoXelNRRFzRl8faHw8VY8pbwzKEIWbAJQC4hoGSUNaXOwBkpznAN0s8e87z/4QBcGAtack9XfsExCdGMyNB6ZQLL/EI+zhvomJScnJ8d0iAQhCBQSMgdD1UElJBJvp5bvNnT0UyFlFpjw13xUyRq0OdJQzN3ZiRv4evonWylNZdKenxs54Lh5AblX1oOHqTJfWSNBPcYSN/futk556dS4/4dXriaz2d8DASoQuV6gQhCAUE3f/AEU6ry/xCgYp4e4fioFPD3P1QSIQhA1ncCcms7gTkCOGRhYMcMV4uAqjDS49q5hi5nY0a+mMfZ/lzjOy3qrPGHke9Bkqjh+tluEkgpab2V8wldF7WQTs/I7mwJfnHxHimzcJ3AVldU00rmPnkfKXRz8syBwYDHs3Ydk7+4eZWtViI5YEHCvlmrrpwZU2iknjoqualELXjLmM2GW564IyM9d8rhcM8K3rhs18lBBa6SKqkp9FvZLJJFG1u0r9RAOtzcYHTYZW9Qg81j4CvEXF/wBMNloecLk+sNw5j+fJCWkCnLMaQMYbqz0Geq6fC3D/ABDQ36e6X5lrqquoY5slZFPI6Rjc5bHGwtDWMHuOSdzlbdCCH2SnO5hZn4Jr6WnDCeSz0VhRTHYBBU9lp/uI/wClHstP9xH/AEqVCCL2Wn+4j/pR7LT/AHEf9KlQgylztUVJUZbCzkybt7PT3KsxhccDYAdfABa+ogjqYXRSjLT8j5rMVtNJRy8lw7HVrvt+/wD48FnEsJhC5wA0s6eJ80xCFUCezYPd5N/vsmJ/SH8zv7f/AOoGIQhAIQhAITHSsacE4PwKdG4TSNjjy57ugDT/AIVFikpX1lSyGMbu6nyHiVtYIWU8LIoxhrBgLm2yGmt8GNRdK7vu0H0G3RX/AGyH7R/pP+Frmds4hOhQe2Q/aP8ASf8ACPbIftH+k/4UVOhQe2Q/aP8ASf8ACPbIftH+k/4QTqs85efilNZDgnUf6T/hRte2RuppyCgVWI/4YVdWgMABAqEIQNZ3AnJrO4E5AKCYdvPmp1HKMsz5IIFLCeoUScw6XgoLKEIQCEIQCrynLz7lYJwMqqTkkoEQhCAQhCAUVRTxVURjlblp9R7wpUIMxW2yajJcAZIvtgdPiueHZlc3wDQfmf8AC265dRaKaoq5C1pidoacs6dT4LKLMZqzye/ZrB5Nz6roTWOqZnluZIPccH5qrPR1LJHaqeQDoCG52WW0VkJ/KkH/AKb/AOkpzKWoecMglJ/KUREhdCKzVkh7TGxjzef2C6NPZIIyHTOMrvLo1TcLqXHo6GorX6YWnT4vPdC1VBbYaCPDcukPeeep/wABWYWNjia1rQBjYAYCe5wY0ucQABkknosZnbKI0VCrwVtNU0bayGeOSmc3WJWuy0t88pDX0jad9QamEQxnD5C8BrenU/qPVRVlCpNvFue5zW11MXNYZHASjIaBnJ8hhNF6tpLgK6m7ILjmQDAHX08UF9CqxXGjncxsNTDI5/dDXg52zt+hBVW88RWnh+KKS61sdMJSWxhwLnPIGThoBJwNztsg6EpwzHmqzOjvzlcet424apX0onvVI0VUbZYSHFwLHHDXEgENaTsCcLpVlZS22inrayeOnpoWmSWWR2GtHmSgtMGXgKys5Nxjw7b56eKqu1PHJURsljBz3H91ziB2QfAuxlaMHKAQhCBrO4E5NZ3AnIEd06ZWHk4ouPt9PCzeJzoQ8OpH6hqle0js5GcNxsfArcOGQQuIOFLZGcwtqIu21+I6mRo1Doevx9Sg58tfdhZKy6MnpQ2B0xbCaYnIY9zQC7V4hvXCp3K/XSluFSxgpxDBOWkMjfIRGI9ROcAEguBO4wAOu67lRwtZ3xytfRNc2VznP7bty45J6+ZTZeH7dUSyy1Eck0kpcS98rstzsdOCNOwA28Agz0vFd6jrZ6drKHXDIwcvW52xacjYdc4OQdth4paziq9MdGY4qdjHsieNteS5mSA3Y46nOf5fetHLZaGeQSStlL8Nw8SuDgWghpyPEZ6+e/VLLwtZ5jE72NrHR4DXRuLXEBukAnqQAorMzcVXg0sQjDI5nxRsa8xamSPcJDrG+cYYNvMnyTZuMrhzKUsfE1stMZXF8XZjPN0ZcBk4xn+/gtM/hK1SRU8ZjmDadrWx6Z3DAbqx0O/ed6qSHhm2wRQRMik0Q5DQZXHI1asO8xkA4KobYrlPcbSJ6gxmRz3hr42lrZGg7OaHAHGCB+iq3+5z2uOOWLSW4OWuDTqOpoA65HU7gH+yvRWaio+UI43F0UhlY58jnOaSNOASemMDHTYIrLZSV72OqYhJoGkAnbGprunTq1vphEY+r4susNpcWcgV3tDYGjSHA5ZqyAcZ367bBNi4svAoWyTtjMhrmQAMhA1NOo4GSd8BpyBsCM9VqTw/b8SNbHIxsk3Oe2OQsDjjSBtjAA8AnNsNvZG6OOOSNhe2QBkrhoc0YBbv2dgOnkFFc7hm9Vd1lnbUSQTNZFG7XBG9oY451MdqA7XQ7LLcY8R8Q2a7XOojlroaajNM6iiipGvpqljiBJzpMEtOSQBkY2xnK31JaaOhqHTU8bmOLBHp5hLQAANgTgE6Rk9ThVazhay190bcqqgbJVAsJcXuDXlncLmA6XFvgSDhUcvjq7XC3Q2mC2zTslrK4RSR0jGvqnxhpc4RB405GAST0GVa4IulZd+E6aruE7ZqwPljmIZpc0teRpe0AAPAADgNs9FZquFLJWCXnUWXSVRrC9sr2vbMW6S9rgctOBjbAV622yis9Cyit9Oynp2EkMbk7k5JJO5JO5JRE3tEf4//ABu/wkjcH1Ejmh2nQ0ZLSN8nzUyEAhCEBk+ZRlCEAlAyQPNIpImkvzjYIJxsFxuIo+ZSwA0s9Uzns1wxgua5mRq1DIyMZ2O2cbFdlCDC09HVutFS6SC4MrngOwynLQXb94atLiRsXbbFNjttZVU80LqWsifLLCI2yMLWMaHRlziWuznsY8Dt71vMDyRgeSDANsl0Zb6xnNrHc2GV4bI0ODnh7Q0lp/mLWkjJOMg+Cifw9cvpKrEdOGh0NUQ4udgF+zS1w6k5Jx188L0TARhDbz6zWeso7rQSy0b3RtkyJ/ZcTagxrSHPLiRHu7GeunbwXQ43lvDW0UVmtM080utktfBHG+WkjIGrlh5HadsPIYyc7BbHA8lBK4E48kHlNfaqs0FFYaThK7QWD2SNtYYhC6qqdJJEL3l4w0blxGSdWBhaniW2DiOxXekmsb3S0kMgt/OLS2WR0JDXMGcZBOntdDuPNanA8k+Jup+fAIPMeIrTe6ywUNop7HW85tFSjXFJEaepkaG5jqQcODW4PQ75K9UjzoGoAHG4HROwhAIQhA1ncCcms7gTkAhCECEAggqsRgkeStKOVmRqHUIIFNE/I0nr4KFOYMvCCyhCRxw0lBXkOXlNQhAIQhAIQhAIQhAIShrj0BTxC7xOEEaFOImjrungAdBhBAI3HwwniEeJ9FKhA0MaPBOQhAIQhAIQhAIQkcQ0ZKBsj9LduqrpXOLjkpEArLG6W48fFRxMydR6eCmQCEIQCEIQNZ3AnJrO4E5AjjgZwT8EzmH7t/opEII+Yfu3+iOYfu3+ikyhBVkODkRvx8EsLjknlv8ARWCARgpGN0DCBvMP3b/RMllOjHLfufJTqCY9oDyQQ6//ALb/AESa/wAD/RPShrj0BQR6/wAD/RGv8D/RTiEnqQE8RNHXdBWDyekb/ROAef8A03/qFaAA6BKgrhvmx/onAgdIn+imQgj5h+7f6I5h+7f6KRCCPmH7t/ojmH7t/opEII+Yfu3+iOYfu3+ikQgj5h+7f6I5h+7f6KRCCPmH7t/ojmH7t/opEII+Yfu3+iOYfu3+ikSOcGjJQMMuBkxv9FA+YvPcfj4JZJckDB9wAymcwfZf6IE1/gf6JzSXHGh/okDtRwGP9FO14YMBj/6UDhJgYEb/AERzD92/0RzR9h/ojm/gf6IDmH7t/ontdqGcEfFM5w+w/wBE5rw/OARg4IIQOQhCBrO4E5NZ3AnIIqhxZTyOGchpIx1XDo6usknpw+oB1lwAA73iRg+Qx6ld97BIwtd0Iwd1A2gpWdyCNvTo3GMIOE2tqi5ofPMCSBnYaeu5Gfh1Viprqlldoa+YDLhs1mlvTqfXqup9HUmAOQzAGP3Uvs8Q/wDTZ4+Hn19UHHramobIQyaRu/a0nOnp4Y/yN10qKSV9NCXsdlzNTnOOcHyTzQ0xzmFm/uUjYY2ODmsAIBAx7zk/NBzrjPJDVxYldG0tz122O+3jsqj6ipDSZZnNe6choBDOz2djnPgf0XcdBE+TmOY0vwBkjyOVH7FT6NJiYRv1GTv13QciKeqNI760vcJBEdLQHaty4A79PDbwVmgqJZaxpklcQ5h7IIxnDT0xt1KvGhpiAOQzAxtjy6f3ToqeCn/hxsZ4bBBMhMMrR03+CVsjXeO/kgchCEAhCEAhCEAhCEAhCEAhCEAhI5wb1KhdKT02QSPkDdup8lAXFxyUiECD/cR/A/3C8KivHFNQ6Mc7iN1NLb56t1zjqXCKN7WyuDcaNOAWNGM+K92a0mdnuB39F5M+x09ZPUUT+G7NbAKWSoe505mOWk81obqEe2pmdTm9/PgUEPE1940tM0dfQVdK6J5HszauqdCwEsbr18xrY39eyA/bcjODivWcY8QSWWkuVpuUntdGGUphe7mwVFU4EyML+69rWBzzJqAbpA3BK5V5u91qaqloRYYmT18cFygjrJGs7XNbrgY6QgaSWRkBuSM4GQcq+6wwG60tgqHVcOTNTyOmrBQRl2hzY9EeDzQ7mOYXtycHcdEHRsfEl0vdZbKk376KtdRUMpR7XVF9RUae2MN06G8wgjVq3bsN1bruMrxb+Ha6GWWp+kJ46trpSwBlNNFBK97Y3jOdLmsADsdTguwcYB3D1+qK0U1NXStkpniSZ1ZVGAScoGRxYHNBY0ljNJOCNJONOStHcaWo4eobRW3Oljp6S41poXx3CpEghY5jo45nlp0vAjfIX5I1HSSRhBNTXHiSK8VEcsvEUVLSPpHRVs9S50VTrlia5uCwNIIe7ofBe3R9+T837BeSWuywzww1sPDkdOWV0YhbLSPIjh1tMcxw45yGuADQcFzScAL1uPvyfm/YIJEIQgazuBOTWdwJyDmX26ss1nqq94aeU3LWuONTugHqseOPLrHU0kVVb6KmZUxtmZJLOWt0Hxz5+5aDjeSGLhmZ8/NEYezPKDS7vfi2Xnl1fWy20zyNvD2RtBY+qbE6NgOPIZAXocTDS9f5o8y8b4hycmO+qW1qNu/J/qFcxS+2R2ym9idO6COZ0pAJHn5bKLii+X11xt0dsqJQ+oo2ymKk7bS4k5IONx71xy25zWdsMMV3e1zAWxuEXJJO+cYzj5rSW+31EvF1h9p/iUlrD5cHxyQBt7z8lvmuLFPV0x225a5c+eOjqnvr/PdVoLbx7WYMtxkpGHxmeM+gCv1N/uPDltjhMwutU6sdTukl7G+kHAx7zhbaaRkML5X7MY0uJ9wXkklU6ts9uq39Zr2+Q/qQVox2+fO7VjX4j+rqz09JXVLTNpj7zv2aNvGV5juVHS1dqpYxUy8prmVGvfx6eO46rlXrjq/wF9C+jjoKluC5zTrcAenXYZXLtjS+7WzltLsXeVx0jOBlu+yL1mvgvV36tkuMcEZ/C0H/AIXTTDijJETWP+7cV+TntjmYvPn8eNd/s2VRxVcaVltpH0cH0pV9p8JkOmGP7Tj8Mn9CiS+cSvfI+lsVNLTBx0SmrbuB4nBwsze7VWz8YOo4Kxss1xYA8Bu8MO2xPhsPDr+qmrpZ9I4fqLra7XboXaHMikLpNA8HeZPU9NytPyMfbWu/efP7/Do9Vm3aLTMa7R4/f5l3eG+Kq++3OSmkt8LIImu5k0Ty4Nd4DPQ5WsWH4LqpqetFoir7ZVUjQ97TCfrXeRwtxjBXJyq1rk1WNQ9Lg3tfDE3ncntkc3xyniYeIIUKFzuxaD2noQlVRKHEdCUFpCrcx/2kvNf5/JBYQq/Nd5/JHMf5oLCQuA6kKsXOPUlIgndM0dN1GZXHpsmIQCEJ7YnO67BAxSsiJ3dspGsa3oN/NOQRkYlYB5H9l4fDw3QW3ncTwmX6Lnq5GQ1UVRIyaFmHMa7shzpBLI7S4EZ2acHC9wd/GZ8D+y+b5bfT0t6r21DOHXGaZjS+WmdHFRvAkeI3skLQ172tcc52cG5wHZQdSuszrdxJT8Ph4dLWMnrHmpikj16WYaKZ7A4s7JfnG5xggEhdmphZX3akjpbVTNNGYW0kel0zzLGwOBblw7uo7n9clZuop6eyXq+Uzb/U2l9qpYnUla3mulZTSSM1MOGkSNBcQ0g9SMEjONrDPV27iSWvit8lZry+nn0OOdbG95oGQcAnHUZK6uLFZm243OnBz7XitemZiN99KF7fUCWobf4Yp3U0ElVFI95a6CVsZcOjiAcbDOcZyPJZa21lZfLbb627VlTdoTCag0IqjLNBMx7dBh0AkSubrwxwAADs7Zxp6+trGSXG8zu9jAhmkkrZo3NjjkMehoaNydORsMknwWeruIrpZ4bLxLHU3KrqK+nY6drKZwjgZp5jzCdIYQdAc5pOcAjYEkTlViLRrXj7LwLWtSeqZnv237OlwtV1kJmlhq6h9ttstPSVturI3N51RJM3Eo1dppAcCcgZLcYwV7lH3pPzfsF4xwQTeLz9Ot4dLrXWU0BrqyqZI+Wao5gLTGMdoAhpJHZGM57O/s8ffk/N+wXM7kiEIQNZ3AnJrO4E5BxuJm07rLKKq3zV8WpuYIc6jv128l50LJUy2+/VtNaKqlhfGyKmp3NcXHtAnbqenzXqtdSito5afmSRl42fG4tc0+BBVWzUNVRUn/fVTqmrkOuWTPZz5NHgMeC6cPInFTUODkcSM+SN+NPObpaKKC1spabhqufXvpo3GqY1xa15AJ2812462s4dpaEx2Srqqt1BFGdDTpjwScEgHfJ6Le4VEUlSL4+r5/8A2ppxGIsnZ4cTqx06HCynk9UatG/7yxjg9E9VJ1PjxHZ5tdeIOMLpDJB9G1FPBI0tcyKmdkg9RkhWLbSvo+CmipslVU1jaqQ08fKdmNxbs8jyXp4C43ENtrrjHTNoqgR8uQukYZXxiQYIxqbvsd1n6uJiKRWKxtrtwLVmck3m060w1us12tLza3MuEUdcyGU1NK0HluAOsE+A8/gq9bHLNw5DZLdY7s0ipEplni7x3yTjovSrNRz0VvbDUkGQEk4lfJ1P2nbroFSeZPVvW1r8Ojo1E6/17PN+IKWKC/TVVPaLrUV4awtkizyC8NGM4G4GBke5c59G6islZQS2OtqrpONclZyNQa874B93mPHK3lttt3prrLV1VeyaGo1cyAZ0xb9nR+mx6Lu4T1U11HnX5k9B8yZtM63v7QxHBcscfstFJYKimqo4TrrJIA0OPlnrutuQCNxlUKikqZLxRVMc+mnhZI2WPUe2XY0nHQ4wfVdBc+W/Xbq93bx8c4qdHsiMIPQ4TDE4eGfgrCFqb1QgjqEK2mljT/KEFZCsGJnkk5LfeggQp+S33peU3yQV0Kzy2D+UJcAdAgriNx8FIIfM+ilQga1jW9AnIQgEIQgjd/GZ8D+y8anouI6Lg+G8U1rgZXzyujqYoKY6uVzcRl8eCctaXnW0F4yMAgnHsrv4zPgf2XzLFSUsjBLLTWJ1vNBUSVFTLVsFUKgNlxtzA7OsM/lQdejpeJbDZIrPJQXC41FdLLHO2mjZURMjcP4T3k6mv1aMudjQ0kjfKo2GSz2iuuctnu1dT/8AesgEtBCamcMlaW9oSAEBjuzqaDlxb12C2d+prVSXuir5aivbVvoGCSJuQypkcG8iMu6tAkDSHAENOA47gHM1fGFdYRBZprbUU1NZ20/tH0jGwNM4laQ5z2EmRuC5wDd8tDgCAUF2tt9VK+n5lsZGxkTmRUUTfZ4nR5w+cmbSHPMJl2PaYcHGN1ctjIeH6SK4XKOpfWtifQNttpc51RHqB0NDe6W8sOeHZwNPZLgSoorHebfda+rtd14eqLXVUroqalqqnsVLp2lxEbc9gucBsTg469cchlvr4rdDfrrTW+lZQ21/MbTQRB5YAITTlr5ATpa92QQN9IBOUFiCGorOJrfc7TTVBeyqihFrqKXApaNkjWudpznmtc4aj+PIyM49/j78n5v2C8K4LlFwuNLd3tnnulNcuY8xsa6CGN7eW8AxOdhp1RnHXIz3Q4j3WPvyfm/YIJEIQgazuBOTY+4E5AjtWOzjPvTPrfwfNSIQR/W/g+aPrfwfNSIQR/W/g+aPrfwfNSIQR/W/g+aPrfwfNSIQR4l/B80fW/g+akQgjxLn+T5o+t/B81IhBH9b+D5o+t/B81IhBH9b+D5o+t/B81IhBH9b+D5o+t/B81IhBH9b+D5o+t/B81IhBH9b+D5o+t/B81IhBH9b+D5o+t/B81IhBH9b+D5o+t/B81IhBH9b+D5qtWi5FkXsLqQP5zOZzg4jl57WMfzY6eCuoQRva8ua5uMjPVVDaqRzi40FESdyTCP8K+hBXdBqILooXEDAy3OBnOPUD0SS0jJxiWCnkyQe2zO46dfirKEFP2CHDR7LS4YQWjljYjpj4Jz6OOQEPp6ZwOc6mZzk5PzA9FaQgrQ0raYEQQU8QO5EbNOfRTRtc3UXYyTnZPQgEIUFZM6npHysALm4xnp1wg//2Q==">
            <a:extLst>
              <a:ext uri="{FF2B5EF4-FFF2-40B4-BE49-F238E27FC236}">
                <a16:creationId xmlns:a16="http://schemas.microsoft.com/office/drawing/2014/main" id="{0793042E-462F-425E-A46B-11C1BAA2D41C}"/>
              </a:ext>
            </a:extLst>
          </p:cNvPr>
          <p:cNvSpPr>
            <a:spLocks noChangeAspect="1" noChangeArrowheads="1"/>
          </p:cNvSpPr>
          <p:nvPr/>
        </p:nvSpPr>
        <p:spPr bwMode="auto">
          <a:xfrm>
            <a:off x="1492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ea typeface="宋体" panose="02010600030101010101" pitchFamily="2" charset="-122"/>
              </a:defRPr>
            </a:lvl1pPr>
            <a:lvl2pPr marL="742950" indent="-285750" eaLnBrk="0" hangingPunct="0">
              <a:defRPr>
                <a:solidFill>
                  <a:schemeClr val="tx1"/>
                </a:solidFill>
                <a:latin typeface="Times New Roman" panose="02020603050405020304" pitchFamily="18" charset="0"/>
                <a:ea typeface="宋体" panose="02010600030101010101" pitchFamily="2" charset="-122"/>
              </a:defRPr>
            </a:lvl2pPr>
            <a:lvl3pPr marL="1143000" indent="-228600" eaLnBrk="0" hangingPunct="0">
              <a:defRPr>
                <a:solidFill>
                  <a:schemeClr val="tx1"/>
                </a:solidFill>
                <a:latin typeface="Times New Roman" panose="02020603050405020304" pitchFamily="18" charset="0"/>
                <a:ea typeface="宋体" panose="02010600030101010101" pitchFamily="2" charset="-122"/>
              </a:defRPr>
            </a:lvl3pPr>
            <a:lvl4pPr marL="1600200" indent="-228600" eaLnBrk="0" hangingPunct="0">
              <a:defRPr>
                <a:solidFill>
                  <a:schemeClr val="tx1"/>
                </a:solidFill>
                <a:latin typeface="Times New Roman" panose="02020603050405020304" pitchFamily="18" charset="0"/>
                <a:ea typeface="宋体" panose="02010600030101010101" pitchFamily="2" charset="-122"/>
              </a:defRPr>
            </a:lvl4pPr>
            <a:lvl5pPr marL="2057400" indent="-228600" eaLnBrk="0" hangingPunct="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pic>
        <p:nvPicPr>
          <p:cNvPr id="11267" name="Picture 4" descr="https://timgsa.baidu.com/timg?image&amp;quality=80&amp;size=b9999_10000&amp;sec=1494220036447&amp;di=e21a3b60ce5f549d99efc7c796429a0e&amp;imgtype=0&amp;src=http%3A%2F%2Fcaiji.3g.cnfol.com%2Fwine%2Fimages%2F201704%2F12%2F1492008661272010.jpg">
            <a:extLst>
              <a:ext uri="{FF2B5EF4-FFF2-40B4-BE49-F238E27FC236}">
                <a16:creationId xmlns:a16="http://schemas.microsoft.com/office/drawing/2014/main" id="{91F4FF90-CAA7-430E-A908-7E5A3F403D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19200"/>
            <a:ext cx="693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4">
            <a:extLst>
              <a:ext uri="{FF2B5EF4-FFF2-40B4-BE49-F238E27FC236}">
                <a16:creationId xmlns:a16="http://schemas.microsoft.com/office/drawing/2014/main" id="{B4971EA6-B4AE-4175-87B9-234264025995}"/>
              </a:ext>
            </a:extLst>
          </p:cNvPr>
          <p:cNvSpPr txBox="1">
            <a:spLocks noChangeArrowheads="1"/>
          </p:cNvSpPr>
          <p:nvPr/>
        </p:nvSpPr>
        <p:spPr bwMode="auto">
          <a:xfrm>
            <a:off x="1905000" y="609600"/>
            <a:ext cx="647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ea typeface="宋体" panose="02010600030101010101" pitchFamily="2" charset="-122"/>
              </a:defRPr>
            </a:lvl1pPr>
            <a:lvl2pPr marL="742950" indent="-285750" eaLnBrk="0" hangingPunct="0">
              <a:defRPr>
                <a:solidFill>
                  <a:schemeClr val="tx1"/>
                </a:solidFill>
                <a:latin typeface="Times New Roman" panose="02020603050405020304" pitchFamily="18" charset="0"/>
                <a:ea typeface="宋体" panose="02010600030101010101" pitchFamily="2" charset="-122"/>
              </a:defRPr>
            </a:lvl2pPr>
            <a:lvl3pPr marL="1143000" indent="-228600" eaLnBrk="0" hangingPunct="0">
              <a:defRPr>
                <a:solidFill>
                  <a:schemeClr val="tx1"/>
                </a:solidFill>
                <a:latin typeface="Times New Roman" panose="02020603050405020304" pitchFamily="18" charset="0"/>
                <a:ea typeface="宋体" panose="02010600030101010101" pitchFamily="2" charset="-122"/>
              </a:defRPr>
            </a:lvl3pPr>
            <a:lvl4pPr marL="1600200" indent="-228600" eaLnBrk="0" hangingPunct="0">
              <a:defRPr>
                <a:solidFill>
                  <a:schemeClr val="tx1"/>
                </a:solidFill>
                <a:latin typeface="Times New Roman" panose="02020603050405020304" pitchFamily="18" charset="0"/>
                <a:ea typeface="宋体" panose="02010600030101010101" pitchFamily="2" charset="-122"/>
              </a:defRPr>
            </a:lvl4pPr>
            <a:lvl5pPr marL="2057400" indent="-228600" eaLnBrk="0" hangingPunct="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400" b="1">
                <a:latin typeface="黑体" panose="02010609060101010101" pitchFamily="49" charset="-122"/>
                <a:ea typeface="黑体" panose="02010609060101010101" pitchFamily="49" charset="-122"/>
              </a:rPr>
              <a:t>2016</a:t>
            </a:r>
            <a:r>
              <a:rPr lang="zh-CN" altLang="en-US" sz="2400" b="1">
                <a:latin typeface="黑体" panose="02010609060101010101" pitchFamily="49" charset="-122"/>
                <a:ea typeface="黑体" panose="02010609060101010101" pitchFamily="49" charset="-122"/>
              </a:rPr>
              <a:t>年个人所得税收入</a:t>
            </a:r>
            <a:r>
              <a:rPr lang="en-US" altLang="zh-CN" sz="2400" b="1">
                <a:latin typeface="黑体" panose="02010609060101010101" pitchFamily="49" charset="-122"/>
                <a:ea typeface="黑体" panose="02010609060101010101" pitchFamily="49" charset="-122"/>
              </a:rPr>
              <a:t>10089</a:t>
            </a:r>
            <a:r>
              <a:rPr lang="zh-CN" altLang="en-US" sz="2400" b="1">
                <a:latin typeface="黑体" panose="02010609060101010101" pitchFamily="49" charset="-122"/>
                <a:ea typeface="黑体" panose="02010609060101010101" pitchFamily="49" charset="-122"/>
              </a:rPr>
              <a:t>亿元，增长</a:t>
            </a:r>
            <a:r>
              <a:rPr lang="en-US" altLang="zh-CN" sz="2400" b="1">
                <a:latin typeface="黑体" panose="02010609060101010101" pitchFamily="49" charset="-122"/>
                <a:ea typeface="黑体" panose="02010609060101010101" pitchFamily="49" charset="-122"/>
              </a:rPr>
              <a:t>17.1%</a:t>
            </a:r>
          </a:p>
        </p:txBody>
      </p:sp>
    </p:spTree>
  </p:cSld>
  <p:clrMapOvr>
    <a:masterClrMapping/>
  </p:clrMapOvr>
</p:sld>
</file>

<file path=ppt/theme/theme1.xml><?xml version="1.0" encoding="utf-8"?>
<a:theme xmlns:a="http://schemas.openxmlformats.org/drawingml/2006/main" name="默认设计模板">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默认设计模板">
      <a:majorFont>
        <a:latin typeface="Impact"/>
        <a:ea typeface="宋体"/>
        <a:cs typeface=""/>
      </a:majorFont>
      <a:minorFont>
        <a:latin typeface="Impact"/>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6600CC"/>
        </a:dk2>
        <a:lt2>
          <a:srgbClr val="CCECFF"/>
        </a:lt2>
        <a:accent1>
          <a:srgbClr val="00FFCC"/>
        </a:accent1>
        <a:accent2>
          <a:srgbClr val="9933FF"/>
        </a:accent2>
        <a:accent3>
          <a:srgbClr val="B8AAE2"/>
        </a:accent3>
        <a:accent4>
          <a:srgbClr val="DADADA"/>
        </a:accent4>
        <a:accent5>
          <a:srgbClr val="AAFFE2"/>
        </a:accent5>
        <a:accent6>
          <a:srgbClr val="8A2DE7"/>
        </a:accent6>
        <a:hlink>
          <a:srgbClr val="660066"/>
        </a:hlink>
        <a:folHlink>
          <a:srgbClr val="006699"/>
        </a:folHlink>
      </a:clrScheme>
      <a:clrMap bg1="dk2" tx1="lt1" bg2="dk1" tx2="lt2" accent1="accent1" accent2="accent2" accent3="accent3" accent4="accent4" accent5="accent5" accent6="accent6" hlink="hlink" folHlink="folHlink"/>
    </a:extraClrScheme>
    <a:extraClrScheme>
      <a:clrScheme name="默认设计模板 2">
        <a:dk1>
          <a:srgbClr val="660066"/>
        </a:dk1>
        <a:lt1>
          <a:srgbClr val="FFFFFF"/>
        </a:lt1>
        <a:dk2>
          <a:srgbClr val="FF00FF"/>
        </a:dk2>
        <a:lt2>
          <a:srgbClr val="FFCC99"/>
        </a:lt2>
        <a:accent1>
          <a:srgbClr val="99FF99"/>
        </a:accent1>
        <a:accent2>
          <a:srgbClr val="CC66FF"/>
        </a:accent2>
        <a:accent3>
          <a:srgbClr val="FFFFFF"/>
        </a:accent3>
        <a:accent4>
          <a:srgbClr val="560056"/>
        </a:accent4>
        <a:accent5>
          <a:srgbClr val="CAFFCA"/>
        </a:accent5>
        <a:accent6>
          <a:srgbClr val="B95CE7"/>
        </a:accent6>
        <a:hlink>
          <a:srgbClr val="FF99CC"/>
        </a:hlink>
        <a:folHlink>
          <a:srgbClr val="00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FF"/>
        </a:lt1>
        <a:dk2>
          <a:srgbClr val="CC0099"/>
        </a:dk2>
        <a:lt2>
          <a:srgbClr val="FFCCFF"/>
        </a:lt2>
        <a:accent1>
          <a:srgbClr val="00FF00"/>
        </a:accent1>
        <a:accent2>
          <a:srgbClr val="9933FF"/>
        </a:accent2>
        <a:accent3>
          <a:srgbClr val="E2AACA"/>
        </a:accent3>
        <a:accent4>
          <a:srgbClr val="DADADA"/>
        </a:accent4>
        <a:accent5>
          <a:srgbClr val="AAFFAA"/>
        </a:accent5>
        <a:accent6>
          <a:srgbClr val="8A2DE7"/>
        </a:accent6>
        <a:hlink>
          <a:srgbClr val="660066"/>
        </a:hlink>
        <a:folHlink>
          <a:srgbClr val="0066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792</TotalTime>
  <Pages>0</Pages>
  <Words>3870</Words>
  <Characters>0</Characters>
  <Application>Microsoft Office PowerPoint</Application>
  <DocSecurity>0</DocSecurity>
  <PresentationFormat>全屏显示(4:3)</PresentationFormat>
  <Lines>0</Lines>
  <Paragraphs>425</Paragraphs>
  <Slides>58</Slides>
  <Notes>2</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1</vt:i4>
      </vt:variant>
      <vt:variant>
        <vt:lpstr>幻灯片标题</vt:lpstr>
      </vt:variant>
      <vt:variant>
        <vt:i4>58</vt:i4>
      </vt:variant>
    </vt:vector>
  </HeadingPairs>
  <TitlesOfParts>
    <vt:vector size="73" baseType="lpstr">
      <vt:lpstr>Times New Roman</vt:lpstr>
      <vt:lpstr>宋体</vt:lpstr>
      <vt:lpstr>Arial</vt:lpstr>
      <vt:lpstr>Impact</vt:lpstr>
      <vt:lpstr>Calibri</vt:lpstr>
      <vt:lpstr>楷体</vt:lpstr>
      <vt:lpstr>黑体</vt:lpstr>
      <vt:lpstr>Wingdings</vt:lpstr>
      <vt:lpstr>华文仿宋</vt:lpstr>
      <vt:lpstr>楷体_GB2312</vt:lpstr>
      <vt:lpstr>仿宋_GB2312</vt:lpstr>
      <vt:lpstr>仿宋</vt:lpstr>
      <vt:lpstr>华文楷体</vt:lpstr>
      <vt:lpstr>默认设计模板</vt:lpstr>
      <vt:lpstr>Microsoft Office Excel 图表</vt:lpstr>
      <vt:lpstr>个人所得税知识模块一： 基本税制要素</vt:lpstr>
      <vt:lpstr>PowerPoint 演示文稿</vt:lpstr>
      <vt:lpstr>PowerPoint 演示文稿</vt:lpstr>
      <vt:lpstr>个人所得税的产生</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第二节  个人所得税的征税对象 </vt:lpstr>
      <vt:lpstr>PowerPoint 演示文稿</vt:lpstr>
      <vt:lpstr>PowerPoint 演示文稿</vt:lpstr>
      <vt:lpstr>新《个人所得税法》列举的所得</vt:lpstr>
      <vt:lpstr>PowerPoint 演示文稿</vt:lpstr>
      <vt:lpstr>PowerPoint 演示文稿</vt:lpstr>
      <vt:lpstr>PowerPoint 演示文稿</vt:lpstr>
      <vt:lpstr>可扣除的“三险一金”（个人缴纳部分）</vt:lpstr>
      <vt:lpstr>PowerPoint 演示文稿</vt:lpstr>
      <vt:lpstr>PowerPoint 演示文稿</vt:lpstr>
      <vt:lpstr>PowerPoint 演示文稿</vt:lpstr>
      <vt:lpstr>PowerPoint 演示文稿</vt:lpstr>
      <vt:lpstr>PowerPoint 演示文稿</vt:lpstr>
      <vt:lpstr>五、经营所得</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税率表二</vt:lpstr>
      <vt:lpstr>PowerPoint 演示文稿</vt:lpstr>
      <vt:lpstr>PowerPoint 演示文稿</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wenjie zhang</cp:lastModifiedBy>
  <cp:revision>266</cp:revision>
  <dcterms:created xsi:type="dcterms:W3CDTF">2017-05-16T23:58:52Z</dcterms:created>
  <dcterms:modified xsi:type="dcterms:W3CDTF">2018-12-13T01:10:29Z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2052-10.1.0.6393</vt:lpwstr>
  </property>
</Properties>
</file>