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 id="2147483719" r:id="rId2"/>
    <p:sldMasterId id="2147483724" r:id="rId3"/>
  </p:sldMasterIdLst>
  <p:notesMasterIdLst>
    <p:notesMasterId r:id="rId43"/>
  </p:notesMasterIdLst>
  <p:sldIdLst>
    <p:sldId id="256" r:id="rId4"/>
    <p:sldId id="320" r:id="rId5"/>
    <p:sldId id="258" r:id="rId6"/>
    <p:sldId id="257" r:id="rId7"/>
    <p:sldId id="321" r:id="rId8"/>
    <p:sldId id="323" r:id="rId9"/>
    <p:sldId id="1166" r:id="rId10"/>
    <p:sldId id="1167" r:id="rId11"/>
    <p:sldId id="1168" r:id="rId12"/>
    <p:sldId id="1169" r:id="rId13"/>
    <p:sldId id="1170" r:id="rId14"/>
    <p:sldId id="1171" r:id="rId15"/>
    <p:sldId id="325" r:id="rId16"/>
    <p:sldId id="269" r:id="rId17"/>
    <p:sldId id="1172" r:id="rId18"/>
    <p:sldId id="1173" r:id="rId19"/>
    <p:sldId id="1136" r:id="rId20"/>
    <p:sldId id="281" r:id="rId21"/>
    <p:sldId id="327" r:id="rId22"/>
    <p:sldId id="328" r:id="rId23"/>
    <p:sldId id="283" r:id="rId24"/>
    <p:sldId id="284" r:id="rId25"/>
    <p:sldId id="286" r:id="rId26"/>
    <p:sldId id="329" r:id="rId27"/>
    <p:sldId id="330" r:id="rId28"/>
    <p:sldId id="287" r:id="rId29"/>
    <p:sldId id="1174" r:id="rId30"/>
    <p:sldId id="331" r:id="rId31"/>
    <p:sldId id="1137" r:id="rId32"/>
    <p:sldId id="1177" r:id="rId33"/>
    <p:sldId id="1138" r:id="rId34"/>
    <p:sldId id="1139" r:id="rId35"/>
    <p:sldId id="1140" r:id="rId36"/>
    <p:sldId id="1141" r:id="rId37"/>
    <p:sldId id="1175" r:id="rId38"/>
    <p:sldId id="1176" r:id="rId39"/>
    <p:sldId id="290" r:id="rId40"/>
    <p:sldId id="288" r:id="rId41"/>
    <p:sldId id="1142" r:id="rId42"/>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楷体_GB2312" pitchFamily="1"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楷体_GB2312" pitchFamily="1"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楷体_GB2312" pitchFamily="1"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楷体_GB2312" pitchFamily="1"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楷体_GB2312" pitchFamily="1" charset="-122"/>
        <a:cs typeface="+mn-cs"/>
      </a:defRPr>
    </a:lvl5pPr>
    <a:lvl6pPr marL="2286000" algn="l" defTabSz="914400" rtl="0" eaLnBrk="1" latinLnBrk="0" hangingPunct="1">
      <a:defRPr kern="1200">
        <a:solidFill>
          <a:schemeClr val="tx1"/>
        </a:solidFill>
        <a:latin typeface="Arial" panose="020B0604020202020204" pitchFamily="34" charset="0"/>
        <a:ea typeface="楷体_GB2312" pitchFamily="1" charset="-122"/>
        <a:cs typeface="+mn-cs"/>
      </a:defRPr>
    </a:lvl6pPr>
    <a:lvl7pPr marL="2743200" algn="l" defTabSz="914400" rtl="0" eaLnBrk="1" latinLnBrk="0" hangingPunct="1">
      <a:defRPr kern="1200">
        <a:solidFill>
          <a:schemeClr val="tx1"/>
        </a:solidFill>
        <a:latin typeface="Arial" panose="020B0604020202020204" pitchFamily="34" charset="0"/>
        <a:ea typeface="楷体_GB2312" pitchFamily="1" charset="-122"/>
        <a:cs typeface="+mn-cs"/>
      </a:defRPr>
    </a:lvl7pPr>
    <a:lvl8pPr marL="3200400" algn="l" defTabSz="914400" rtl="0" eaLnBrk="1" latinLnBrk="0" hangingPunct="1">
      <a:defRPr kern="1200">
        <a:solidFill>
          <a:schemeClr val="tx1"/>
        </a:solidFill>
        <a:latin typeface="Arial" panose="020B0604020202020204" pitchFamily="34" charset="0"/>
        <a:ea typeface="楷体_GB2312" pitchFamily="1" charset="-122"/>
        <a:cs typeface="+mn-cs"/>
      </a:defRPr>
    </a:lvl8pPr>
    <a:lvl9pPr marL="3657600" algn="l" defTabSz="914400" rtl="0" eaLnBrk="1" latinLnBrk="0" hangingPunct="1">
      <a:defRPr kern="1200">
        <a:solidFill>
          <a:schemeClr val="tx1"/>
        </a:solidFill>
        <a:latin typeface="Arial" panose="020B0604020202020204" pitchFamily="34" charset="0"/>
        <a:ea typeface="楷体_GB2312" pitchFamily="1"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4006"/>
    <a:srgbClr val="3333CC"/>
    <a:srgbClr val="00CC00"/>
    <a:srgbClr val="99CC00"/>
    <a:srgbClr val="CCCC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146" name="页眉占位符 1">
            <a:extLst>
              <a:ext uri="{FF2B5EF4-FFF2-40B4-BE49-F238E27FC236}">
                <a16:creationId xmlns:a16="http://schemas.microsoft.com/office/drawing/2014/main" id="{916E00CF-2AA6-44F6-8C9E-9C030E10240D}"/>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Calibri" pitchFamily="34" charset="0"/>
                <a:ea typeface="宋体" pitchFamily="2" charset="-122"/>
              </a:defRPr>
            </a:lvl1pPr>
          </a:lstStyle>
          <a:p>
            <a:pPr>
              <a:defRPr/>
            </a:pPr>
            <a:endParaRPr lang="zh-CN" altLang="en-US"/>
          </a:p>
        </p:txBody>
      </p:sp>
      <p:sp>
        <p:nvSpPr>
          <p:cNvPr id="6147" name="日期占位符 2">
            <a:extLst>
              <a:ext uri="{FF2B5EF4-FFF2-40B4-BE49-F238E27FC236}">
                <a16:creationId xmlns:a16="http://schemas.microsoft.com/office/drawing/2014/main" id="{D4DCFBD5-F5E1-4355-B3CD-E2D7A51F10A7}"/>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Calibri" pitchFamily="34" charset="0"/>
                <a:ea typeface="宋体" pitchFamily="2" charset="-122"/>
              </a:defRPr>
            </a:lvl1pPr>
          </a:lstStyle>
          <a:p>
            <a:pPr>
              <a:defRPr/>
            </a:pPr>
            <a:fld id="{94C31AAF-F31E-4C4A-A9D9-30F620B74329}" type="datetimeFigureOut">
              <a:rPr lang="zh-CN" altLang="en-US"/>
              <a:pPr>
                <a:defRPr/>
              </a:pPr>
              <a:t>2018/12/13</a:t>
            </a:fld>
            <a:endParaRPr lang="en-US"/>
          </a:p>
        </p:txBody>
      </p:sp>
      <p:sp>
        <p:nvSpPr>
          <p:cNvPr id="44036" name="幻灯片图像占位符 3">
            <a:extLst>
              <a:ext uri="{FF2B5EF4-FFF2-40B4-BE49-F238E27FC236}">
                <a16:creationId xmlns:a16="http://schemas.microsoft.com/office/drawing/2014/main" id="{817BEFF4-6D24-4371-94E3-99929830991F}"/>
              </a:ext>
            </a:extLst>
          </p:cNvPr>
          <p:cNvSpPr>
            <a:spLocks noGrp="1" noChangeArrowheads="1"/>
          </p:cNvSpPr>
          <p:nvPr>
            <p:ph type="sldImg" idx="2"/>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6149" name="备注占位符 4">
            <a:extLst>
              <a:ext uri="{FF2B5EF4-FFF2-40B4-BE49-F238E27FC236}">
                <a16:creationId xmlns:a16="http://schemas.microsoft.com/office/drawing/2014/main" id="{7A8EDC4F-0223-40DB-B3BC-1D78DB31BA5A}"/>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150" name="页脚占位符 5">
            <a:extLst>
              <a:ext uri="{FF2B5EF4-FFF2-40B4-BE49-F238E27FC236}">
                <a16:creationId xmlns:a16="http://schemas.microsoft.com/office/drawing/2014/main" id="{8FA3AD66-97BD-47F5-B751-7A6BA60DE297}"/>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Calibri" pitchFamily="34" charset="0"/>
                <a:ea typeface="宋体" pitchFamily="2" charset="-122"/>
              </a:defRPr>
            </a:lvl1pPr>
          </a:lstStyle>
          <a:p>
            <a:pPr>
              <a:defRPr/>
            </a:pPr>
            <a:endParaRPr lang="zh-CN" altLang="en-US"/>
          </a:p>
        </p:txBody>
      </p:sp>
      <p:sp>
        <p:nvSpPr>
          <p:cNvPr id="6151" name="灯片编号占位符 6">
            <a:extLst>
              <a:ext uri="{FF2B5EF4-FFF2-40B4-BE49-F238E27FC236}">
                <a16:creationId xmlns:a16="http://schemas.microsoft.com/office/drawing/2014/main" id="{7B9A2A2D-342D-49D9-97D3-CED14685E0E1}"/>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ea typeface="宋体" panose="02010600030101010101" pitchFamily="2" charset="-122"/>
              </a:defRPr>
            </a:lvl1pPr>
          </a:lstStyle>
          <a:p>
            <a:fld id="{95795A84-1BF6-4B59-AC5F-F49440CF649B}" type="slidenum">
              <a:rPr lang="zh-CN" altLang="en-US"/>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3E387FCF-9298-4A85-AE66-5CDE6C756D88}"/>
              </a:ext>
            </a:extLst>
          </p:cNvPr>
          <p:cNvSpPr>
            <a:spLocks noGrp="1" noChangeArrowheads="1"/>
          </p:cNvSpPr>
          <p:nvPr>
            <p:ph type="dt" sz="half" idx="10"/>
          </p:nvPr>
        </p:nvSpPr>
        <p:spPr>
          <a:ln/>
        </p:spPr>
        <p:txBody>
          <a:bodyPr/>
          <a:lstStyle>
            <a:lvl1pPr>
              <a:defRPr/>
            </a:lvl1pPr>
          </a:lstStyle>
          <a:p>
            <a:pPr>
              <a:defRPr/>
            </a:pPr>
            <a:fld id="{7E827B45-107C-44F4-9594-A25B7873A97B}" type="datetimeFigureOut">
              <a:rPr lang="zh-CN" altLang="en-US"/>
              <a:pPr>
                <a:defRPr/>
              </a:pPr>
              <a:t>2018/12/13</a:t>
            </a:fld>
            <a:endParaRPr lang="en-US"/>
          </a:p>
        </p:txBody>
      </p:sp>
      <p:sp>
        <p:nvSpPr>
          <p:cNvPr id="5" name="页脚占位符 4">
            <a:extLst>
              <a:ext uri="{FF2B5EF4-FFF2-40B4-BE49-F238E27FC236}">
                <a16:creationId xmlns:a16="http://schemas.microsoft.com/office/drawing/2014/main" id="{200E8548-7D28-4D11-8B54-DEE493BB33B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A1FC555E-FE4F-4D3B-AB54-121F675493D4}"/>
              </a:ext>
            </a:extLst>
          </p:cNvPr>
          <p:cNvSpPr>
            <a:spLocks noGrp="1" noChangeArrowheads="1"/>
          </p:cNvSpPr>
          <p:nvPr>
            <p:ph type="sldNum" sz="quarter" idx="12"/>
          </p:nvPr>
        </p:nvSpPr>
        <p:spPr>
          <a:ln/>
        </p:spPr>
        <p:txBody>
          <a:bodyPr/>
          <a:lstStyle>
            <a:lvl1pPr>
              <a:defRPr/>
            </a:lvl1pPr>
          </a:lstStyle>
          <a:p>
            <a:fld id="{8FDD2D9A-E853-4E6E-B714-00C83E47D458}" type="slidenum">
              <a:rPr lang="zh-CN" altLang="en-US"/>
              <a:pPr/>
              <a:t>‹#›</a:t>
            </a:fld>
            <a:endParaRPr lang="en-US" altLang="zh-CN"/>
          </a:p>
        </p:txBody>
      </p:sp>
    </p:spTree>
    <p:extLst>
      <p:ext uri="{BB962C8B-B14F-4D97-AF65-F5344CB8AC3E}">
        <p14:creationId xmlns:p14="http://schemas.microsoft.com/office/powerpoint/2010/main" val="1575352171"/>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A746BB9-A282-4E1D-93ED-B81A24FEF7AF}"/>
              </a:ext>
            </a:extLst>
          </p:cNvPr>
          <p:cNvSpPr>
            <a:spLocks noGrp="1" noChangeArrowheads="1"/>
          </p:cNvSpPr>
          <p:nvPr>
            <p:ph type="dt" sz="half" idx="10"/>
          </p:nvPr>
        </p:nvSpPr>
        <p:spPr>
          <a:ln/>
        </p:spPr>
        <p:txBody>
          <a:bodyPr/>
          <a:lstStyle>
            <a:lvl1pPr>
              <a:defRPr/>
            </a:lvl1pPr>
          </a:lstStyle>
          <a:p>
            <a:pPr>
              <a:defRPr/>
            </a:pPr>
            <a:fld id="{020A9E41-01C8-4F03-A3B0-9C9481D183B5}" type="datetimeFigureOut">
              <a:rPr lang="zh-CN" altLang="en-US"/>
              <a:pPr>
                <a:defRPr/>
              </a:pPr>
              <a:t>2018/12/13</a:t>
            </a:fld>
            <a:endParaRPr lang="en-US"/>
          </a:p>
        </p:txBody>
      </p:sp>
      <p:sp>
        <p:nvSpPr>
          <p:cNvPr id="5" name="页脚占位符 4">
            <a:extLst>
              <a:ext uri="{FF2B5EF4-FFF2-40B4-BE49-F238E27FC236}">
                <a16:creationId xmlns:a16="http://schemas.microsoft.com/office/drawing/2014/main" id="{A0726B8F-883E-4A4C-853F-F1D4CB01DAB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A9E4357E-9D5E-41EE-83EC-92F17D3F10E0}"/>
              </a:ext>
            </a:extLst>
          </p:cNvPr>
          <p:cNvSpPr>
            <a:spLocks noGrp="1" noChangeArrowheads="1"/>
          </p:cNvSpPr>
          <p:nvPr>
            <p:ph type="sldNum" sz="quarter" idx="12"/>
          </p:nvPr>
        </p:nvSpPr>
        <p:spPr>
          <a:ln/>
        </p:spPr>
        <p:txBody>
          <a:bodyPr/>
          <a:lstStyle>
            <a:lvl1pPr>
              <a:defRPr/>
            </a:lvl1pPr>
          </a:lstStyle>
          <a:p>
            <a:fld id="{A0F1A30A-AFD5-480D-AF8C-69669AD561C3}" type="slidenum">
              <a:rPr lang="zh-CN" altLang="en-US"/>
              <a:pPr/>
              <a:t>‹#›</a:t>
            </a:fld>
            <a:endParaRPr lang="en-US" altLang="zh-CN"/>
          </a:p>
        </p:txBody>
      </p:sp>
    </p:spTree>
    <p:extLst>
      <p:ext uri="{BB962C8B-B14F-4D97-AF65-F5344CB8AC3E}">
        <p14:creationId xmlns:p14="http://schemas.microsoft.com/office/powerpoint/2010/main" val="26597199"/>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6011862"/>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6011862"/>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4CA359F-BB6E-45B0-A1B8-D7F0304F6368}"/>
              </a:ext>
            </a:extLst>
          </p:cNvPr>
          <p:cNvSpPr>
            <a:spLocks noGrp="1" noChangeArrowheads="1"/>
          </p:cNvSpPr>
          <p:nvPr>
            <p:ph type="dt" sz="half" idx="10"/>
          </p:nvPr>
        </p:nvSpPr>
        <p:spPr>
          <a:ln/>
        </p:spPr>
        <p:txBody>
          <a:bodyPr/>
          <a:lstStyle>
            <a:lvl1pPr>
              <a:defRPr/>
            </a:lvl1pPr>
          </a:lstStyle>
          <a:p>
            <a:pPr>
              <a:defRPr/>
            </a:pPr>
            <a:fld id="{69995B28-12F5-493D-BA7C-618968A558A2}" type="datetimeFigureOut">
              <a:rPr lang="zh-CN" altLang="en-US"/>
              <a:pPr>
                <a:defRPr/>
              </a:pPr>
              <a:t>2018/12/13</a:t>
            </a:fld>
            <a:endParaRPr lang="en-US"/>
          </a:p>
        </p:txBody>
      </p:sp>
      <p:sp>
        <p:nvSpPr>
          <p:cNvPr id="5" name="页脚占位符 4">
            <a:extLst>
              <a:ext uri="{FF2B5EF4-FFF2-40B4-BE49-F238E27FC236}">
                <a16:creationId xmlns:a16="http://schemas.microsoft.com/office/drawing/2014/main" id="{22B2E780-C72E-4139-9A3B-0D2BA52611B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098E8B83-A322-4396-83FD-EA6CE8E3A9E1}"/>
              </a:ext>
            </a:extLst>
          </p:cNvPr>
          <p:cNvSpPr>
            <a:spLocks noGrp="1" noChangeArrowheads="1"/>
          </p:cNvSpPr>
          <p:nvPr>
            <p:ph type="sldNum" sz="quarter" idx="12"/>
          </p:nvPr>
        </p:nvSpPr>
        <p:spPr>
          <a:ln/>
        </p:spPr>
        <p:txBody>
          <a:bodyPr/>
          <a:lstStyle>
            <a:lvl1pPr>
              <a:defRPr/>
            </a:lvl1pPr>
          </a:lstStyle>
          <a:p>
            <a:fld id="{62D6132F-4F9A-4501-9941-629ACF1AF8A9}" type="slidenum">
              <a:rPr lang="zh-CN" altLang="en-US"/>
              <a:pPr/>
              <a:t>‹#›</a:t>
            </a:fld>
            <a:endParaRPr lang="en-US" altLang="zh-CN"/>
          </a:p>
        </p:txBody>
      </p:sp>
    </p:spTree>
    <p:extLst>
      <p:ext uri="{BB962C8B-B14F-4D97-AF65-F5344CB8AC3E}">
        <p14:creationId xmlns:p14="http://schemas.microsoft.com/office/powerpoint/2010/main" val="1547437540"/>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F31D7556-F20B-496E-8412-4501A9F81EF4}"/>
              </a:ext>
            </a:extLst>
          </p:cNvPr>
          <p:cNvSpPr>
            <a:spLocks noGrp="1" noChangeArrowheads="1"/>
          </p:cNvSpPr>
          <p:nvPr>
            <p:ph type="dt" sz="half" idx="10"/>
          </p:nvPr>
        </p:nvSpPr>
        <p:spPr>
          <a:ln/>
        </p:spPr>
        <p:txBody>
          <a:bodyPr/>
          <a:lstStyle>
            <a:lvl1pPr>
              <a:defRPr/>
            </a:lvl1pPr>
          </a:lstStyle>
          <a:p>
            <a:pPr>
              <a:defRPr/>
            </a:pPr>
            <a:fld id="{54E823B5-0A31-4215-8FAD-48EC4147D813}" type="datetimeFigureOut">
              <a:rPr lang="zh-CN" altLang="en-US"/>
              <a:pPr>
                <a:defRPr/>
              </a:pPr>
              <a:t>2018/12/13</a:t>
            </a:fld>
            <a:endParaRPr lang="en-US"/>
          </a:p>
        </p:txBody>
      </p:sp>
      <p:sp>
        <p:nvSpPr>
          <p:cNvPr id="5" name="页脚占位符 4">
            <a:extLst>
              <a:ext uri="{FF2B5EF4-FFF2-40B4-BE49-F238E27FC236}">
                <a16:creationId xmlns:a16="http://schemas.microsoft.com/office/drawing/2014/main" id="{CF5D218D-4DD5-466B-AB07-4833A57948D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D8FA8D07-EA48-484C-B4A4-5E34B2727360}"/>
              </a:ext>
            </a:extLst>
          </p:cNvPr>
          <p:cNvSpPr>
            <a:spLocks noGrp="1" noChangeArrowheads="1"/>
          </p:cNvSpPr>
          <p:nvPr>
            <p:ph type="sldNum" sz="quarter" idx="12"/>
          </p:nvPr>
        </p:nvSpPr>
        <p:spPr>
          <a:ln/>
        </p:spPr>
        <p:txBody>
          <a:bodyPr/>
          <a:lstStyle>
            <a:lvl1pPr>
              <a:defRPr/>
            </a:lvl1pPr>
          </a:lstStyle>
          <a:p>
            <a:fld id="{90812736-DB4C-4859-9B03-28F53D597B04}" type="slidenum">
              <a:rPr lang="zh-CN" altLang="en-US"/>
              <a:pPr/>
              <a:t>‹#›</a:t>
            </a:fld>
            <a:endParaRPr lang="en-US" altLang="zh-CN"/>
          </a:p>
        </p:txBody>
      </p:sp>
    </p:spTree>
    <p:extLst>
      <p:ext uri="{BB962C8B-B14F-4D97-AF65-F5344CB8AC3E}">
        <p14:creationId xmlns:p14="http://schemas.microsoft.com/office/powerpoint/2010/main" val="59747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B3B604D-1907-4B7E-9492-8FC0C5B4B2CD}"/>
              </a:ext>
            </a:extLst>
          </p:cNvPr>
          <p:cNvSpPr>
            <a:spLocks noGrp="1" noChangeArrowheads="1"/>
          </p:cNvSpPr>
          <p:nvPr>
            <p:ph type="dt" sz="half" idx="10"/>
          </p:nvPr>
        </p:nvSpPr>
        <p:spPr>
          <a:ln/>
        </p:spPr>
        <p:txBody>
          <a:bodyPr/>
          <a:lstStyle>
            <a:lvl1pPr>
              <a:defRPr/>
            </a:lvl1pPr>
          </a:lstStyle>
          <a:p>
            <a:pPr>
              <a:defRPr/>
            </a:pPr>
            <a:fld id="{E57D1643-133A-4BFD-8A8C-1CA48B70CAEE}" type="datetimeFigureOut">
              <a:rPr lang="zh-CN" altLang="en-US"/>
              <a:pPr>
                <a:defRPr/>
              </a:pPr>
              <a:t>2018/12/13</a:t>
            </a:fld>
            <a:endParaRPr lang="en-US"/>
          </a:p>
        </p:txBody>
      </p:sp>
      <p:sp>
        <p:nvSpPr>
          <p:cNvPr id="5" name="页脚占位符 4">
            <a:extLst>
              <a:ext uri="{FF2B5EF4-FFF2-40B4-BE49-F238E27FC236}">
                <a16:creationId xmlns:a16="http://schemas.microsoft.com/office/drawing/2014/main" id="{63FF0AD7-701A-45FF-AD8C-91B8D8F7724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A195B813-9DE9-4876-B89C-92449BCE7AF4}"/>
              </a:ext>
            </a:extLst>
          </p:cNvPr>
          <p:cNvSpPr>
            <a:spLocks noGrp="1" noChangeArrowheads="1"/>
          </p:cNvSpPr>
          <p:nvPr>
            <p:ph type="sldNum" sz="quarter" idx="12"/>
          </p:nvPr>
        </p:nvSpPr>
        <p:spPr>
          <a:ln/>
        </p:spPr>
        <p:txBody>
          <a:bodyPr/>
          <a:lstStyle>
            <a:lvl1pPr>
              <a:defRPr/>
            </a:lvl1pPr>
          </a:lstStyle>
          <a:p>
            <a:fld id="{8D121023-BAB4-4915-8D2B-78CB8D03CC0B}" type="slidenum">
              <a:rPr lang="zh-CN" altLang="en-US"/>
              <a:pPr/>
              <a:t>‹#›</a:t>
            </a:fld>
            <a:endParaRPr lang="en-US" altLang="zh-CN"/>
          </a:p>
        </p:txBody>
      </p:sp>
    </p:spTree>
    <p:extLst>
      <p:ext uri="{BB962C8B-B14F-4D97-AF65-F5344CB8AC3E}">
        <p14:creationId xmlns:p14="http://schemas.microsoft.com/office/powerpoint/2010/main" val="547045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23FDC232-DB7D-4BA6-9F3E-943B49C9FD32}"/>
              </a:ext>
            </a:extLst>
          </p:cNvPr>
          <p:cNvSpPr>
            <a:spLocks noGrp="1" noChangeArrowheads="1"/>
          </p:cNvSpPr>
          <p:nvPr>
            <p:ph type="dt" sz="half" idx="10"/>
          </p:nvPr>
        </p:nvSpPr>
        <p:spPr>
          <a:ln/>
        </p:spPr>
        <p:txBody>
          <a:bodyPr/>
          <a:lstStyle>
            <a:lvl1pPr>
              <a:defRPr/>
            </a:lvl1pPr>
          </a:lstStyle>
          <a:p>
            <a:pPr>
              <a:defRPr/>
            </a:pPr>
            <a:fld id="{0FD8F6CD-48AE-4C47-9BAF-20FE359991F4}" type="datetimeFigureOut">
              <a:rPr lang="zh-CN" altLang="en-US"/>
              <a:pPr>
                <a:defRPr/>
              </a:pPr>
              <a:t>2018/12/13</a:t>
            </a:fld>
            <a:endParaRPr lang="en-US"/>
          </a:p>
        </p:txBody>
      </p:sp>
      <p:sp>
        <p:nvSpPr>
          <p:cNvPr id="5" name="页脚占位符 4">
            <a:extLst>
              <a:ext uri="{FF2B5EF4-FFF2-40B4-BE49-F238E27FC236}">
                <a16:creationId xmlns:a16="http://schemas.microsoft.com/office/drawing/2014/main" id="{691D5B24-BB5A-4DA2-A737-7D93423999D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94F9B19C-BAB4-486F-8C12-F4107E6A009B}"/>
              </a:ext>
            </a:extLst>
          </p:cNvPr>
          <p:cNvSpPr>
            <a:spLocks noGrp="1" noChangeArrowheads="1"/>
          </p:cNvSpPr>
          <p:nvPr>
            <p:ph type="sldNum" sz="quarter" idx="12"/>
          </p:nvPr>
        </p:nvSpPr>
        <p:spPr>
          <a:ln/>
        </p:spPr>
        <p:txBody>
          <a:bodyPr/>
          <a:lstStyle>
            <a:lvl1pPr>
              <a:defRPr/>
            </a:lvl1pPr>
          </a:lstStyle>
          <a:p>
            <a:fld id="{FCD5E224-5F59-4688-8630-8AE845A395E0}" type="slidenum">
              <a:rPr lang="zh-CN" altLang="en-US"/>
              <a:pPr/>
              <a:t>‹#›</a:t>
            </a:fld>
            <a:endParaRPr lang="en-US" altLang="zh-CN"/>
          </a:p>
        </p:txBody>
      </p:sp>
    </p:spTree>
    <p:extLst>
      <p:ext uri="{BB962C8B-B14F-4D97-AF65-F5344CB8AC3E}">
        <p14:creationId xmlns:p14="http://schemas.microsoft.com/office/powerpoint/2010/main" val="2478415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686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686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E0D2CF24-7B89-4B36-8308-50E0F914D88D}"/>
              </a:ext>
            </a:extLst>
          </p:cNvPr>
          <p:cNvSpPr>
            <a:spLocks noGrp="1" noChangeArrowheads="1"/>
          </p:cNvSpPr>
          <p:nvPr>
            <p:ph type="dt" sz="half" idx="10"/>
          </p:nvPr>
        </p:nvSpPr>
        <p:spPr>
          <a:ln/>
        </p:spPr>
        <p:txBody>
          <a:bodyPr/>
          <a:lstStyle>
            <a:lvl1pPr>
              <a:defRPr/>
            </a:lvl1pPr>
          </a:lstStyle>
          <a:p>
            <a:pPr>
              <a:defRPr/>
            </a:pPr>
            <a:fld id="{9ABED826-6E36-4851-8D0F-16FFC3D38FBD}" type="datetimeFigureOut">
              <a:rPr lang="zh-CN" altLang="en-US"/>
              <a:pPr>
                <a:defRPr/>
              </a:pPr>
              <a:t>2018/12/13</a:t>
            </a:fld>
            <a:endParaRPr lang="en-US"/>
          </a:p>
        </p:txBody>
      </p:sp>
      <p:sp>
        <p:nvSpPr>
          <p:cNvPr id="6" name="页脚占位符 4">
            <a:extLst>
              <a:ext uri="{FF2B5EF4-FFF2-40B4-BE49-F238E27FC236}">
                <a16:creationId xmlns:a16="http://schemas.microsoft.com/office/drawing/2014/main" id="{47EAA23F-EC40-44FA-AA22-E430DEDC85D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22466B4D-A3C1-40F6-BB7A-9C88E342CCCF}"/>
              </a:ext>
            </a:extLst>
          </p:cNvPr>
          <p:cNvSpPr>
            <a:spLocks noGrp="1" noChangeArrowheads="1"/>
          </p:cNvSpPr>
          <p:nvPr>
            <p:ph type="sldNum" sz="quarter" idx="12"/>
          </p:nvPr>
        </p:nvSpPr>
        <p:spPr>
          <a:ln/>
        </p:spPr>
        <p:txBody>
          <a:bodyPr/>
          <a:lstStyle>
            <a:lvl1pPr>
              <a:defRPr/>
            </a:lvl1pPr>
          </a:lstStyle>
          <a:p>
            <a:fld id="{BC2F5A60-BA75-4520-8A6D-68037A453FF9}" type="slidenum">
              <a:rPr lang="zh-CN" altLang="en-US"/>
              <a:pPr/>
              <a:t>‹#›</a:t>
            </a:fld>
            <a:endParaRPr lang="en-US" altLang="zh-CN"/>
          </a:p>
        </p:txBody>
      </p:sp>
    </p:spTree>
    <p:extLst>
      <p:ext uri="{BB962C8B-B14F-4D97-AF65-F5344CB8AC3E}">
        <p14:creationId xmlns:p14="http://schemas.microsoft.com/office/powerpoint/2010/main" val="39497297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4DB5628A-79C1-462A-870B-EA2CC87C45A9}"/>
              </a:ext>
            </a:extLst>
          </p:cNvPr>
          <p:cNvSpPr>
            <a:spLocks noGrp="1" noChangeArrowheads="1"/>
          </p:cNvSpPr>
          <p:nvPr>
            <p:ph type="dt" sz="half" idx="10"/>
          </p:nvPr>
        </p:nvSpPr>
        <p:spPr>
          <a:ln/>
        </p:spPr>
        <p:txBody>
          <a:bodyPr/>
          <a:lstStyle>
            <a:lvl1pPr>
              <a:defRPr/>
            </a:lvl1pPr>
          </a:lstStyle>
          <a:p>
            <a:pPr>
              <a:defRPr/>
            </a:pPr>
            <a:fld id="{DC49FD32-DF85-4A8C-94E5-E0B91F75B647}" type="datetimeFigureOut">
              <a:rPr lang="zh-CN" altLang="en-US"/>
              <a:pPr>
                <a:defRPr/>
              </a:pPr>
              <a:t>2018/12/13</a:t>
            </a:fld>
            <a:endParaRPr lang="en-US"/>
          </a:p>
        </p:txBody>
      </p:sp>
      <p:sp>
        <p:nvSpPr>
          <p:cNvPr id="8" name="页脚占位符 4">
            <a:extLst>
              <a:ext uri="{FF2B5EF4-FFF2-40B4-BE49-F238E27FC236}">
                <a16:creationId xmlns:a16="http://schemas.microsoft.com/office/drawing/2014/main" id="{7BC31DFB-1A5D-4088-B15E-05D5B095789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B9A04A19-3904-4E74-B2CA-8561A0CCED10}"/>
              </a:ext>
            </a:extLst>
          </p:cNvPr>
          <p:cNvSpPr>
            <a:spLocks noGrp="1" noChangeArrowheads="1"/>
          </p:cNvSpPr>
          <p:nvPr>
            <p:ph type="sldNum" sz="quarter" idx="12"/>
          </p:nvPr>
        </p:nvSpPr>
        <p:spPr>
          <a:ln/>
        </p:spPr>
        <p:txBody>
          <a:bodyPr/>
          <a:lstStyle>
            <a:lvl1pPr>
              <a:defRPr/>
            </a:lvl1pPr>
          </a:lstStyle>
          <a:p>
            <a:fld id="{97F35B48-BEF8-4159-BC30-BFB8AC31B7F4}" type="slidenum">
              <a:rPr lang="zh-CN" altLang="en-US"/>
              <a:pPr/>
              <a:t>‹#›</a:t>
            </a:fld>
            <a:endParaRPr lang="en-US" altLang="zh-CN"/>
          </a:p>
        </p:txBody>
      </p:sp>
    </p:spTree>
    <p:extLst>
      <p:ext uri="{BB962C8B-B14F-4D97-AF65-F5344CB8AC3E}">
        <p14:creationId xmlns:p14="http://schemas.microsoft.com/office/powerpoint/2010/main" val="11911862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44A76748-540F-4486-9C77-6F8DD88CF558}"/>
              </a:ext>
            </a:extLst>
          </p:cNvPr>
          <p:cNvSpPr>
            <a:spLocks noGrp="1" noChangeArrowheads="1"/>
          </p:cNvSpPr>
          <p:nvPr>
            <p:ph type="dt" sz="half" idx="10"/>
          </p:nvPr>
        </p:nvSpPr>
        <p:spPr>
          <a:ln/>
        </p:spPr>
        <p:txBody>
          <a:bodyPr/>
          <a:lstStyle>
            <a:lvl1pPr>
              <a:defRPr/>
            </a:lvl1pPr>
          </a:lstStyle>
          <a:p>
            <a:pPr>
              <a:defRPr/>
            </a:pPr>
            <a:fld id="{D1C3D5C8-9834-40AE-91CA-0145622ED8E3}" type="datetimeFigureOut">
              <a:rPr lang="zh-CN" altLang="en-US"/>
              <a:pPr>
                <a:defRPr/>
              </a:pPr>
              <a:t>2018/12/13</a:t>
            </a:fld>
            <a:endParaRPr lang="en-US"/>
          </a:p>
        </p:txBody>
      </p:sp>
      <p:sp>
        <p:nvSpPr>
          <p:cNvPr id="4" name="页脚占位符 4">
            <a:extLst>
              <a:ext uri="{FF2B5EF4-FFF2-40B4-BE49-F238E27FC236}">
                <a16:creationId xmlns:a16="http://schemas.microsoft.com/office/drawing/2014/main" id="{6E2D52AA-BEC6-4453-91BE-D9882039873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1488048E-9493-48CF-8DF0-B056D6774160}"/>
              </a:ext>
            </a:extLst>
          </p:cNvPr>
          <p:cNvSpPr>
            <a:spLocks noGrp="1" noChangeArrowheads="1"/>
          </p:cNvSpPr>
          <p:nvPr>
            <p:ph type="sldNum" sz="quarter" idx="12"/>
          </p:nvPr>
        </p:nvSpPr>
        <p:spPr>
          <a:ln/>
        </p:spPr>
        <p:txBody>
          <a:bodyPr/>
          <a:lstStyle>
            <a:lvl1pPr>
              <a:defRPr/>
            </a:lvl1pPr>
          </a:lstStyle>
          <a:p>
            <a:fld id="{4C28F289-1803-4D8D-A193-D0786067C4BF}" type="slidenum">
              <a:rPr lang="zh-CN" altLang="en-US"/>
              <a:pPr/>
              <a:t>‹#›</a:t>
            </a:fld>
            <a:endParaRPr lang="en-US" altLang="zh-CN"/>
          </a:p>
        </p:txBody>
      </p:sp>
    </p:spTree>
    <p:extLst>
      <p:ext uri="{BB962C8B-B14F-4D97-AF65-F5344CB8AC3E}">
        <p14:creationId xmlns:p14="http://schemas.microsoft.com/office/powerpoint/2010/main" val="11021648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B018202E-280D-485E-B80F-F07CC7230136}"/>
              </a:ext>
            </a:extLst>
          </p:cNvPr>
          <p:cNvSpPr>
            <a:spLocks noGrp="1" noChangeArrowheads="1"/>
          </p:cNvSpPr>
          <p:nvPr>
            <p:ph type="dt" sz="half" idx="10"/>
          </p:nvPr>
        </p:nvSpPr>
        <p:spPr>
          <a:ln/>
        </p:spPr>
        <p:txBody>
          <a:bodyPr/>
          <a:lstStyle>
            <a:lvl1pPr>
              <a:defRPr/>
            </a:lvl1pPr>
          </a:lstStyle>
          <a:p>
            <a:pPr>
              <a:defRPr/>
            </a:pPr>
            <a:fld id="{A138ED83-1AD7-40DB-B9B2-41E2E3C83DA5}" type="datetimeFigureOut">
              <a:rPr lang="zh-CN" altLang="en-US"/>
              <a:pPr>
                <a:defRPr/>
              </a:pPr>
              <a:t>2018/12/13</a:t>
            </a:fld>
            <a:endParaRPr lang="en-US"/>
          </a:p>
        </p:txBody>
      </p:sp>
      <p:sp>
        <p:nvSpPr>
          <p:cNvPr id="3" name="页脚占位符 4">
            <a:extLst>
              <a:ext uri="{FF2B5EF4-FFF2-40B4-BE49-F238E27FC236}">
                <a16:creationId xmlns:a16="http://schemas.microsoft.com/office/drawing/2014/main" id="{63E560BC-2AEB-4B75-B221-8E6C8D1ECB51}"/>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3368D13B-B773-4E5D-A68D-AC9860B97772}"/>
              </a:ext>
            </a:extLst>
          </p:cNvPr>
          <p:cNvSpPr>
            <a:spLocks noGrp="1" noChangeArrowheads="1"/>
          </p:cNvSpPr>
          <p:nvPr>
            <p:ph type="sldNum" sz="quarter" idx="12"/>
          </p:nvPr>
        </p:nvSpPr>
        <p:spPr>
          <a:ln/>
        </p:spPr>
        <p:txBody>
          <a:bodyPr/>
          <a:lstStyle>
            <a:lvl1pPr>
              <a:defRPr/>
            </a:lvl1pPr>
          </a:lstStyle>
          <a:p>
            <a:fld id="{D68AC3D2-1DF1-4E91-AF88-3AFE87DCF639}" type="slidenum">
              <a:rPr lang="zh-CN" altLang="en-US"/>
              <a:pPr/>
              <a:t>‹#›</a:t>
            </a:fld>
            <a:endParaRPr lang="en-US" altLang="zh-CN"/>
          </a:p>
        </p:txBody>
      </p:sp>
    </p:spTree>
    <p:extLst>
      <p:ext uri="{BB962C8B-B14F-4D97-AF65-F5344CB8AC3E}">
        <p14:creationId xmlns:p14="http://schemas.microsoft.com/office/powerpoint/2010/main" val="32079933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06BA17BE-6227-4A98-BCBD-C6C38FD10939}"/>
              </a:ext>
            </a:extLst>
          </p:cNvPr>
          <p:cNvSpPr>
            <a:spLocks noGrp="1" noChangeArrowheads="1"/>
          </p:cNvSpPr>
          <p:nvPr>
            <p:ph type="dt" sz="half" idx="10"/>
          </p:nvPr>
        </p:nvSpPr>
        <p:spPr>
          <a:ln/>
        </p:spPr>
        <p:txBody>
          <a:bodyPr/>
          <a:lstStyle>
            <a:lvl1pPr>
              <a:defRPr/>
            </a:lvl1pPr>
          </a:lstStyle>
          <a:p>
            <a:pPr>
              <a:defRPr/>
            </a:pPr>
            <a:fld id="{D93C866E-A045-4DBA-AEB0-05E46BF46F45}" type="datetimeFigureOut">
              <a:rPr lang="zh-CN" altLang="en-US"/>
              <a:pPr>
                <a:defRPr/>
              </a:pPr>
              <a:t>2018/12/13</a:t>
            </a:fld>
            <a:endParaRPr lang="en-US"/>
          </a:p>
        </p:txBody>
      </p:sp>
      <p:sp>
        <p:nvSpPr>
          <p:cNvPr id="6" name="页脚占位符 4">
            <a:extLst>
              <a:ext uri="{FF2B5EF4-FFF2-40B4-BE49-F238E27FC236}">
                <a16:creationId xmlns:a16="http://schemas.microsoft.com/office/drawing/2014/main" id="{DDD3F808-05A3-4601-9FC6-C9CCD6D1ABC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3D114F9E-B0C5-4433-BA55-1CF73D738426}"/>
              </a:ext>
            </a:extLst>
          </p:cNvPr>
          <p:cNvSpPr>
            <a:spLocks noGrp="1" noChangeArrowheads="1"/>
          </p:cNvSpPr>
          <p:nvPr>
            <p:ph type="sldNum" sz="quarter" idx="12"/>
          </p:nvPr>
        </p:nvSpPr>
        <p:spPr>
          <a:ln/>
        </p:spPr>
        <p:txBody>
          <a:bodyPr/>
          <a:lstStyle>
            <a:lvl1pPr>
              <a:defRPr/>
            </a:lvl1pPr>
          </a:lstStyle>
          <a:p>
            <a:fld id="{7706D170-C0EB-42B7-BFBC-D99B1F2CE872}" type="slidenum">
              <a:rPr lang="zh-CN" altLang="en-US"/>
              <a:pPr/>
              <a:t>‹#›</a:t>
            </a:fld>
            <a:endParaRPr lang="en-US" altLang="zh-CN"/>
          </a:p>
        </p:txBody>
      </p:sp>
    </p:spTree>
    <p:extLst>
      <p:ext uri="{BB962C8B-B14F-4D97-AF65-F5344CB8AC3E}">
        <p14:creationId xmlns:p14="http://schemas.microsoft.com/office/powerpoint/2010/main" val="1677100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C95EDA8-62B2-4BE5-A255-60169A682F38}"/>
              </a:ext>
            </a:extLst>
          </p:cNvPr>
          <p:cNvSpPr>
            <a:spLocks noGrp="1" noChangeArrowheads="1"/>
          </p:cNvSpPr>
          <p:nvPr>
            <p:ph type="dt" sz="half" idx="10"/>
          </p:nvPr>
        </p:nvSpPr>
        <p:spPr>
          <a:ln/>
        </p:spPr>
        <p:txBody>
          <a:bodyPr/>
          <a:lstStyle>
            <a:lvl1pPr>
              <a:defRPr/>
            </a:lvl1pPr>
          </a:lstStyle>
          <a:p>
            <a:pPr>
              <a:defRPr/>
            </a:pPr>
            <a:fld id="{9F65111A-B7C3-4D1B-B9D0-AF362B8602F1}" type="datetimeFigureOut">
              <a:rPr lang="zh-CN" altLang="en-US"/>
              <a:pPr>
                <a:defRPr/>
              </a:pPr>
              <a:t>2018/12/13</a:t>
            </a:fld>
            <a:endParaRPr lang="en-US"/>
          </a:p>
        </p:txBody>
      </p:sp>
      <p:sp>
        <p:nvSpPr>
          <p:cNvPr id="5" name="页脚占位符 4">
            <a:extLst>
              <a:ext uri="{FF2B5EF4-FFF2-40B4-BE49-F238E27FC236}">
                <a16:creationId xmlns:a16="http://schemas.microsoft.com/office/drawing/2014/main" id="{87686052-EC78-4BB1-92D3-A9A7CC33135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EAEE33F8-8F35-4BD0-AB24-72D2C0844BBA}"/>
              </a:ext>
            </a:extLst>
          </p:cNvPr>
          <p:cNvSpPr>
            <a:spLocks noGrp="1" noChangeArrowheads="1"/>
          </p:cNvSpPr>
          <p:nvPr>
            <p:ph type="sldNum" sz="quarter" idx="12"/>
          </p:nvPr>
        </p:nvSpPr>
        <p:spPr>
          <a:ln/>
        </p:spPr>
        <p:txBody>
          <a:bodyPr/>
          <a:lstStyle>
            <a:lvl1pPr>
              <a:defRPr/>
            </a:lvl1pPr>
          </a:lstStyle>
          <a:p>
            <a:fld id="{85B73CAB-FCE4-432F-A410-1F0A93B3FD4C}" type="slidenum">
              <a:rPr lang="zh-CN" altLang="en-US"/>
              <a:pPr/>
              <a:t>‹#›</a:t>
            </a:fld>
            <a:endParaRPr lang="en-US" altLang="zh-CN"/>
          </a:p>
        </p:txBody>
      </p:sp>
    </p:spTree>
    <p:extLst>
      <p:ext uri="{BB962C8B-B14F-4D97-AF65-F5344CB8AC3E}">
        <p14:creationId xmlns:p14="http://schemas.microsoft.com/office/powerpoint/2010/main" val="1321272326"/>
      </p:ext>
    </p:extLst>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33E402AA-1B5C-4E7D-A7A0-916E9005FFEA}"/>
              </a:ext>
            </a:extLst>
          </p:cNvPr>
          <p:cNvSpPr>
            <a:spLocks noGrp="1" noChangeArrowheads="1"/>
          </p:cNvSpPr>
          <p:nvPr>
            <p:ph type="dt" sz="half" idx="10"/>
          </p:nvPr>
        </p:nvSpPr>
        <p:spPr>
          <a:ln/>
        </p:spPr>
        <p:txBody>
          <a:bodyPr/>
          <a:lstStyle>
            <a:lvl1pPr>
              <a:defRPr/>
            </a:lvl1pPr>
          </a:lstStyle>
          <a:p>
            <a:pPr>
              <a:defRPr/>
            </a:pPr>
            <a:fld id="{1F5369EA-D8F7-4019-8077-66478C7FCBA1}" type="datetimeFigureOut">
              <a:rPr lang="zh-CN" altLang="en-US"/>
              <a:pPr>
                <a:defRPr/>
              </a:pPr>
              <a:t>2018/12/13</a:t>
            </a:fld>
            <a:endParaRPr lang="en-US"/>
          </a:p>
        </p:txBody>
      </p:sp>
      <p:sp>
        <p:nvSpPr>
          <p:cNvPr id="6" name="页脚占位符 4">
            <a:extLst>
              <a:ext uri="{FF2B5EF4-FFF2-40B4-BE49-F238E27FC236}">
                <a16:creationId xmlns:a16="http://schemas.microsoft.com/office/drawing/2014/main" id="{A55BC4D4-1DB7-4521-AFFF-07A3F9613F1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BDAD1734-4F45-48DC-ADAB-EC964C3C6612}"/>
              </a:ext>
            </a:extLst>
          </p:cNvPr>
          <p:cNvSpPr>
            <a:spLocks noGrp="1" noChangeArrowheads="1"/>
          </p:cNvSpPr>
          <p:nvPr>
            <p:ph type="sldNum" sz="quarter" idx="12"/>
          </p:nvPr>
        </p:nvSpPr>
        <p:spPr>
          <a:ln/>
        </p:spPr>
        <p:txBody>
          <a:bodyPr/>
          <a:lstStyle>
            <a:lvl1pPr>
              <a:defRPr/>
            </a:lvl1pPr>
          </a:lstStyle>
          <a:p>
            <a:fld id="{5D032311-4916-488A-8A6B-BEE78FA67127}" type="slidenum">
              <a:rPr lang="zh-CN" altLang="en-US"/>
              <a:pPr/>
              <a:t>‹#›</a:t>
            </a:fld>
            <a:endParaRPr lang="en-US" altLang="zh-CN"/>
          </a:p>
        </p:txBody>
      </p:sp>
    </p:spTree>
    <p:extLst>
      <p:ext uri="{BB962C8B-B14F-4D97-AF65-F5344CB8AC3E}">
        <p14:creationId xmlns:p14="http://schemas.microsoft.com/office/powerpoint/2010/main" val="74141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E672F44-D808-4DB8-A7C4-F5E67C108126}"/>
              </a:ext>
            </a:extLst>
          </p:cNvPr>
          <p:cNvSpPr>
            <a:spLocks noGrp="1" noChangeArrowheads="1"/>
          </p:cNvSpPr>
          <p:nvPr>
            <p:ph type="dt" sz="half" idx="10"/>
          </p:nvPr>
        </p:nvSpPr>
        <p:spPr>
          <a:ln/>
        </p:spPr>
        <p:txBody>
          <a:bodyPr/>
          <a:lstStyle>
            <a:lvl1pPr>
              <a:defRPr/>
            </a:lvl1pPr>
          </a:lstStyle>
          <a:p>
            <a:pPr>
              <a:defRPr/>
            </a:pPr>
            <a:fld id="{75AC30D0-8878-405E-858A-F54AAD6FDAC4}" type="datetimeFigureOut">
              <a:rPr lang="zh-CN" altLang="en-US"/>
              <a:pPr>
                <a:defRPr/>
              </a:pPr>
              <a:t>2018/12/13</a:t>
            </a:fld>
            <a:endParaRPr lang="en-US"/>
          </a:p>
        </p:txBody>
      </p:sp>
      <p:sp>
        <p:nvSpPr>
          <p:cNvPr id="5" name="页脚占位符 4">
            <a:extLst>
              <a:ext uri="{FF2B5EF4-FFF2-40B4-BE49-F238E27FC236}">
                <a16:creationId xmlns:a16="http://schemas.microsoft.com/office/drawing/2014/main" id="{CF56AAAD-2C55-4DCF-9596-2FE02D48DAC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BF670434-032B-40B4-8031-83EE21799F8F}"/>
              </a:ext>
            </a:extLst>
          </p:cNvPr>
          <p:cNvSpPr>
            <a:spLocks noGrp="1" noChangeArrowheads="1"/>
          </p:cNvSpPr>
          <p:nvPr>
            <p:ph type="sldNum" sz="quarter" idx="12"/>
          </p:nvPr>
        </p:nvSpPr>
        <p:spPr>
          <a:ln/>
        </p:spPr>
        <p:txBody>
          <a:bodyPr/>
          <a:lstStyle>
            <a:lvl1pPr>
              <a:defRPr/>
            </a:lvl1pPr>
          </a:lstStyle>
          <a:p>
            <a:fld id="{ED08B2F7-D710-4D0F-99D9-33F816F367DA}" type="slidenum">
              <a:rPr lang="zh-CN" altLang="en-US"/>
              <a:pPr/>
              <a:t>‹#›</a:t>
            </a:fld>
            <a:endParaRPr lang="en-US" altLang="zh-CN"/>
          </a:p>
        </p:txBody>
      </p:sp>
    </p:spTree>
    <p:extLst>
      <p:ext uri="{BB962C8B-B14F-4D97-AF65-F5344CB8AC3E}">
        <p14:creationId xmlns:p14="http://schemas.microsoft.com/office/powerpoint/2010/main" val="7456826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6011862"/>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6011862"/>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11088A5-2262-43E0-B888-6023C98CEB62}"/>
              </a:ext>
            </a:extLst>
          </p:cNvPr>
          <p:cNvSpPr>
            <a:spLocks noGrp="1" noChangeArrowheads="1"/>
          </p:cNvSpPr>
          <p:nvPr>
            <p:ph type="dt" sz="half" idx="10"/>
          </p:nvPr>
        </p:nvSpPr>
        <p:spPr>
          <a:ln/>
        </p:spPr>
        <p:txBody>
          <a:bodyPr/>
          <a:lstStyle>
            <a:lvl1pPr>
              <a:defRPr/>
            </a:lvl1pPr>
          </a:lstStyle>
          <a:p>
            <a:pPr>
              <a:defRPr/>
            </a:pPr>
            <a:fld id="{CC6B99E3-8ED4-4D38-9B5B-DBBD9515A0FD}" type="datetimeFigureOut">
              <a:rPr lang="zh-CN" altLang="en-US"/>
              <a:pPr>
                <a:defRPr/>
              </a:pPr>
              <a:t>2018/12/13</a:t>
            </a:fld>
            <a:endParaRPr lang="en-US"/>
          </a:p>
        </p:txBody>
      </p:sp>
      <p:sp>
        <p:nvSpPr>
          <p:cNvPr id="5" name="页脚占位符 4">
            <a:extLst>
              <a:ext uri="{FF2B5EF4-FFF2-40B4-BE49-F238E27FC236}">
                <a16:creationId xmlns:a16="http://schemas.microsoft.com/office/drawing/2014/main" id="{AB1E59B5-3F92-4198-85B1-F90D352FFDA1}"/>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DB5947E8-57BB-4F84-B80D-1B5BF15AA768}"/>
              </a:ext>
            </a:extLst>
          </p:cNvPr>
          <p:cNvSpPr>
            <a:spLocks noGrp="1" noChangeArrowheads="1"/>
          </p:cNvSpPr>
          <p:nvPr>
            <p:ph type="sldNum" sz="quarter" idx="12"/>
          </p:nvPr>
        </p:nvSpPr>
        <p:spPr>
          <a:ln/>
        </p:spPr>
        <p:txBody>
          <a:bodyPr/>
          <a:lstStyle>
            <a:lvl1pPr>
              <a:defRPr/>
            </a:lvl1pPr>
          </a:lstStyle>
          <a:p>
            <a:fld id="{16E8C414-5F85-4523-BC88-E3AE44FD21C2}" type="slidenum">
              <a:rPr lang="zh-CN" altLang="en-US"/>
              <a:pPr/>
              <a:t>‹#›</a:t>
            </a:fld>
            <a:endParaRPr lang="en-US" altLang="zh-CN"/>
          </a:p>
        </p:txBody>
      </p:sp>
    </p:spTree>
    <p:extLst>
      <p:ext uri="{BB962C8B-B14F-4D97-AF65-F5344CB8AC3E}">
        <p14:creationId xmlns:p14="http://schemas.microsoft.com/office/powerpoint/2010/main" val="41628613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a:t>单击此处编辑母版标题样式</a:t>
            </a:r>
          </a:p>
        </p:txBody>
      </p:sp>
      <p:sp>
        <p:nvSpPr>
          <p:cNvPr id="3" name="文本占位符 2"/>
          <p:cNvSpPr>
            <a:spLocks noGrp="1"/>
          </p:cNvSpPr>
          <p:nvPr>
            <p:ph type="body" sz="half" idx="1"/>
          </p:nvPr>
        </p:nvSpPr>
        <p:spPr>
          <a:xfrm>
            <a:off x="457200" y="1600200"/>
            <a:ext cx="4038600" cy="46863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6863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48CA4A9B-A95F-4DB6-8346-064849B33504}"/>
              </a:ext>
            </a:extLst>
          </p:cNvPr>
          <p:cNvSpPr>
            <a:spLocks noGrp="1" noChangeArrowheads="1"/>
          </p:cNvSpPr>
          <p:nvPr>
            <p:ph type="dt" sz="half" idx="10"/>
          </p:nvPr>
        </p:nvSpPr>
        <p:spPr>
          <a:ln/>
        </p:spPr>
        <p:txBody>
          <a:bodyPr/>
          <a:lstStyle>
            <a:lvl1pPr>
              <a:defRPr/>
            </a:lvl1pPr>
          </a:lstStyle>
          <a:p>
            <a:pPr>
              <a:defRPr/>
            </a:pPr>
            <a:fld id="{3B1F12BB-6BA8-4F06-971A-3CFCAD65DCCF}" type="datetimeFigureOut">
              <a:rPr lang="zh-CN" altLang="en-US"/>
              <a:pPr>
                <a:defRPr/>
              </a:pPr>
              <a:t>2018/12/13</a:t>
            </a:fld>
            <a:endParaRPr lang="en-US"/>
          </a:p>
        </p:txBody>
      </p:sp>
      <p:sp>
        <p:nvSpPr>
          <p:cNvPr id="6" name="页脚占位符 4">
            <a:extLst>
              <a:ext uri="{FF2B5EF4-FFF2-40B4-BE49-F238E27FC236}">
                <a16:creationId xmlns:a16="http://schemas.microsoft.com/office/drawing/2014/main" id="{08953404-8157-4623-B71E-6F972ED950C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58DAC02C-AD7F-4281-9649-65DA5AEA31F7}"/>
              </a:ext>
            </a:extLst>
          </p:cNvPr>
          <p:cNvSpPr>
            <a:spLocks noGrp="1" noChangeArrowheads="1"/>
          </p:cNvSpPr>
          <p:nvPr>
            <p:ph type="sldNum" sz="quarter" idx="12"/>
          </p:nvPr>
        </p:nvSpPr>
        <p:spPr>
          <a:ln/>
        </p:spPr>
        <p:txBody>
          <a:bodyPr/>
          <a:lstStyle>
            <a:lvl1pPr>
              <a:defRPr/>
            </a:lvl1pPr>
          </a:lstStyle>
          <a:p>
            <a:fld id="{45EFCD26-61ED-43D2-8D21-A79194149B3F}" type="slidenum">
              <a:rPr lang="zh-CN" altLang="en-US"/>
              <a:pPr/>
              <a:t>‹#›</a:t>
            </a:fld>
            <a:endParaRPr lang="en-US" altLang="zh-CN"/>
          </a:p>
        </p:txBody>
      </p:sp>
    </p:spTree>
    <p:extLst>
      <p:ext uri="{BB962C8B-B14F-4D97-AF65-F5344CB8AC3E}">
        <p14:creationId xmlns:p14="http://schemas.microsoft.com/office/powerpoint/2010/main" val="27470267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601186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3">
            <a:extLst>
              <a:ext uri="{FF2B5EF4-FFF2-40B4-BE49-F238E27FC236}">
                <a16:creationId xmlns:a16="http://schemas.microsoft.com/office/drawing/2014/main" id="{98D4197E-9E02-4E4E-AD5E-B9E7E9F30F01}"/>
              </a:ext>
            </a:extLst>
          </p:cNvPr>
          <p:cNvSpPr>
            <a:spLocks noGrp="1" noChangeArrowheads="1"/>
          </p:cNvSpPr>
          <p:nvPr>
            <p:ph type="dt" sz="half" idx="10"/>
          </p:nvPr>
        </p:nvSpPr>
        <p:spPr>
          <a:ln/>
        </p:spPr>
        <p:txBody>
          <a:bodyPr/>
          <a:lstStyle>
            <a:lvl1pPr>
              <a:defRPr/>
            </a:lvl1pPr>
          </a:lstStyle>
          <a:p>
            <a:pPr>
              <a:defRPr/>
            </a:pPr>
            <a:fld id="{E0AB7ED8-8B1D-41CC-863C-43C96C8F554D}" type="datetimeFigureOut">
              <a:rPr lang="zh-CN" altLang="en-US"/>
              <a:pPr>
                <a:defRPr/>
              </a:pPr>
              <a:t>2018/12/13</a:t>
            </a:fld>
            <a:endParaRPr lang="en-US"/>
          </a:p>
        </p:txBody>
      </p:sp>
      <p:sp>
        <p:nvSpPr>
          <p:cNvPr id="4" name="页脚占位符 4">
            <a:extLst>
              <a:ext uri="{FF2B5EF4-FFF2-40B4-BE49-F238E27FC236}">
                <a16:creationId xmlns:a16="http://schemas.microsoft.com/office/drawing/2014/main" id="{CFC1FE9B-03CE-4D95-9098-DE4987FD7A6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92B61C7F-2950-481D-BADE-CE866539C3CC}"/>
              </a:ext>
            </a:extLst>
          </p:cNvPr>
          <p:cNvSpPr>
            <a:spLocks noGrp="1" noChangeArrowheads="1"/>
          </p:cNvSpPr>
          <p:nvPr>
            <p:ph type="sldNum" sz="quarter" idx="12"/>
          </p:nvPr>
        </p:nvSpPr>
        <p:spPr>
          <a:ln/>
        </p:spPr>
        <p:txBody>
          <a:bodyPr/>
          <a:lstStyle>
            <a:lvl1pPr>
              <a:defRPr/>
            </a:lvl1pPr>
          </a:lstStyle>
          <a:p>
            <a:fld id="{972DCA95-8043-4C03-B3A6-7B305812250E}" type="slidenum">
              <a:rPr lang="zh-CN" altLang="en-US"/>
              <a:pPr/>
              <a:t>‹#›</a:t>
            </a:fld>
            <a:endParaRPr lang="en-US" altLang="zh-CN"/>
          </a:p>
        </p:txBody>
      </p:sp>
    </p:spTree>
    <p:extLst>
      <p:ext uri="{BB962C8B-B14F-4D97-AF65-F5344CB8AC3E}">
        <p14:creationId xmlns:p14="http://schemas.microsoft.com/office/powerpoint/2010/main" val="22467682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1">
            <a:extLst>
              <a:ext uri="{FF2B5EF4-FFF2-40B4-BE49-F238E27FC236}">
                <a16:creationId xmlns:a16="http://schemas.microsoft.com/office/drawing/2014/main" id="{D43465C9-4C41-42B1-8E96-F20A5897B7FA}"/>
              </a:ext>
            </a:extLst>
          </p:cNvPr>
          <p:cNvSpPr>
            <a:spLocks noGrp="1" noChangeArrowheads="1"/>
          </p:cNvSpPr>
          <p:nvPr>
            <p:ph type="dt" sz="half" idx="10"/>
          </p:nvPr>
        </p:nvSpPr>
        <p:spPr>
          <a:ln/>
        </p:spPr>
        <p:txBody>
          <a:bodyPr/>
          <a:lstStyle>
            <a:lvl1pPr>
              <a:defRPr/>
            </a:lvl1pPr>
          </a:lstStyle>
          <a:p>
            <a:pPr>
              <a:defRPr/>
            </a:pPr>
            <a:fld id="{CB673C38-4E99-4C63-9966-E8F4C3B72B68}" type="datetimeFigureOut">
              <a:rPr lang="zh-CN" altLang="en-US"/>
              <a:pPr>
                <a:defRPr/>
              </a:pPr>
              <a:t>2018/12/13</a:t>
            </a:fld>
            <a:endParaRPr lang="en-US"/>
          </a:p>
        </p:txBody>
      </p:sp>
      <p:sp>
        <p:nvSpPr>
          <p:cNvPr id="5" name="页脚占位符 2">
            <a:extLst>
              <a:ext uri="{FF2B5EF4-FFF2-40B4-BE49-F238E27FC236}">
                <a16:creationId xmlns:a16="http://schemas.microsoft.com/office/drawing/2014/main" id="{CCDD770D-FC2D-426B-8EA0-7C795182805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B6C79A64-458E-4A3C-9BE6-DAF58A516B7F}"/>
              </a:ext>
            </a:extLst>
          </p:cNvPr>
          <p:cNvSpPr>
            <a:spLocks noGrp="1" noChangeArrowheads="1"/>
          </p:cNvSpPr>
          <p:nvPr>
            <p:ph type="sldNum" sz="quarter" idx="12"/>
          </p:nvPr>
        </p:nvSpPr>
        <p:spPr>
          <a:ln/>
        </p:spPr>
        <p:txBody>
          <a:bodyPr/>
          <a:lstStyle>
            <a:lvl1pPr>
              <a:defRPr/>
            </a:lvl1pPr>
          </a:lstStyle>
          <a:p>
            <a:fld id="{4BE22538-7AD9-4D45-B847-170BDAEBAA6E}" type="slidenum">
              <a:rPr lang="zh-CN" altLang="en-US"/>
              <a:pPr/>
              <a:t>‹#›</a:t>
            </a:fld>
            <a:endParaRPr lang="en-US" altLang="zh-CN"/>
          </a:p>
        </p:txBody>
      </p:sp>
    </p:spTree>
    <p:extLst>
      <p:ext uri="{BB962C8B-B14F-4D97-AF65-F5344CB8AC3E}">
        <p14:creationId xmlns:p14="http://schemas.microsoft.com/office/powerpoint/2010/main" val="42345531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a:extLst>
              <a:ext uri="{FF2B5EF4-FFF2-40B4-BE49-F238E27FC236}">
                <a16:creationId xmlns:a16="http://schemas.microsoft.com/office/drawing/2014/main" id="{80D9D53A-6549-4AE4-A1B4-13EB3B1418B0}"/>
              </a:ext>
            </a:extLst>
          </p:cNvPr>
          <p:cNvSpPr>
            <a:spLocks noGrp="1" noChangeArrowheads="1"/>
          </p:cNvSpPr>
          <p:nvPr>
            <p:ph type="dt" sz="half" idx="10"/>
          </p:nvPr>
        </p:nvSpPr>
        <p:spPr>
          <a:ln/>
        </p:spPr>
        <p:txBody>
          <a:bodyPr/>
          <a:lstStyle>
            <a:lvl1pPr>
              <a:defRPr/>
            </a:lvl1pPr>
          </a:lstStyle>
          <a:p>
            <a:pPr>
              <a:defRPr/>
            </a:pPr>
            <a:fld id="{C4C984E4-381E-4C2E-9F38-984F70FB97F9}" type="datetimeFigureOut">
              <a:rPr lang="zh-CN" altLang="en-US"/>
              <a:pPr>
                <a:defRPr/>
              </a:pPr>
              <a:t>2018/12/13</a:t>
            </a:fld>
            <a:endParaRPr lang="en-US"/>
          </a:p>
        </p:txBody>
      </p:sp>
      <p:sp>
        <p:nvSpPr>
          <p:cNvPr id="5" name="页脚占位符 2">
            <a:extLst>
              <a:ext uri="{FF2B5EF4-FFF2-40B4-BE49-F238E27FC236}">
                <a16:creationId xmlns:a16="http://schemas.microsoft.com/office/drawing/2014/main" id="{B55B07A0-554C-4B08-B918-B2BDC7FF961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C46508D4-3DDB-4679-810A-8E8065496724}"/>
              </a:ext>
            </a:extLst>
          </p:cNvPr>
          <p:cNvSpPr>
            <a:spLocks noGrp="1" noChangeArrowheads="1"/>
          </p:cNvSpPr>
          <p:nvPr>
            <p:ph type="sldNum" sz="quarter" idx="12"/>
          </p:nvPr>
        </p:nvSpPr>
        <p:spPr>
          <a:ln/>
        </p:spPr>
        <p:txBody>
          <a:bodyPr/>
          <a:lstStyle>
            <a:lvl1pPr>
              <a:defRPr/>
            </a:lvl1pPr>
          </a:lstStyle>
          <a:p>
            <a:fld id="{161C0F0F-5CB6-408F-AE1C-C23BE8F8870B}" type="slidenum">
              <a:rPr lang="zh-CN" altLang="en-US"/>
              <a:pPr/>
              <a:t>‹#›</a:t>
            </a:fld>
            <a:endParaRPr lang="en-US" altLang="zh-CN"/>
          </a:p>
        </p:txBody>
      </p:sp>
    </p:spTree>
    <p:extLst>
      <p:ext uri="{BB962C8B-B14F-4D97-AF65-F5344CB8AC3E}">
        <p14:creationId xmlns:p14="http://schemas.microsoft.com/office/powerpoint/2010/main" val="22389193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1">
            <a:extLst>
              <a:ext uri="{FF2B5EF4-FFF2-40B4-BE49-F238E27FC236}">
                <a16:creationId xmlns:a16="http://schemas.microsoft.com/office/drawing/2014/main" id="{2F15E95C-4A27-4A62-A396-B95B5F7253C8}"/>
              </a:ext>
            </a:extLst>
          </p:cNvPr>
          <p:cNvSpPr>
            <a:spLocks noGrp="1" noChangeArrowheads="1"/>
          </p:cNvSpPr>
          <p:nvPr>
            <p:ph type="dt" sz="half" idx="10"/>
          </p:nvPr>
        </p:nvSpPr>
        <p:spPr>
          <a:ln/>
        </p:spPr>
        <p:txBody>
          <a:bodyPr/>
          <a:lstStyle>
            <a:lvl1pPr>
              <a:defRPr/>
            </a:lvl1pPr>
          </a:lstStyle>
          <a:p>
            <a:pPr>
              <a:defRPr/>
            </a:pPr>
            <a:fld id="{B13BCE03-D18F-4B04-8376-CE11F282BDF1}" type="datetimeFigureOut">
              <a:rPr lang="zh-CN" altLang="en-US"/>
              <a:pPr>
                <a:defRPr/>
              </a:pPr>
              <a:t>2018/12/13</a:t>
            </a:fld>
            <a:endParaRPr lang="en-US"/>
          </a:p>
        </p:txBody>
      </p:sp>
      <p:sp>
        <p:nvSpPr>
          <p:cNvPr id="5" name="页脚占位符 2">
            <a:extLst>
              <a:ext uri="{FF2B5EF4-FFF2-40B4-BE49-F238E27FC236}">
                <a16:creationId xmlns:a16="http://schemas.microsoft.com/office/drawing/2014/main" id="{02CDABBF-AC57-4B77-AB7B-60CD35D4BA1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93412853-B2B0-4220-96E5-B1CBD874EC4F}"/>
              </a:ext>
            </a:extLst>
          </p:cNvPr>
          <p:cNvSpPr>
            <a:spLocks noGrp="1" noChangeArrowheads="1"/>
          </p:cNvSpPr>
          <p:nvPr>
            <p:ph type="sldNum" sz="quarter" idx="12"/>
          </p:nvPr>
        </p:nvSpPr>
        <p:spPr>
          <a:ln/>
        </p:spPr>
        <p:txBody>
          <a:bodyPr/>
          <a:lstStyle>
            <a:lvl1pPr>
              <a:defRPr/>
            </a:lvl1pPr>
          </a:lstStyle>
          <a:p>
            <a:fld id="{C0E9266A-B4CD-42C4-B1F1-FFAAC29731C3}" type="slidenum">
              <a:rPr lang="zh-CN" altLang="en-US"/>
              <a:pPr/>
              <a:t>‹#›</a:t>
            </a:fld>
            <a:endParaRPr lang="en-US" altLang="zh-CN"/>
          </a:p>
        </p:txBody>
      </p:sp>
    </p:spTree>
    <p:extLst>
      <p:ext uri="{BB962C8B-B14F-4D97-AF65-F5344CB8AC3E}">
        <p14:creationId xmlns:p14="http://schemas.microsoft.com/office/powerpoint/2010/main" val="14403123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686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686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1">
            <a:extLst>
              <a:ext uri="{FF2B5EF4-FFF2-40B4-BE49-F238E27FC236}">
                <a16:creationId xmlns:a16="http://schemas.microsoft.com/office/drawing/2014/main" id="{7CC1F7BD-8AF8-46E7-AFEB-918051A17AC3}"/>
              </a:ext>
            </a:extLst>
          </p:cNvPr>
          <p:cNvSpPr>
            <a:spLocks noGrp="1" noChangeArrowheads="1"/>
          </p:cNvSpPr>
          <p:nvPr>
            <p:ph type="dt" sz="half" idx="10"/>
          </p:nvPr>
        </p:nvSpPr>
        <p:spPr>
          <a:ln/>
        </p:spPr>
        <p:txBody>
          <a:bodyPr/>
          <a:lstStyle>
            <a:lvl1pPr>
              <a:defRPr/>
            </a:lvl1pPr>
          </a:lstStyle>
          <a:p>
            <a:pPr>
              <a:defRPr/>
            </a:pPr>
            <a:fld id="{5B5F0405-DA88-44C4-B274-87708B389D89}" type="datetimeFigureOut">
              <a:rPr lang="zh-CN" altLang="en-US"/>
              <a:pPr>
                <a:defRPr/>
              </a:pPr>
              <a:t>2018/12/13</a:t>
            </a:fld>
            <a:endParaRPr lang="en-US"/>
          </a:p>
        </p:txBody>
      </p:sp>
      <p:sp>
        <p:nvSpPr>
          <p:cNvPr id="6" name="页脚占位符 2">
            <a:extLst>
              <a:ext uri="{FF2B5EF4-FFF2-40B4-BE49-F238E27FC236}">
                <a16:creationId xmlns:a16="http://schemas.microsoft.com/office/drawing/2014/main" id="{2462017D-BAC4-47BD-BEB2-41D4D577837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a:extLst>
              <a:ext uri="{FF2B5EF4-FFF2-40B4-BE49-F238E27FC236}">
                <a16:creationId xmlns:a16="http://schemas.microsoft.com/office/drawing/2014/main" id="{5321E1C7-D735-44E4-BC97-C33FE5818500}"/>
              </a:ext>
            </a:extLst>
          </p:cNvPr>
          <p:cNvSpPr>
            <a:spLocks noGrp="1" noChangeArrowheads="1"/>
          </p:cNvSpPr>
          <p:nvPr>
            <p:ph type="sldNum" sz="quarter" idx="12"/>
          </p:nvPr>
        </p:nvSpPr>
        <p:spPr>
          <a:ln/>
        </p:spPr>
        <p:txBody>
          <a:bodyPr/>
          <a:lstStyle>
            <a:lvl1pPr>
              <a:defRPr/>
            </a:lvl1pPr>
          </a:lstStyle>
          <a:p>
            <a:fld id="{29960BD0-BE89-48FE-B24C-853BA4632863}" type="slidenum">
              <a:rPr lang="zh-CN" altLang="en-US"/>
              <a:pPr/>
              <a:t>‹#›</a:t>
            </a:fld>
            <a:endParaRPr lang="en-US" altLang="zh-CN"/>
          </a:p>
        </p:txBody>
      </p:sp>
    </p:spTree>
    <p:extLst>
      <p:ext uri="{BB962C8B-B14F-4D97-AF65-F5344CB8AC3E}">
        <p14:creationId xmlns:p14="http://schemas.microsoft.com/office/powerpoint/2010/main" val="6351475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1">
            <a:extLst>
              <a:ext uri="{FF2B5EF4-FFF2-40B4-BE49-F238E27FC236}">
                <a16:creationId xmlns:a16="http://schemas.microsoft.com/office/drawing/2014/main" id="{78989B92-5A5D-4A8D-AB52-C62F87B202ED}"/>
              </a:ext>
            </a:extLst>
          </p:cNvPr>
          <p:cNvSpPr>
            <a:spLocks noGrp="1" noChangeArrowheads="1"/>
          </p:cNvSpPr>
          <p:nvPr>
            <p:ph type="dt" sz="half" idx="10"/>
          </p:nvPr>
        </p:nvSpPr>
        <p:spPr>
          <a:ln/>
        </p:spPr>
        <p:txBody>
          <a:bodyPr/>
          <a:lstStyle>
            <a:lvl1pPr>
              <a:defRPr/>
            </a:lvl1pPr>
          </a:lstStyle>
          <a:p>
            <a:pPr>
              <a:defRPr/>
            </a:pPr>
            <a:fld id="{316021E2-E00E-4B9A-8F03-62EAB63A9991}" type="datetimeFigureOut">
              <a:rPr lang="zh-CN" altLang="en-US"/>
              <a:pPr>
                <a:defRPr/>
              </a:pPr>
              <a:t>2018/12/13</a:t>
            </a:fld>
            <a:endParaRPr lang="en-US"/>
          </a:p>
        </p:txBody>
      </p:sp>
      <p:sp>
        <p:nvSpPr>
          <p:cNvPr id="8" name="页脚占位符 2">
            <a:extLst>
              <a:ext uri="{FF2B5EF4-FFF2-40B4-BE49-F238E27FC236}">
                <a16:creationId xmlns:a16="http://schemas.microsoft.com/office/drawing/2014/main" id="{D128F449-B93E-43E6-A3A3-10EF1BD246F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3">
            <a:extLst>
              <a:ext uri="{FF2B5EF4-FFF2-40B4-BE49-F238E27FC236}">
                <a16:creationId xmlns:a16="http://schemas.microsoft.com/office/drawing/2014/main" id="{71B94856-F4AF-4CCB-BEA4-C4FCFE3D607E}"/>
              </a:ext>
            </a:extLst>
          </p:cNvPr>
          <p:cNvSpPr>
            <a:spLocks noGrp="1" noChangeArrowheads="1"/>
          </p:cNvSpPr>
          <p:nvPr>
            <p:ph type="sldNum" sz="quarter" idx="12"/>
          </p:nvPr>
        </p:nvSpPr>
        <p:spPr>
          <a:ln/>
        </p:spPr>
        <p:txBody>
          <a:bodyPr/>
          <a:lstStyle>
            <a:lvl1pPr>
              <a:defRPr/>
            </a:lvl1pPr>
          </a:lstStyle>
          <a:p>
            <a:fld id="{654F865C-1045-47B5-B8FD-71AC16985C78}" type="slidenum">
              <a:rPr lang="zh-CN" altLang="en-US"/>
              <a:pPr/>
              <a:t>‹#›</a:t>
            </a:fld>
            <a:endParaRPr lang="en-US" altLang="zh-CN"/>
          </a:p>
        </p:txBody>
      </p:sp>
    </p:spTree>
    <p:extLst>
      <p:ext uri="{BB962C8B-B14F-4D97-AF65-F5344CB8AC3E}">
        <p14:creationId xmlns:p14="http://schemas.microsoft.com/office/powerpoint/2010/main" val="3537186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9E0AD268-3091-4999-9BCC-3B91735B2F01}"/>
              </a:ext>
            </a:extLst>
          </p:cNvPr>
          <p:cNvSpPr>
            <a:spLocks noGrp="1" noChangeArrowheads="1"/>
          </p:cNvSpPr>
          <p:nvPr>
            <p:ph type="dt" sz="half" idx="10"/>
          </p:nvPr>
        </p:nvSpPr>
        <p:spPr>
          <a:ln/>
        </p:spPr>
        <p:txBody>
          <a:bodyPr/>
          <a:lstStyle>
            <a:lvl1pPr>
              <a:defRPr/>
            </a:lvl1pPr>
          </a:lstStyle>
          <a:p>
            <a:pPr>
              <a:defRPr/>
            </a:pPr>
            <a:fld id="{A6296E23-753E-48AD-880C-002018434CAF}" type="datetimeFigureOut">
              <a:rPr lang="zh-CN" altLang="en-US"/>
              <a:pPr>
                <a:defRPr/>
              </a:pPr>
              <a:t>2018/12/13</a:t>
            </a:fld>
            <a:endParaRPr lang="en-US"/>
          </a:p>
        </p:txBody>
      </p:sp>
      <p:sp>
        <p:nvSpPr>
          <p:cNvPr id="5" name="页脚占位符 4">
            <a:extLst>
              <a:ext uri="{FF2B5EF4-FFF2-40B4-BE49-F238E27FC236}">
                <a16:creationId xmlns:a16="http://schemas.microsoft.com/office/drawing/2014/main" id="{616BB0B0-B52F-4716-8AE7-FA924F24859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B8C584B7-5F3E-4F60-842C-3F06E04F9F74}"/>
              </a:ext>
            </a:extLst>
          </p:cNvPr>
          <p:cNvSpPr>
            <a:spLocks noGrp="1" noChangeArrowheads="1"/>
          </p:cNvSpPr>
          <p:nvPr>
            <p:ph type="sldNum" sz="quarter" idx="12"/>
          </p:nvPr>
        </p:nvSpPr>
        <p:spPr>
          <a:ln/>
        </p:spPr>
        <p:txBody>
          <a:bodyPr/>
          <a:lstStyle>
            <a:lvl1pPr>
              <a:defRPr/>
            </a:lvl1pPr>
          </a:lstStyle>
          <a:p>
            <a:fld id="{6E6F4E34-73F1-49CD-9508-7B6C6766E428}" type="slidenum">
              <a:rPr lang="zh-CN" altLang="en-US"/>
              <a:pPr/>
              <a:t>‹#›</a:t>
            </a:fld>
            <a:endParaRPr lang="en-US" altLang="zh-CN"/>
          </a:p>
        </p:txBody>
      </p:sp>
    </p:spTree>
    <p:extLst>
      <p:ext uri="{BB962C8B-B14F-4D97-AF65-F5344CB8AC3E}">
        <p14:creationId xmlns:p14="http://schemas.microsoft.com/office/powerpoint/2010/main" val="282589057"/>
      </p:ext>
    </p:extLst>
  </p:cSld>
  <p:clrMapOvr>
    <a:masterClrMapping/>
  </p:clrMapOvr>
  <p:transition>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1">
            <a:extLst>
              <a:ext uri="{FF2B5EF4-FFF2-40B4-BE49-F238E27FC236}">
                <a16:creationId xmlns:a16="http://schemas.microsoft.com/office/drawing/2014/main" id="{EF8193BF-A6DC-4802-A9F6-FC6DA9A61F03}"/>
              </a:ext>
            </a:extLst>
          </p:cNvPr>
          <p:cNvSpPr>
            <a:spLocks noGrp="1" noChangeArrowheads="1"/>
          </p:cNvSpPr>
          <p:nvPr>
            <p:ph type="dt" sz="half" idx="10"/>
          </p:nvPr>
        </p:nvSpPr>
        <p:spPr>
          <a:ln/>
        </p:spPr>
        <p:txBody>
          <a:bodyPr/>
          <a:lstStyle>
            <a:lvl1pPr>
              <a:defRPr/>
            </a:lvl1pPr>
          </a:lstStyle>
          <a:p>
            <a:pPr>
              <a:defRPr/>
            </a:pPr>
            <a:fld id="{D05A6CDA-D593-41C2-8CE1-61760461364B}" type="datetimeFigureOut">
              <a:rPr lang="zh-CN" altLang="en-US"/>
              <a:pPr>
                <a:defRPr/>
              </a:pPr>
              <a:t>2018/12/13</a:t>
            </a:fld>
            <a:endParaRPr lang="en-US"/>
          </a:p>
        </p:txBody>
      </p:sp>
      <p:sp>
        <p:nvSpPr>
          <p:cNvPr id="4" name="页脚占位符 2">
            <a:extLst>
              <a:ext uri="{FF2B5EF4-FFF2-40B4-BE49-F238E27FC236}">
                <a16:creationId xmlns:a16="http://schemas.microsoft.com/office/drawing/2014/main" id="{2CB5B17F-51D4-443C-A22A-73CD311C091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3">
            <a:extLst>
              <a:ext uri="{FF2B5EF4-FFF2-40B4-BE49-F238E27FC236}">
                <a16:creationId xmlns:a16="http://schemas.microsoft.com/office/drawing/2014/main" id="{1471249B-305D-413E-A0F8-3578BDC0D8B7}"/>
              </a:ext>
            </a:extLst>
          </p:cNvPr>
          <p:cNvSpPr>
            <a:spLocks noGrp="1" noChangeArrowheads="1"/>
          </p:cNvSpPr>
          <p:nvPr>
            <p:ph type="sldNum" sz="quarter" idx="12"/>
          </p:nvPr>
        </p:nvSpPr>
        <p:spPr>
          <a:ln/>
        </p:spPr>
        <p:txBody>
          <a:bodyPr/>
          <a:lstStyle>
            <a:lvl1pPr>
              <a:defRPr/>
            </a:lvl1pPr>
          </a:lstStyle>
          <a:p>
            <a:fld id="{A16B8A4B-A594-4E11-9C7F-A452830EB5B5}" type="slidenum">
              <a:rPr lang="zh-CN" altLang="en-US"/>
              <a:pPr/>
              <a:t>‹#›</a:t>
            </a:fld>
            <a:endParaRPr lang="en-US" altLang="zh-CN"/>
          </a:p>
        </p:txBody>
      </p:sp>
    </p:spTree>
    <p:extLst>
      <p:ext uri="{BB962C8B-B14F-4D97-AF65-F5344CB8AC3E}">
        <p14:creationId xmlns:p14="http://schemas.microsoft.com/office/powerpoint/2010/main" val="35228691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72C4EE36-0F34-488D-B260-5784E5296BF0}"/>
              </a:ext>
            </a:extLst>
          </p:cNvPr>
          <p:cNvSpPr>
            <a:spLocks noGrp="1" noChangeArrowheads="1"/>
          </p:cNvSpPr>
          <p:nvPr>
            <p:ph type="dt" sz="half" idx="10"/>
          </p:nvPr>
        </p:nvSpPr>
        <p:spPr>
          <a:ln/>
        </p:spPr>
        <p:txBody>
          <a:bodyPr/>
          <a:lstStyle>
            <a:lvl1pPr>
              <a:defRPr/>
            </a:lvl1pPr>
          </a:lstStyle>
          <a:p>
            <a:pPr>
              <a:defRPr/>
            </a:pPr>
            <a:fld id="{D8B0A42C-137F-4D5F-903F-AA5518544C8B}" type="datetimeFigureOut">
              <a:rPr lang="zh-CN" altLang="en-US"/>
              <a:pPr>
                <a:defRPr/>
              </a:pPr>
              <a:t>2018/12/13</a:t>
            </a:fld>
            <a:endParaRPr lang="en-US"/>
          </a:p>
        </p:txBody>
      </p:sp>
      <p:sp>
        <p:nvSpPr>
          <p:cNvPr id="3" name="页脚占位符 2">
            <a:extLst>
              <a:ext uri="{FF2B5EF4-FFF2-40B4-BE49-F238E27FC236}">
                <a16:creationId xmlns:a16="http://schemas.microsoft.com/office/drawing/2014/main" id="{610A2761-B023-443C-BBFE-EDE4F07FAB11}"/>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3">
            <a:extLst>
              <a:ext uri="{FF2B5EF4-FFF2-40B4-BE49-F238E27FC236}">
                <a16:creationId xmlns:a16="http://schemas.microsoft.com/office/drawing/2014/main" id="{929F5117-E131-4B86-A9E5-C02E6A1B1C05}"/>
              </a:ext>
            </a:extLst>
          </p:cNvPr>
          <p:cNvSpPr>
            <a:spLocks noGrp="1" noChangeArrowheads="1"/>
          </p:cNvSpPr>
          <p:nvPr>
            <p:ph type="sldNum" sz="quarter" idx="12"/>
          </p:nvPr>
        </p:nvSpPr>
        <p:spPr>
          <a:ln/>
        </p:spPr>
        <p:txBody>
          <a:bodyPr/>
          <a:lstStyle>
            <a:lvl1pPr>
              <a:defRPr/>
            </a:lvl1pPr>
          </a:lstStyle>
          <a:p>
            <a:fld id="{035E54EF-974C-4A68-98B5-03E423754F26}" type="slidenum">
              <a:rPr lang="zh-CN" altLang="en-US"/>
              <a:pPr/>
              <a:t>‹#›</a:t>
            </a:fld>
            <a:endParaRPr lang="en-US" altLang="zh-CN"/>
          </a:p>
        </p:txBody>
      </p:sp>
    </p:spTree>
    <p:extLst>
      <p:ext uri="{BB962C8B-B14F-4D97-AF65-F5344CB8AC3E}">
        <p14:creationId xmlns:p14="http://schemas.microsoft.com/office/powerpoint/2010/main" val="29819192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1">
            <a:extLst>
              <a:ext uri="{FF2B5EF4-FFF2-40B4-BE49-F238E27FC236}">
                <a16:creationId xmlns:a16="http://schemas.microsoft.com/office/drawing/2014/main" id="{D665585D-83A4-499B-B53B-B747FF3F1217}"/>
              </a:ext>
            </a:extLst>
          </p:cNvPr>
          <p:cNvSpPr>
            <a:spLocks noGrp="1" noChangeArrowheads="1"/>
          </p:cNvSpPr>
          <p:nvPr>
            <p:ph type="dt" sz="half" idx="10"/>
          </p:nvPr>
        </p:nvSpPr>
        <p:spPr>
          <a:ln/>
        </p:spPr>
        <p:txBody>
          <a:bodyPr/>
          <a:lstStyle>
            <a:lvl1pPr>
              <a:defRPr/>
            </a:lvl1pPr>
          </a:lstStyle>
          <a:p>
            <a:pPr>
              <a:defRPr/>
            </a:pPr>
            <a:fld id="{41AD4117-5EF3-4082-800E-3F1A54A3E984}" type="datetimeFigureOut">
              <a:rPr lang="zh-CN" altLang="en-US"/>
              <a:pPr>
                <a:defRPr/>
              </a:pPr>
              <a:t>2018/12/13</a:t>
            </a:fld>
            <a:endParaRPr lang="en-US"/>
          </a:p>
        </p:txBody>
      </p:sp>
      <p:sp>
        <p:nvSpPr>
          <p:cNvPr id="6" name="页脚占位符 2">
            <a:extLst>
              <a:ext uri="{FF2B5EF4-FFF2-40B4-BE49-F238E27FC236}">
                <a16:creationId xmlns:a16="http://schemas.microsoft.com/office/drawing/2014/main" id="{1843B765-D5D3-4ED5-ACD7-6A4796EE332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a:extLst>
              <a:ext uri="{FF2B5EF4-FFF2-40B4-BE49-F238E27FC236}">
                <a16:creationId xmlns:a16="http://schemas.microsoft.com/office/drawing/2014/main" id="{2005CF2C-66C3-4BD2-B39F-2BDA258297C6}"/>
              </a:ext>
            </a:extLst>
          </p:cNvPr>
          <p:cNvSpPr>
            <a:spLocks noGrp="1" noChangeArrowheads="1"/>
          </p:cNvSpPr>
          <p:nvPr>
            <p:ph type="sldNum" sz="quarter" idx="12"/>
          </p:nvPr>
        </p:nvSpPr>
        <p:spPr>
          <a:ln/>
        </p:spPr>
        <p:txBody>
          <a:bodyPr/>
          <a:lstStyle>
            <a:lvl1pPr>
              <a:defRPr/>
            </a:lvl1pPr>
          </a:lstStyle>
          <a:p>
            <a:fld id="{F15EACB8-724C-4677-9ADE-349A287C6D33}" type="slidenum">
              <a:rPr lang="zh-CN" altLang="en-US"/>
              <a:pPr/>
              <a:t>‹#›</a:t>
            </a:fld>
            <a:endParaRPr lang="en-US" altLang="zh-CN"/>
          </a:p>
        </p:txBody>
      </p:sp>
    </p:spTree>
    <p:extLst>
      <p:ext uri="{BB962C8B-B14F-4D97-AF65-F5344CB8AC3E}">
        <p14:creationId xmlns:p14="http://schemas.microsoft.com/office/powerpoint/2010/main" val="35221337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1">
            <a:extLst>
              <a:ext uri="{FF2B5EF4-FFF2-40B4-BE49-F238E27FC236}">
                <a16:creationId xmlns:a16="http://schemas.microsoft.com/office/drawing/2014/main" id="{A3843F03-9D47-4CAB-B2AB-F38781079A7C}"/>
              </a:ext>
            </a:extLst>
          </p:cNvPr>
          <p:cNvSpPr>
            <a:spLocks noGrp="1" noChangeArrowheads="1"/>
          </p:cNvSpPr>
          <p:nvPr>
            <p:ph type="dt" sz="half" idx="10"/>
          </p:nvPr>
        </p:nvSpPr>
        <p:spPr>
          <a:ln/>
        </p:spPr>
        <p:txBody>
          <a:bodyPr/>
          <a:lstStyle>
            <a:lvl1pPr>
              <a:defRPr/>
            </a:lvl1pPr>
          </a:lstStyle>
          <a:p>
            <a:pPr>
              <a:defRPr/>
            </a:pPr>
            <a:fld id="{A810B0E1-F207-4394-AB0D-D3A94D88072D}" type="datetimeFigureOut">
              <a:rPr lang="zh-CN" altLang="en-US"/>
              <a:pPr>
                <a:defRPr/>
              </a:pPr>
              <a:t>2018/12/13</a:t>
            </a:fld>
            <a:endParaRPr lang="en-US"/>
          </a:p>
        </p:txBody>
      </p:sp>
      <p:sp>
        <p:nvSpPr>
          <p:cNvPr id="6" name="页脚占位符 2">
            <a:extLst>
              <a:ext uri="{FF2B5EF4-FFF2-40B4-BE49-F238E27FC236}">
                <a16:creationId xmlns:a16="http://schemas.microsoft.com/office/drawing/2014/main" id="{FEB7DEB2-72EF-4889-BAC3-11F123596F9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a:extLst>
              <a:ext uri="{FF2B5EF4-FFF2-40B4-BE49-F238E27FC236}">
                <a16:creationId xmlns:a16="http://schemas.microsoft.com/office/drawing/2014/main" id="{B6F00E09-CA05-4CB6-9ACB-47D892A09D4A}"/>
              </a:ext>
            </a:extLst>
          </p:cNvPr>
          <p:cNvSpPr>
            <a:spLocks noGrp="1" noChangeArrowheads="1"/>
          </p:cNvSpPr>
          <p:nvPr>
            <p:ph type="sldNum" sz="quarter" idx="12"/>
          </p:nvPr>
        </p:nvSpPr>
        <p:spPr>
          <a:ln/>
        </p:spPr>
        <p:txBody>
          <a:bodyPr/>
          <a:lstStyle>
            <a:lvl1pPr>
              <a:defRPr/>
            </a:lvl1pPr>
          </a:lstStyle>
          <a:p>
            <a:fld id="{3B80EDB0-8D94-4D32-9442-36D82181E17A}" type="slidenum">
              <a:rPr lang="zh-CN" altLang="en-US"/>
              <a:pPr/>
              <a:t>‹#›</a:t>
            </a:fld>
            <a:endParaRPr lang="en-US" altLang="zh-CN"/>
          </a:p>
        </p:txBody>
      </p:sp>
    </p:spTree>
    <p:extLst>
      <p:ext uri="{BB962C8B-B14F-4D97-AF65-F5344CB8AC3E}">
        <p14:creationId xmlns:p14="http://schemas.microsoft.com/office/powerpoint/2010/main" val="22503648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a:extLst>
              <a:ext uri="{FF2B5EF4-FFF2-40B4-BE49-F238E27FC236}">
                <a16:creationId xmlns:a16="http://schemas.microsoft.com/office/drawing/2014/main" id="{C9569751-E985-46C5-BA2D-26A41F34F5E2}"/>
              </a:ext>
            </a:extLst>
          </p:cNvPr>
          <p:cNvSpPr>
            <a:spLocks noGrp="1" noChangeArrowheads="1"/>
          </p:cNvSpPr>
          <p:nvPr>
            <p:ph type="dt" sz="half" idx="10"/>
          </p:nvPr>
        </p:nvSpPr>
        <p:spPr>
          <a:ln/>
        </p:spPr>
        <p:txBody>
          <a:bodyPr/>
          <a:lstStyle>
            <a:lvl1pPr>
              <a:defRPr/>
            </a:lvl1pPr>
          </a:lstStyle>
          <a:p>
            <a:pPr>
              <a:defRPr/>
            </a:pPr>
            <a:fld id="{4E5E56C1-3A37-4ABE-AB08-4EE7680B9808}" type="datetimeFigureOut">
              <a:rPr lang="zh-CN" altLang="en-US"/>
              <a:pPr>
                <a:defRPr/>
              </a:pPr>
              <a:t>2018/12/13</a:t>
            </a:fld>
            <a:endParaRPr lang="en-US"/>
          </a:p>
        </p:txBody>
      </p:sp>
      <p:sp>
        <p:nvSpPr>
          <p:cNvPr id="5" name="页脚占位符 2">
            <a:extLst>
              <a:ext uri="{FF2B5EF4-FFF2-40B4-BE49-F238E27FC236}">
                <a16:creationId xmlns:a16="http://schemas.microsoft.com/office/drawing/2014/main" id="{662E4FC9-6616-4358-84D0-810D0A0BD83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C0C031A4-A7D0-433B-B1C3-8D7405434C4E}"/>
              </a:ext>
            </a:extLst>
          </p:cNvPr>
          <p:cNvSpPr>
            <a:spLocks noGrp="1" noChangeArrowheads="1"/>
          </p:cNvSpPr>
          <p:nvPr>
            <p:ph type="sldNum" sz="quarter" idx="12"/>
          </p:nvPr>
        </p:nvSpPr>
        <p:spPr>
          <a:ln/>
        </p:spPr>
        <p:txBody>
          <a:bodyPr/>
          <a:lstStyle>
            <a:lvl1pPr>
              <a:defRPr/>
            </a:lvl1pPr>
          </a:lstStyle>
          <a:p>
            <a:fld id="{97B49FA2-41F8-454B-A761-1B6AD5AD600A}" type="slidenum">
              <a:rPr lang="zh-CN" altLang="en-US"/>
              <a:pPr/>
              <a:t>‹#›</a:t>
            </a:fld>
            <a:endParaRPr lang="en-US" altLang="zh-CN"/>
          </a:p>
        </p:txBody>
      </p:sp>
    </p:spTree>
    <p:extLst>
      <p:ext uri="{BB962C8B-B14F-4D97-AF65-F5344CB8AC3E}">
        <p14:creationId xmlns:p14="http://schemas.microsoft.com/office/powerpoint/2010/main" val="918838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6011862"/>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6011862"/>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a:extLst>
              <a:ext uri="{FF2B5EF4-FFF2-40B4-BE49-F238E27FC236}">
                <a16:creationId xmlns:a16="http://schemas.microsoft.com/office/drawing/2014/main" id="{A71C80A5-4408-4304-9BC7-C18B1327FA8A}"/>
              </a:ext>
            </a:extLst>
          </p:cNvPr>
          <p:cNvSpPr>
            <a:spLocks noGrp="1" noChangeArrowheads="1"/>
          </p:cNvSpPr>
          <p:nvPr>
            <p:ph type="dt" sz="half" idx="10"/>
          </p:nvPr>
        </p:nvSpPr>
        <p:spPr>
          <a:ln/>
        </p:spPr>
        <p:txBody>
          <a:bodyPr/>
          <a:lstStyle>
            <a:lvl1pPr>
              <a:defRPr/>
            </a:lvl1pPr>
          </a:lstStyle>
          <a:p>
            <a:pPr>
              <a:defRPr/>
            </a:pPr>
            <a:fld id="{C238EB1E-98F9-419C-9F49-7691FF5BF348}" type="datetimeFigureOut">
              <a:rPr lang="zh-CN" altLang="en-US"/>
              <a:pPr>
                <a:defRPr/>
              </a:pPr>
              <a:t>2018/12/13</a:t>
            </a:fld>
            <a:endParaRPr lang="en-US"/>
          </a:p>
        </p:txBody>
      </p:sp>
      <p:sp>
        <p:nvSpPr>
          <p:cNvPr id="5" name="页脚占位符 2">
            <a:extLst>
              <a:ext uri="{FF2B5EF4-FFF2-40B4-BE49-F238E27FC236}">
                <a16:creationId xmlns:a16="http://schemas.microsoft.com/office/drawing/2014/main" id="{A205FD1B-21D7-463A-A738-6FA33267459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3915EE00-6C97-4B79-B29F-B2568BC56BFA}"/>
              </a:ext>
            </a:extLst>
          </p:cNvPr>
          <p:cNvSpPr>
            <a:spLocks noGrp="1" noChangeArrowheads="1"/>
          </p:cNvSpPr>
          <p:nvPr>
            <p:ph type="sldNum" sz="quarter" idx="12"/>
          </p:nvPr>
        </p:nvSpPr>
        <p:spPr>
          <a:ln/>
        </p:spPr>
        <p:txBody>
          <a:bodyPr/>
          <a:lstStyle>
            <a:lvl1pPr>
              <a:defRPr/>
            </a:lvl1pPr>
          </a:lstStyle>
          <a:p>
            <a:fld id="{48AA5F46-D2CC-4BD8-80AB-1819A9DFA5BB}" type="slidenum">
              <a:rPr lang="zh-CN" altLang="en-US"/>
              <a:pPr/>
              <a:t>‹#›</a:t>
            </a:fld>
            <a:endParaRPr lang="en-US" altLang="zh-CN"/>
          </a:p>
        </p:txBody>
      </p:sp>
    </p:spTree>
    <p:extLst>
      <p:ext uri="{BB962C8B-B14F-4D97-AF65-F5344CB8AC3E}">
        <p14:creationId xmlns:p14="http://schemas.microsoft.com/office/powerpoint/2010/main" val="996664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686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686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D5BE50C4-794C-46CC-8638-95B9E852B44C}"/>
              </a:ext>
            </a:extLst>
          </p:cNvPr>
          <p:cNvSpPr>
            <a:spLocks noGrp="1" noChangeArrowheads="1"/>
          </p:cNvSpPr>
          <p:nvPr>
            <p:ph type="dt" sz="half" idx="10"/>
          </p:nvPr>
        </p:nvSpPr>
        <p:spPr>
          <a:ln/>
        </p:spPr>
        <p:txBody>
          <a:bodyPr/>
          <a:lstStyle>
            <a:lvl1pPr>
              <a:defRPr/>
            </a:lvl1pPr>
          </a:lstStyle>
          <a:p>
            <a:pPr>
              <a:defRPr/>
            </a:pPr>
            <a:fld id="{ABF9F041-F224-4974-A8B5-49D7DEA80F43}" type="datetimeFigureOut">
              <a:rPr lang="zh-CN" altLang="en-US"/>
              <a:pPr>
                <a:defRPr/>
              </a:pPr>
              <a:t>2018/12/13</a:t>
            </a:fld>
            <a:endParaRPr lang="en-US"/>
          </a:p>
        </p:txBody>
      </p:sp>
      <p:sp>
        <p:nvSpPr>
          <p:cNvPr id="6" name="页脚占位符 4">
            <a:extLst>
              <a:ext uri="{FF2B5EF4-FFF2-40B4-BE49-F238E27FC236}">
                <a16:creationId xmlns:a16="http://schemas.microsoft.com/office/drawing/2014/main" id="{B223F387-1D9E-4F7C-98C8-6F852B6FCC7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172A5BB5-0E96-4C53-966D-1B4E6E899CE1}"/>
              </a:ext>
            </a:extLst>
          </p:cNvPr>
          <p:cNvSpPr>
            <a:spLocks noGrp="1" noChangeArrowheads="1"/>
          </p:cNvSpPr>
          <p:nvPr>
            <p:ph type="sldNum" sz="quarter" idx="12"/>
          </p:nvPr>
        </p:nvSpPr>
        <p:spPr>
          <a:ln/>
        </p:spPr>
        <p:txBody>
          <a:bodyPr/>
          <a:lstStyle>
            <a:lvl1pPr>
              <a:defRPr/>
            </a:lvl1pPr>
          </a:lstStyle>
          <a:p>
            <a:fld id="{E5DE6B81-1802-49E8-8D39-DF8FEE2D4F03}" type="slidenum">
              <a:rPr lang="zh-CN" altLang="en-US"/>
              <a:pPr/>
              <a:t>‹#›</a:t>
            </a:fld>
            <a:endParaRPr lang="en-US" altLang="zh-CN"/>
          </a:p>
        </p:txBody>
      </p:sp>
    </p:spTree>
    <p:extLst>
      <p:ext uri="{BB962C8B-B14F-4D97-AF65-F5344CB8AC3E}">
        <p14:creationId xmlns:p14="http://schemas.microsoft.com/office/powerpoint/2010/main" val="2327195397"/>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5F9B2973-BBF4-457B-A3EC-915FBD6E6582}"/>
              </a:ext>
            </a:extLst>
          </p:cNvPr>
          <p:cNvSpPr>
            <a:spLocks noGrp="1" noChangeArrowheads="1"/>
          </p:cNvSpPr>
          <p:nvPr>
            <p:ph type="dt" sz="half" idx="10"/>
          </p:nvPr>
        </p:nvSpPr>
        <p:spPr>
          <a:ln/>
        </p:spPr>
        <p:txBody>
          <a:bodyPr/>
          <a:lstStyle>
            <a:lvl1pPr>
              <a:defRPr/>
            </a:lvl1pPr>
          </a:lstStyle>
          <a:p>
            <a:pPr>
              <a:defRPr/>
            </a:pPr>
            <a:fld id="{FB2889B3-E3D0-432A-BBB3-87B9FEAF895A}" type="datetimeFigureOut">
              <a:rPr lang="zh-CN" altLang="en-US"/>
              <a:pPr>
                <a:defRPr/>
              </a:pPr>
              <a:t>2018/12/13</a:t>
            </a:fld>
            <a:endParaRPr lang="en-US"/>
          </a:p>
        </p:txBody>
      </p:sp>
      <p:sp>
        <p:nvSpPr>
          <p:cNvPr id="8" name="页脚占位符 4">
            <a:extLst>
              <a:ext uri="{FF2B5EF4-FFF2-40B4-BE49-F238E27FC236}">
                <a16:creationId xmlns:a16="http://schemas.microsoft.com/office/drawing/2014/main" id="{8959785F-24DF-466A-BF0D-50FC0724CCA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2764D557-C550-4533-9604-965900A42787}"/>
              </a:ext>
            </a:extLst>
          </p:cNvPr>
          <p:cNvSpPr>
            <a:spLocks noGrp="1" noChangeArrowheads="1"/>
          </p:cNvSpPr>
          <p:nvPr>
            <p:ph type="sldNum" sz="quarter" idx="12"/>
          </p:nvPr>
        </p:nvSpPr>
        <p:spPr>
          <a:ln/>
        </p:spPr>
        <p:txBody>
          <a:bodyPr/>
          <a:lstStyle>
            <a:lvl1pPr>
              <a:defRPr/>
            </a:lvl1pPr>
          </a:lstStyle>
          <a:p>
            <a:fld id="{91C4F4AF-D8D5-4B8D-83BC-150A4D8EB80B}" type="slidenum">
              <a:rPr lang="zh-CN" altLang="en-US"/>
              <a:pPr/>
              <a:t>‹#›</a:t>
            </a:fld>
            <a:endParaRPr lang="en-US" altLang="zh-CN"/>
          </a:p>
        </p:txBody>
      </p:sp>
    </p:spTree>
    <p:extLst>
      <p:ext uri="{BB962C8B-B14F-4D97-AF65-F5344CB8AC3E}">
        <p14:creationId xmlns:p14="http://schemas.microsoft.com/office/powerpoint/2010/main" val="2744619040"/>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4427D66F-46A1-4E92-B04E-C94FCB913AFD}"/>
              </a:ext>
            </a:extLst>
          </p:cNvPr>
          <p:cNvSpPr>
            <a:spLocks noGrp="1" noChangeArrowheads="1"/>
          </p:cNvSpPr>
          <p:nvPr>
            <p:ph type="dt" sz="half" idx="10"/>
          </p:nvPr>
        </p:nvSpPr>
        <p:spPr>
          <a:ln/>
        </p:spPr>
        <p:txBody>
          <a:bodyPr/>
          <a:lstStyle>
            <a:lvl1pPr>
              <a:defRPr/>
            </a:lvl1pPr>
          </a:lstStyle>
          <a:p>
            <a:pPr>
              <a:defRPr/>
            </a:pPr>
            <a:fld id="{C598892D-19BC-4946-8FD9-5D8DB6CE191B}" type="datetimeFigureOut">
              <a:rPr lang="zh-CN" altLang="en-US"/>
              <a:pPr>
                <a:defRPr/>
              </a:pPr>
              <a:t>2018/12/13</a:t>
            </a:fld>
            <a:endParaRPr lang="en-US"/>
          </a:p>
        </p:txBody>
      </p:sp>
      <p:sp>
        <p:nvSpPr>
          <p:cNvPr id="4" name="页脚占位符 4">
            <a:extLst>
              <a:ext uri="{FF2B5EF4-FFF2-40B4-BE49-F238E27FC236}">
                <a16:creationId xmlns:a16="http://schemas.microsoft.com/office/drawing/2014/main" id="{899FDDCC-8F77-4B6C-88B3-2EB5A5D76EE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BF6AC317-560F-4880-B8EB-54AA7D355328}"/>
              </a:ext>
            </a:extLst>
          </p:cNvPr>
          <p:cNvSpPr>
            <a:spLocks noGrp="1" noChangeArrowheads="1"/>
          </p:cNvSpPr>
          <p:nvPr>
            <p:ph type="sldNum" sz="quarter" idx="12"/>
          </p:nvPr>
        </p:nvSpPr>
        <p:spPr>
          <a:ln/>
        </p:spPr>
        <p:txBody>
          <a:bodyPr/>
          <a:lstStyle>
            <a:lvl1pPr>
              <a:defRPr/>
            </a:lvl1pPr>
          </a:lstStyle>
          <a:p>
            <a:fld id="{BF04E4BA-658F-4B76-A5E7-4F29AB3A231A}" type="slidenum">
              <a:rPr lang="zh-CN" altLang="en-US"/>
              <a:pPr/>
              <a:t>‹#›</a:t>
            </a:fld>
            <a:endParaRPr lang="en-US" altLang="zh-CN"/>
          </a:p>
        </p:txBody>
      </p:sp>
    </p:spTree>
    <p:extLst>
      <p:ext uri="{BB962C8B-B14F-4D97-AF65-F5344CB8AC3E}">
        <p14:creationId xmlns:p14="http://schemas.microsoft.com/office/powerpoint/2010/main" val="2805898812"/>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5473A752-866B-4D42-9881-8A78829C246D}"/>
              </a:ext>
            </a:extLst>
          </p:cNvPr>
          <p:cNvSpPr>
            <a:spLocks noGrp="1" noChangeArrowheads="1"/>
          </p:cNvSpPr>
          <p:nvPr>
            <p:ph type="dt" sz="half" idx="10"/>
          </p:nvPr>
        </p:nvSpPr>
        <p:spPr>
          <a:ln/>
        </p:spPr>
        <p:txBody>
          <a:bodyPr/>
          <a:lstStyle>
            <a:lvl1pPr>
              <a:defRPr/>
            </a:lvl1pPr>
          </a:lstStyle>
          <a:p>
            <a:pPr>
              <a:defRPr/>
            </a:pPr>
            <a:fld id="{2744D834-B5A6-4F54-A420-D601D10EE3EE}" type="datetimeFigureOut">
              <a:rPr lang="zh-CN" altLang="en-US"/>
              <a:pPr>
                <a:defRPr/>
              </a:pPr>
              <a:t>2018/12/13</a:t>
            </a:fld>
            <a:endParaRPr lang="en-US"/>
          </a:p>
        </p:txBody>
      </p:sp>
      <p:sp>
        <p:nvSpPr>
          <p:cNvPr id="3" name="页脚占位符 4">
            <a:extLst>
              <a:ext uri="{FF2B5EF4-FFF2-40B4-BE49-F238E27FC236}">
                <a16:creationId xmlns:a16="http://schemas.microsoft.com/office/drawing/2014/main" id="{1DAE44FD-8264-443F-AE83-CE138366E71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9F6F730A-1CED-4586-A13B-25650EE26701}"/>
              </a:ext>
            </a:extLst>
          </p:cNvPr>
          <p:cNvSpPr>
            <a:spLocks noGrp="1" noChangeArrowheads="1"/>
          </p:cNvSpPr>
          <p:nvPr>
            <p:ph type="sldNum" sz="quarter" idx="12"/>
          </p:nvPr>
        </p:nvSpPr>
        <p:spPr>
          <a:ln/>
        </p:spPr>
        <p:txBody>
          <a:bodyPr/>
          <a:lstStyle>
            <a:lvl1pPr>
              <a:defRPr/>
            </a:lvl1pPr>
          </a:lstStyle>
          <a:p>
            <a:fld id="{9A311EAB-A231-43A2-8350-CBB79A2A946F}" type="slidenum">
              <a:rPr lang="zh-CN" altLang="en-US"/>
              <a:pPr/>
              <a:t>‹#›</a:t>
            </a:fld>
            <a:endParaRPr lang="en-US" altLang="zh-CN"/>
          </a:p>
        </p:txBody>
      </p:sp>
    </p:spTree>
    <p:extLst>
      <p:ext uri="{BB962C8B-B14F-4D97-AF65-F5344CB8AC3E}">
        <p14:creationId xmlns:p14="http://schemas.microsoft.com/office/powerpoint/2010/main" val="3042184467"/>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733D24F0-A410-475F-AC28-EF5A2B260FE4}"/>
              </a:ext>
            </a:extLst>
          </p:cNvPr>
          <p:cNvSpPr>
            <a:spLocks noGrp="1" noChangeArrowheads="1"/>
          </p:cNvSpPr>
          <p:nvPr>
            <p:ph type="dt" sz="half" idx="10"/>
          </p:nvPr>
        </p:nvSpPr>
        <p:spPr>
          <a:ln/>
        </p:spPr>
        <p:txBody>
          <a:bodyPr/>
          <a:lstStyle>
            <a:lvl1pPr>
              <a:defRPr/>
            </a:lvl1pPr>
          </a:lstStyle>
          <a:p>
            <a:pPr>
              <a:defRPr/>
            </a:pPr>
            <a:fld id="{662816B9-C55D-4AE1-89EF-5EE32C1AE09D}" type="datetimeFigureOut">
              <a:rPr lang="zh-CN" altLang="en-US"/>
              <a:pPr>
                <a:defRPr/>
              </a:pPr>
              <a:t>2018/12/13</a:t>
            </a:fld>
            <a:endParaRPr lang="en-US"/>
          </a:p>
        </p:txBody>
      </p:sp>
      <p:sp>
        <p:nvSpPr>
          <p:cNvPr id="6" name="页脚占位符 4">
            <a:extLst>
              <a:ext uri="{FF2B5EF4-FFF2-40B4-BE49-F238E27FC236}">
                <a16:creationId xmlns:a16="http://schemas.microsoft.com/office/drawing/2014/main" id="{AEC331BD-2E2B-4DD0-AE31-56755972AF2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FBA4285D-790A-4B04-BD64-2F7BBCF5B05E}"/>
              </a:ext>
            </a:extLst>
          </p:cNvPr>
          <p:cNvSpPr>
            <a:spLocks noGrp="1" noChangeArrowheads="1"/>
          </p:cNvSpPr>
          <p:nvPr>
            <p:ph type="sldNum" sz="quarter" idx="12"/>
          </p:nvPr>
        </p:nvSpPr>
        <p:spPr>
          <a:ln/>
        </p:spPr>
        <p:txBody>
          <a:bodyPr/>
          <a:lstStyle>
            <a:lvl1pPr>
              <a:defRPr/>
            </a:lvl1pPr>
          </a:lstStyle>
          <a:p>
            <a:fld id="{8AE1BF91-61FD-479A-9BD8-4CAF2DB6311C}" type="slidenum">
              <a:rPr lang="zh-CN" altLang="en-US"/>
              <a:pPr/>
              <a:t>‹#›</a:t>
            </a:fld>
            <a:endParaRPr lang="en-US" altLang="zh-CN"/>
          </a:p>
        </p:txBody>
      </p:sp>
    </p:spTree>
    <p:extLst>
      <p:ext uri="{BB962C8B-B14F-4D97-AF65-F5344CB8AC3E}">
        <p14:creationId xmlns:p14="http://schemas.microsoft.com/office/powerpoint/2010/main" val="2206842615"/>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AE6EE9E3-74D3-4B3F-8B0D-EBC9E1D91793}"/>
              </a:ext>
            </a:extLst>
          </p:cNvPr>
          <p:cNvSpPr>
            <a:spLocks noGrp="1" noChangeArrowheads="1"/>
          </p:cNvSpPr>
          <p:nvPr>
            <p:ph type="dt" sz="half" idx="10"/>
          </p:nvPr>
        </p:nvSpPr>
        <p:spPr>
          <a:ln/>
        </p:spPr>
        <p:txBody>
          <a:bodyPr/>
          <a:lstStyle>
            <a:lvl1pPr>
              <a:defRPr/>
            </a:lvl1pPr>
          </a:lstStyle>
          <a:p>
            <a:pPr>
              <a:defRPr/>
            </a:pPr>
            <a:fld id="{6EC79095-1512-4DAF-BD4D-89B8E765F6F0}" type="datetimeFigureOut">
              <a:rPr lang="zh-CN" altLang="en-US"/>
              <a:pPr>
                <a:defRPr/>
              </a:pPr>
              <a:t>2018/12/13</a:t>
            </a:fld>
            <a:endParaRPr lang="en-US"/>
          </a:p>
        </p:txBody>
      </p:sp>
      <p:sp>
        <p:nvSpPr>
          <p:cNvPr id="6" name="页脚占位符 4">
            <a:extLst>
              <a:ext uri="{FF2B5EF4-FFF2-40B4-BE49-F238E27FC236}">
                <a16:creationId xmlns:a16="http://schemas.microsoft.com/office/drawing/2014/main" id="{75B12F67-BA64-4A5F-A335-213F604FA8E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DFA9906A-FF4B-4C42-8CFB-867377EAC19A}"/>
              </a:ext>
            </a:extLst>
          </p:cNvPr>
          <p:cNvSpPr>
            <a:spLocks noGrp="1" noChangeArrowheads="1"/>
          </p:cNvSpPr>
          <p:nvPr>
            <p:ph type="sldNum" sz="quarter" idx="12"/>
          </p:nvPr>
        </p:nvSpPr>
        <p:spPr>
          <a:ln/>
        </p:spPr>
        <p:txBody>
          <a:bodyPr/>
          <a:lstStyle>
            <a:lvl1pPr>
              <a:defRPr/>
            </a:lvl1pPr>
          </a:lstStyle>
          <a:p>
            <a:fld id="{ED8892FB-D36C-4800-B116-DFA7D4FE9402}" type="slidenum">
              <a:rPr lang="zh-CN" altLang="en-US"/>
              <a:pPr/>
              <a:t>‹#›</a:t>
            </a:fld>
            <a:endParaRPr lang="en-US" altLang="zh-CN"/>
          </a:p>
        </p:txBody>
      </p:sp>
    </p:spTree>
    <p:extLst>
      <p:ext uri="{BB962C8B-B14F-4D97-AF65-F5344CB8AC3E}">
        <p14:creationId xmlns:p14="http://schemas.microsoft.com/office/powerpoint/2010/main" val="3199027526"/>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矩形 6">
            <a:extLst>
              <a:ext uri="{FF2B5EF4-FFF2-40B4-BE49-F238E27FC236}">
                <a16:creationId xmlns:a16="http://schemas.microsoft.com/office/drawing/2014/main" id="{DFD357D4-F8B4-4EB0-A411-2DBC37E9D3E4}"/>
              </a:ext>
            </a:extLst>
          </p:cNvPr>
          <p:cNvSpPr>
            <a:spLocks noChangeArrowheads="1"/>
          </p:cNvSpPr>
          <p:nvPr/>
        </p:nvSpPr>
        <p:spPr bwMode="auto">
          <a:xfrm>
            <a:off x="0" y="6678613"/>
            <a:ext cx="9144000" cy="179387"/>
          </a:xfrm>
          <a:prstGeom prst="rect">
            <a:avLst/>
          </a:prstGeom>
          <a:gradFill rotWithShape="0">
            <a:gsLst>
              <a:gs pos="0">
                <a:srgbClr val="918415">
                  <a:alpha val="50000"/>
                </a:srgbClr>
              </a:gs>
              <a:gs pos="50000">
                <a:srgbClr val="EEEDE7">
                  <a:alpha val="45000"/>
                </a:srgbClr>
              </a:gs>
              <a:gs pos="100000">
                <a:srgbClr val="918415">
                  <a:alpha val="39999"/>
                </a:srgbClr>
              </a:gs>
            </a:gsLst>
            <a:lin ang="0" scaled="1"/>
          </a:gradFill>
          <a:ln w="9525">
            <a:noFill/>
            <a:miter lim="800000"/>
            <a:headEnd/>
            <a:tailEnd/>
          </a:ln>
        </p:spPr>
        <p:txBody>
          <a:bodyPr anchor="ctr"/>
          <a:lstStyle/>
          <a:p>
            <a:pPr algn="ctr">
              <a:defRPr/>
            </a:pPr>
            <a:endParaRPr lang="zh-CN" altLang="en-US">
              <a:solidFill>
                <a:srgbClr val="FFFFFF"/>
              </a:solidFill>
              <a:latin typeface="Franklin Gothic Book"/>
              <a:ea typeface="黑体" pitchFamily="49" charset="-122"/>
            </a:endParaRPr>
          </a:p>
        </p:txBody>
      </p:sp>
      <p:sp>
        <p:nvSpPr>
          <p:cNvPr id="1027" name="矩形 7">
            <a:extLst>
              <a:ext uri="{FF2B5EF4-FFF2-40B4-BE49-F238E27FC236}">
                <a16:creationId xmlns:a16="http://schemas.microsoft.com/office/drawing/2014/main" id="{F2E151F6-89BB-4400-99F0-513401CE00C1}"/>
              </a:ext>
            </a:extLst>
          </p:cNvPr>
          <p:cNvSpPr>
            <a:spLocks noChangeArrowheads="1"/>
          </p:cNvSpPr>
          <p:nvPr/>
        </p:nvSpPr>
        <p:spPr bwMode="auto">
          <a:xfrm>
            <a:off x="0" y="0"/>
            <a:ext cx="9144000" cy="107950"/>
          </a:xfrm>
          <a:prstGeom prst="rect">
            <a:avLst/>
          </a:prstGeom>
          <a:gradFill rotWithShape="0">
            <a:gsLst>
              <a:gs pos="0">
                <a:srgbClr val="918415">
                  <a:alpha val="50000"/>
                </a:srgbClr>
              </a:gs>
              <a:gs pos="50000">
                <a:srgbClr val="EEEDE7">
                  <a:alpha val="45000"/>
                </a:srgbClr>
              </a:gs>
              <a:gs pos="100000">
                <a:srgbClr val="918415">
                  <a:alpha val="39999"/>
                </a:srgbClr>
              </a:gs>
            </a:gsLst>
            <a:lin ang="0" scaled="1"/>
          </a:gradFill>
          <a:ln w="9525">
            <a:noFill/>
            <a:miter lim="800000"/>
            <a:headEnd/>
            <a:tailEnd/>
          </a:ln>
        </p:spPr>
        <p:txBody>
          <a:bodyPr anchor="ctr"/>
          <a:lstStyle/>
          <a:p>
            <a:pPr algn="ctr">
              <a:defRPr/>
            </a:pPr>
            <a:endParaRPr lang="zh-CN" altLang="en-US">
              <a:solidFill>
                <a:srgbClr val="FFFFFF"/>
              </a:solidFill>
              <a:latin typeface="Franklin Gothic Book"/>
              <a:ea typeface="黑体" pitchFamily="49" charset="-122"/>
            </a:endParaRPr>
          </a:p>
        </p:txBody>
      </p:sp>
      <p:sp>
        <p:nvSpPr>
          <p:cNvPr id="1028" name="矩形 8">
            <a:extLst>
              <a:ext uri="{FF2B5EF4-FFF2-40B4-BE49-F238E27FC236}">
                <a16:creationId xmlns:a16="http://schemas.microsoft.com/office/drawing/2014/main" id="{8022DD63-4CB1-420D-BA79-DE9F1771220C}"/>
              </a:ext>
            </a:extLst>
          </p:cNvPr>
          <p:cNvSpPr>
            <a:spLocks noChangeArrowheads="1"/>
          </p:cNvSpPr>
          <p:nvPr/>
        </p:nvSpPr>
        <p:spPr bwMode="auto">
          <a:xfrm>
            <a:off x="685800" y="3197225"/>
            <a:ext cx="7772400" cy="17463"/>
          </a:xfrm>
          <a:prstGeom prst="rect">
            <a:avLst/>
          </a:prstGeom>
          <a:gradFill rotWithShape="0">
            <a:gsLst>
              <a:gs pos="0">
                <a:srgbClr val="DCD9CC">
                  <a:alpha val="20000"/>
                </a:srgbClr>
              </a:gs>
              <a:gs pos="50000">
                <a:srgbClr val="918415">
                  <a:alpha val="35000"/>
                </a:srgbClr>
              </a:gs>
              <a:gs pos="100000">
                <a:srgbClr val="DCD9CC">
                  <a:alpha val="50000"/>
                </a:srgbClr>
              </a:gs>
            </a:gsLst>
            <a:lin ang="0" scaled="1"/>
          </a:gradFill>
          <a:ln w="9525">
            <a:noFill/>
            <a:miter lim="800000"/>
            <a:headEnd/>
            <a:tailEnd/>
          </a:ln>
        </p:spPr>
        <p:txBody>
          <a:bodyPr anchor="ctr"/>
          <a:lstStyle/>
          <a:p>
            <a:pPr algn="ctr">
              <a:defRPr/>
            </a:pPr>
            <a:endParaRPr lang="zh-CN" altLang="en-US">
              <a:solidFill>
                <a:srgbClr val="FFFFFF"/>
              </a:solidFill>
              <a:latin typeface="Franklin Gothic Book"/>
              <a:ea typeface="黑体" pitchFamily="49" charset="-122"/>
            </a:endParaRPr>
          </a:p>
        </p:txBody>
      </p:sp>
      <p:sp>
        <p:nvSpPr>
          <p:cNvPr id="1035" name="标题占位符 1">
            <a:extLst>
              <a:ext uri="{FF2B5EF4-FFF2-40B4-BE49-F238E27FC236}">
                <a16:creationId xmlns:a16="http://schemas.microsoft.com/office/drawing/2014/main" id="{1775BC13-A2F1-4A66-B438-2CF8E967F976}"/>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36" name="文本占位符 2">
            <a:extLst>
              <a:ext uri="{FF2B5EF4-FFF2-40B4-BE49-F238E27FC236}">
                <a16:creationId xmlns:a16="http://schemas.microsoft.com/office/drawing/2014/main" id="{E4340085-1985-4D2C-BECC-4AC31E478D22}"/>
              </a:ext>
            </a:extLst>
          </p:cNvPr>
          <p:cNvSpPr>
            <a:spLocks noGrp="1" noChangeArrowheads="1"/>
          </p:cNvSpPr>
          <p:nvPr>
            <p:ph type="body" idx="1"/>
          </p:nvPr>
        </p:nvSpPr>
        <p:spPr bwMode="auto">
          <a:xfrm>
            <a:off x="457200" y="1600200"/>
            <a:ext cx="822960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31" name="日期占位符 3">
            <a:extLst>
              <a:ext uri="{FF2B5EF4-FFF2-40B4-BE49-F238E27FC236}">
                <a16:creationId xmlns:a16="http://schemas.microsoft.com/office/drawing/2014/main" id="{F3572BF0-711D-4DB9-BE20-B7B2FBA25FF4}"/>
              </a:ext>
            </a:extLst>
          </p:cNvPr>
          <p:cNvSpPr>
            <a:spLocks noGrp="1" noChangeArrowheads="1"/>
          </p:cNvSpPr>
          <p:nvPr>
            <p:ph type="dt" sz="half" idx="2"/>
          </p:nvPr>
        </p:nvSpPr>
        <p:spPr bwMode="auto">
          <a:xfrm>
            <a:off x="76200" y="6400800"/>
            <a:ext cx="3200400" cy="2841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100">
                <a:solidFill>
                  <a:srgbClr val="636363"/>
                </a:solidFill>
                <a:latin typeface="+mn-lt"/>
                <a:ea typeface="+mn-ea"/>
              </a:defRPr>
            </a:lvl1pPr>
          </a:lstStyle>
          <a:p>
            <a:pPr>
              <a:defRPr/>
            </a:pPr>
            <a:fld id="{2C394A65-8D52-4087-BA8F-95530838E08A}" type="datetimeFigureOut">
              <a:rPr lang="zh-CN" altLang="en-US"/>
              <a:pPr>
                <a:defRPr/>
              </a:pPr>
              <a:t>2018/12/13</a:t>
            </a:fld>
            <a:endParaRPr lang="en-US"/>
          </a:p>
        </p:txBody>
      </p:sp>
      <p:sp>
        <p:nvSpPr>
          <p:cNvPr id="1032" name="页脚占位符 4">
            <a:extLst>
              <a:ext uri="{FF2B5EF4-FFF2-40B4-BE49-F238E27FC236}">
                <a16:creationId xmlns:a16="http://schemas.microsoft.com/office/drawing/2014/main" id="{98322C9F-67C2-4313-AE49-CAB5FCA1DF8F}"/>
              </a:ext>
            </a:extLst>
          </p:cNvPr>
          <p:cNvSpPr>
            <a:spLocks noGrp="1" noChangeArrowheads="1"/>
          </p:cNvSpPr>
          <p:nvPr>
            <p:ph type="ftr" sz="quarter" idx="3"/>
          </p:nvPr>
        </p:nvSpPr>
        <p:spPr bwMode="auto">
          <a:xfrm>
            <a:off x="5334000" y="6400800"/>
            <a:ext cx="3733800" cy="284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100">
                <a:solidFill>
                  <a:srgbClr val="636363"/>
                </a:solidFill>
                <a:latin typeface="+mn-lt"/>
                <a:ea typeface="+mn-ea"/>
              </a:defRPr>
            </a:lvl1pPr>
          </a:lstStyle>
          <a:p>
            <a:pPr>
              <a:defRPr/>
            </a:pPr>
            <a:endParaRPr lang="zh-CN" altLang="en-US"/>
          </a:p>
        </p:txBody>
      </p:sp>
      <p:sp>
        <p:nvSpPr>
          <p:cNvPr id="1033" name="灯片编号占位符 5">
            <a:extLst>
              <a:ext uri="{FF2B5EF4-FFF2-40B4-BE49-F238E27FC236}">
                <a16:creationId xmlns:a16="http://schemas.microsoft.com/office/drawing/2014/main" id="{6DFEB09D-EFA3-4A3E-8554-40080ED013DD}"/>
              </a:ext>
            </a:extLst>
          </p:cNvPr>
          <p:cNvSpPr>
            <a:spLocks noGrp="1" noChangeArrowheads="1"/>
          </p:cNvSpPr>
          <p:nvPr>
            <p:ph type="sldNum" sz="quarter" idx="4"/>
          </p:nvPr>
        </p:nvSpPr>
        <p:spPr bwMode="auto">
          <a:xfrm>
            <a:off x="4114800" y="6400800"/>
            <a:ext cx="914400" cy="284163"/>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lvl1pPr algn="ctr">
              <a:defRPr sz="1100">
                <a:solidFill>
                  <a:srgbClr val="636363"/>
                </a:solidFill>
                <a:latin typeface="Franklin Gothic Book" panose="020B0503020102020204" pitchFamily="34" charset="0"/>
                <a:ea typeface="黑体" panose="02010609060101010101" pitchFamily="49" charset="-122"/>
              </a:defRPr>
            </a:lvl1pPr>
          </a:lstStyle>
          <a:p>
            <a:fld id="{DB9B7D26-35BB-443D-87E1-2F05F2ACB6A2}" type="slidenum">
              <a:rPr lang="zh-CN" altLang="en-US"/>
              <a:pPr/>
              <a:t>‹#›</a:t>
            </a:fld>
            <a:endParaRPr lang="en-US" altLang="zh-CN"/>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ransition>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Franklin Gothic Medium" pitchFamily="34" charset="0"/>
          <a:ea typeface="微软雅黑" pitchFamily="34" charset="-122"/>
        </a:defRPr>
      </a:lvl2pPr>
      <a:lvl3pPr algn="ctr" rtl="0" eaLnBrk="0" fontAlgn="base" hangingPunct="0">
        <a:spcBef>
          <a:spcPct val="0"/>
        </a:spcBef>
        <a:spcAft>
          <a:spcPct val="0"/>
        </a:spcAft>
        <a:defRPr sz="4400">
          <a:solidFill>
            <a:schemeClr val="tx2"/>
          </a:solidFill>
          <a:latin typeface="Franklin Gothic Medium" pitchFamily="34" charset="0"/>
          <a:ea typeface="微软雅黑" pitchFamily="34" charset="-122"/>
        </a:defRPr>
      </a:lvl3pPr>
      <a:lvl4pPr algn="ctr" rtl="0" eaLnBrk="0" fontAlgn="base" hangingPunct="0">
        <a:spcBef>
          <a:spcPct val="0"/>
        </a:spcBef>
        <a:spcAft>
          <a:spcPct val="0"/>
        </a:spcAft>
        <a:defRPr sz="4400">
          <a:solidFill>
            <a:schemeClr val="tx2"/>
          </a:solidFill>
          <a:latin typeface="Franklin Gothic Medium" pitchFamily="34" charset="0"/>
          <a:ea typeface="微软雅黑" pitchFamily="34" charset="-122"/>
        </a:defRPr>
      </a:lvl4pPr>
      <a:lvl5pPr algn="ctr" rtl="0" eaLnBrk="0" fontAlgn="base" hangingPunct="0">
        <a:spcBef>
          <a:spcPct val="0"/>
        </a:spcBef>
        <a:spcAft>
          <a:spcPct val="0"/>
        </a:spcAft>
        <a:defRPr sz="4400">
          <a:solidFill>
            <a:schemeClr val="tx2"/>
          </a:solidFill>
          <a:latin typeface="Franklin Gothic Medium" pitchFamily="34" charset="0"/>
          <a:ea typeface="微软雅黑" pitchFamily="34" charset="-122"/>
        </a:defRPr>
      </a:lvl5pPr>
      <a:lvl6pPr marL="457200" algn="ctr" rtl="0" eaLnBrk="0" fontAlgn="base" hangingPunct="0">
        <a:spcBef>
          <a:spcPct val="0"/>
        </a:spcBef>
        <a:spcAft>
          <a:spcPct val="0"/>
        </a:spcAft>
        <a:defRPr sz="4400">
          <a:solidFill>
            <a:schemeClr val="tx2"/>
          </a:solidFill>
          <a:latin typeface="Franklin Gothic Medium" pitchFamily="34" charset="0"/>
          <a:ea typeface="微软雅黑" pitchFamily="34" charset="-122"/>
        </a:defRPr>
      </a:lvl6pPr>
      <a:lvl7pPr marL="914400" algn="ctr" rtl="0" eaLnBrk="0" fontAlgn="base" hangingPunct="0">
        <a:spcBef>
          <a:spcPct val="0"/>
        </a:spcBef>
        <a:spcAft>
          <a:spcPct val="0"/>
        </a:spcAft>
        <a:defRPr sz="4400">
          <a:solidFill>
            <a:schemeClr val="tx2"/>
          </a:solidFill>
          <a:latin typeface="Franklin Gothic Medium" pitchFamily="34" charset="0"/>
          <a:ea typeface="微软雅黑" pitchFamily="34" charset="-122"/>
        </a:defRPr>
      </a:lvl7pPr>
      <a:lvl8pPr marL="1371600" algn="ctr" rtl="0" eaLnBrk="0" fontAlgn="base" hangingPunct="0">
        <a:spcBef>
          <a:spcPct val="0"/>
        </a:spcBef>
        <a:spcAft>
          <a:spcPct val="0"/>
        </a:spcAft>
        <a:defRPr sz="4400">
          <a:solidFill>
            <a:schemeClr val="tx2"/>
          </a:solidFill>
          <a:latin typeface="Franklin Gothic Medium" pitchFamily="34" charset="0"/>
          <a:ea typeface="微软雅黑" pitchFamily="34" charset="-122"/>
        </a:defRPr>
      </a:lvl8pPr>
      <a:lvl9pPr marL="1828800" algn="ctr" rtl="0" eaLnBrk="0" fontAlgn="base" hangingPunct="0">
        <a:spcBef>
          <a:spcPct val="0"/>
        </a:spcBef>
        <a:spcAft>
          <a:spcPct val="0"/>
        </a:spcAft>
        <a:defRPr sz="4400">
          <a:solidFill>
            <a:schemeClr val="tx2"/>
          </a:solidFill>
          <a:latin typeface="Franklin Gothic Medium" pitchFamily="34" charset="0"/>
          <a:ea typeface="微软雅黑" pitchFamily="34" charset="-122"/>
        </a:defRPr>
      </a:lvl9pPr>
    </p:titleStyle>
    <p:body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ß"/>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anose="05020102010507070707" pitchFamily="18" charset="2"/>
        <a:buChar char="Þ"/>
        <a:defRPr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SzPct val="50000"/>
        <a:buFont typeface="Wingdings 2" panose="05020102010507070707" pitchFamily="18" charset="2"/>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mn-lt"/>
          <a:ea typeface="+mn-ea"/>
        </a:defRPr>
      </a:lvl5pPr>
      <a:lvl6pPr marL="2514600" indent="-228600" algn="l" rtl="0" eaLnBrk="0" fontAlgn="base" hangingPunct="0">
        <a:spcBef>
          <a:spcPct val="20000"/>
        </a:spcBef>
        <a:spcAft>
          <a:spcPct val="0"/>
        </a:spcAft>
        <a:buClr>
          <a:schemeClr val="tx2"/>
        </a:buClr>
        <a:buSzPct val="50000"/>
        <a:buFont typeface="Wingdings 2" pitchFamily="18" charset="2"/>
        <a:buChar char=""/>
        <a:defRPr sz="2000">
          <a:solidFill>
            <a:schemeClr val="tx1"/>
          </a:solidFill>
          <a:latin typeface="+mn-lt"/>
          <a:ea typeface="+mn-ea"/>
        </a:defRPr>
      </a:lvl6pPr>
      <a:lvl7pPr marL="2971800" indent="-228600" algn="l" rtl="0" eaLnBrk="0" fontAlgn="base" hangingPunct="0">
        <a:spcBef>
          <a:spcPct val="20000"/>
        </a:spcBef>
        <a:spcAft>
          <a:spcPct val="0"/>
        </a:spcAft>
        <a:buClr>
          <a:schemeClr val="tx2"/>
        </a:buClr>
        <a:buSzPct val="50000"/>
        <a:buFont typeface="Wingdings 2" pitchFamily="18" charset="2"/>
        <a:buChar char=""/>
        <a:defRPr sz="2000">
          <a:solidFill>
            <a:schemeClr val="tx1"/>
          </a:solidFill>
          <a:latin typeface="+mn-lt"/>
          <a:ea typeface="+mn-ea"/>
        </a:defRPr>
      </a:lvl7pPr>
      <a:lvl8pPr marL="3429000" indent="-228600" algn="l" rtl="0" eaLnBrk="0" fontAlgn="base" hangingPunct="0">
        <a:spcBef>
          <a:spcPct val="20000"/>
        </a:spcBef>
        <a:spcAft>
          <a:spcPct val="0"/>
        </a:spcAft>
        <a:buClr>
          <a:schemeClr val="tx2"/>
        </a:buClr>
        <a:buSzPct val="50000"/>
        <a:buFont typeface="Wingdings 2" pitchFamily="18" charset="2"/>
        <a:buChar char=""/>
        <a:defRPr sz="2000">
          <a:solidFill>
            <a:schemeClr val="tx1"/>
          </a:solidFill>
          <a:latin typeface="+mn-lt"/>
          <a:ea typeface="+mn-ea"/>
        </a:defRPr>
      </a:lvl8pPr>
      <a:lvl9pPr marL="3886200" indent="-228600" algn="l" rtl="0" eaLnBrk="0" fontAlgn="base" hangingPunct="0">
        <a:spcBef>
          <a:spcPct val="20000"/>
        </a:spcBef>
        <a:spcAft>
          <a:spcPct val="0"/>
        </a:spcAft>
        <a:buClr>
          <a:schemeClr val="tx2"/>
        </a:buClr>
        <a:buSzPct val="50000"/>
        <a:buFont typeface="Wingdings 2" pitchFamily="18"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050" name="矩形 6">
            <a:extLst>
              <a:ext uri="{FF2B5EF4-FFF2-40B4-BE49-F238E27FC236}">
                <a16:creationId xmlns:a16="http://schemas.microsoft.com/office/drawing/2014/main" id="{EEEBAD9D-CB47-4C14-A06B-3972546F670D}"/>
              </a:ext>
            </a:extLst>
          </p:cNvPr>
          <p:cNvSpPr>
            <a:spLocks noChangeArrowheads="1"/>
          </p:cNvSpPr>
          <p:nvPr/>
        </p:nvSpPr>
        <p:spPr bwMode="auto">
          <a:xfrm>
            <a:off x="0" y="6678613"/>
            <a:ext cx="9144000" cy="179387"/>
          </a:xfrm>
          <a:prstGeom prst="rect">
            <a:avLst/>
          </a:prstGeom>
          <a:gradFill rotWithShape="0">
            <a:gsLst>
              <a:gs pos="0">
                <a:srgbClr val="918415">
                  <a:alpha val="50000"/>
                </a:srgbClr>
              </a:gs>
              <a:gs pos="50000">
                <a:srgbClr val="EEEDE7">
                  <a:alpha val="45000"/>
                </a:srgbClr>
              </a:gs>
              <a:gs pos="100000">
                <a:srgbClr val="918415">
                  <a:alpha val="39999"/>
                </a:srgbClr>
              </a:gs>
            </a:gsLst>
            <a:lin ang="0" scaled="1"/>
          </a:gradFill>
          <a:ln w="9525">
            <a:noFill/>
            <a:miter lim="800000"/>
            <a:headEnd/>
            <a:tailEnd/>
          </a:ln>
        </p:spPr>
        <p:txBody>
          <a:bodyPr anchor="ctr"/>
          <a:lstStyle/>
          <a:p>
            <a:pPr algn="ctr">
              <a:defRPr/>
            </a:pPr>
            <a:endParaRPr lang="zh-CN" altLang="en-US">
              <a:solidFill>
                <a:srgbClr val="FFFFFF"/>
              </a:solidFill>
              <a:latin typeface="Franklin Gothic Book"/>
              <a:ea typeface="黑体" pitchFamily="49" charset="-122"/>
            </a:endParaRPr>
          </a:p>
        </p:txBody>
      </p:sp>
      <p:sp>
        <p:nvSpPr>
          <p:cNvPr id="2051" name="矩形 7">
            <a:extLst>
              <a:ext uri="{FF2B5EF4-FFF2-40B4-BE49-F238E27FC236}">
                <a16:creationId xmlns:a16="http://schemas.microsoft.com/office/drawing/2014/main" id="{B1D21F11-26BD-470B-8457-ADF10BC86807}"/>
              </a:ext>
            </a:extLst>
          </p:cNvPr>
          <p:cNvSpPr>
            <a:spLocks noChangeArrowheads="1"/>
          </p:cNvSpPr>
          <p:nvPr/>
        </p:nvSpPr>
        <p:spPr bwMode="auto">
          <a:xfrm>
            <a:off x="0" y="0"/>
            <a:ext cx="9144000" cy="107950"/>
          </a:xfrm>
          <a:prstGeom prst="rect">
            <a:avLst/>
          </a:prstGeom>
          <a:gradFill rotWithShape="0">
            <a:gsLst>
              <a:gs pos="0">
                <a:srgbClr val="918415">
                  <a:alpha val="50000"/>
                </a:srgbClr>
              </a:gs>
              <a:gs pos="50000">
                <a:srgbClr val="EEEDE7">
                  <a:alpha val="45000"/>
                </a:srgbClr>
              </a:gs>
              <a:gs pos="100000">
                <a:srgbClr val="918415">
                  <a:alpha val="39999"/>
                </a:srgbClr>
              </a:gs>
            </a:gsLst>
            <a:lin ang="0" scaled="1"/>
          </a:gradFill>
          <a:ln w="9525">
            <a:noFill/>
            <a:miter lim="800000"/>
            <a:headEnd/>
            <a:tailEnd/>
          </a:ln>
        </p:spPr>
        <p:txBody>
          <a:bodyPr anchor="ctr"/>
          <a:lstStyle/>
          <a:p>
            <a:pPr algn="ctr">
              <a:defRPr/>
            </a:pPr>
            <a:endParaRPr lang="zh-CN" altLang="en-US">
              <a:solidFill>
                <a:srgbClr val="FFFFFF"/>
              </a:solidFill>
              <a:latin typeface="Franklin Gothic Book"/>
              <a:ea typeface="黑体" pitchFamily="49" charset="-122"/>
            </a:endParaRPr>
          </a:p>
        </p:txBody>
      </p:sp>
      <p:sp>
        <p:nvSpPr>
          <p:cNvPr id="2052" name="矩形 8">
            <a:extLst>
              <a:ext uri="{FF2B5EF4-FFF2-40B4-BE49-F238E27FC236}">
                <a16:creationId xmlns:a16="http://schemas.microsoft.com/office/drawing/2014/main" id="{0CF958E0-42CA-4C03-9B87-F6FF0327A4DA}"/>
              </a:ext>
            </a:extLst>
          </p:cNvPr>
          <p:cNvSpPr>
            <a:spLocks noChangeArrowheads="1"/>
          </p:cNvSpPr>
          <p:nvPr/>
        </p:nvSpPr>
        <p:spPr bwMode="auto">
          <a:xfrm>
            <a:off x="457200" y="1411288"/>
            <a:ext cx="8229600" cy="17462"/>
          </a:xfrm>
          <a:prstGeom prst="rect">
            <a:avLst/>
          </a:prstGeom>
          <a:gradFill rotWithShape="0">
            <a:gsLst>
              <a:gs pos="0">
                <a:srgbClr val="DCD9CC">
                  <a:alpha val="20000"/>
                </a:srgbClr>
              </a:gs>
              <a:gs pos="50000">
                <a:srgbClr val="918415">
                  <a:alpha val="35000"/>
                </a:srgbClr>
              </a:gs>
              <a:gs pos="100000">
                <a:srgbClr val="DCD9CC">
                  <a:alpha val="50000"/>
                </a:srgbClr>
              </a:gs>
            </a:gsLst>
            <a:lin ang="0" scaled="1"/>
          </a:gradFill>
          <a:ln w="9525">
            <a:noFill/>
            <a:miter lim="800000"/>
            <a:headEnd/>
            <a:tailEnd/>
          </a:ln>
        </p:spPr>
        <p:txBody>
          <a:bodyPr anchor="ctr"/>
          <a:lstStyle/>
          <a:p>
            <a:pPr algn="ctr">
              <a:defRPr/>
            </a:pPr>
            <a:endParaRPr lang="zh-CN" altLang="en-US">
              <a:solidFill>
                <a:srgbClr val="FFFFFF"/>
              </a:solidFill>
              <a:latin typeface="Franklin Gothic Book"/>
              <a:ea typeface="黑体" pitchFamily="49" charset="-122"/>
            </a:endParaRPr>
          </a:p>
        </p:txBody>
      </p:sp>
      <p:sp>
        <p:nvSpPr>
          <p:cNvPr id="2059" name="标题占位符 1">
            <a:extLst>
              <a:ext uri="{FF2B5EF4-FFF2-40B4-BE49-F238E27FC236}">
                <a16:creationId xmlns:a16="http://schemas.microsoft.com/office/drawing/2014/main" id="{968B9435-9175-496B-818E-BD5946B3F100}"/>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2060" name="文本占位符 2">
            <a:extLst>
              <a:ext uri="{FF2B5EF4-FFF2-40B4-BE49-F238E27FC236}">
                <a16:creationId xmlns:a16="http://schemas.microsoft.com/office/drawing/2014/main" id="{5D570D0B-41EF-4DCD-A770-03108E138921}"/>
              </a:ext>
            </a:extLst>
          </p:cNvPr>
          <p:cNvSpPr>
            <a:spLocks noGrp="1" noChangeArrowheads="1"/>
          </p:cNvSpPr>
          <p:nvPr>
            <p:ph type="body" idx="1"/>
          </p:nvPr>
        </p:nvSpPr>
        <p:spPr bwMode="auto">
          <a:xfrm>
            <a:off x="457200" y="1600200"/>
            <a:ext cx="822960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2055" name="日期占位符 3">
            <a:extLst>
              <a:ext uri="{FF2B5EF4-FFF2-40B4-BE49-F238E27FC236}">
                <a16:creationId xmlns:a16="http://schemas.microsoft.com/office/drawing/2014/main" id="{E9C97216-01DB-4FDD-905C-6850C21352EA}"/>
              </a:ext>
            </a:extLst>
          </p:cNvPr>
          <p:cNvSpPr>
            <a:spLocks noGrp="1" noChangeArrowheads="1"/>
          </p:cNvSpPr>
          <p:nvPr>
            <p:ph type="dt" sz="half" idx="2"/>
          </p:nvPr>
        </p:nvSpPr>
        <p:spPr bwMode="auto">
          <a:xfrm>
            <a:off x="73025" y="6400800"/>
            <a:ext cx="3200400" cy="2841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100">
                <a:solidFill>
                  <a:srgbClr val="636363"/>
                </a:solidFill>
                <a:latin typeface="+mn-lt"/>
                <a:ea typeface="+mn-ea"/>
              </a:defRPr>
            </a:lvl1pPr>
          </a:lstStyle>
          <a:p>
            <a:pPr>
              <a:defRPr/>
            </a:pPr>
            <a:fld id="{9E42C75F-580E-4E54-91CD-5F872E794A4F}" type="datetimeFigureOut">
              <a:rPr lang="zh-CN" altLang="en-US"/>
              <a:pPr>
                <a:defRPr/>
              </a:pPr>
              <a:t>2018/12/13</a:t>
            </a:fld>
            <a:endParaRPr lang="en-US"/>
          </a:p>
        </p:txBody>
      </p:sp>
      <p:sp>
        <p:nvSpPr>
          <p:cNvPr id="2056" name="页脚占位符 4">
            <a:extLst>
              <a:ext uri="{FF2B5EF4-FFF2-40B4-BE49-F238E27FC236}">
                <a16:creationId xmlns:a16="http://schemas.microsoft.com/office/drawing/2014/main" id="{464EEC11-F951-4156-AC3B-7E51114AD94C}"/>
              </a:ext>
            </a:extLst>
          </p:cNvPr>
          <p:cNvSpPr>
            <a:spLocks noGrp="1" noChangeArrowheads="1"/>
          </p:cNvSpPr>
          <p:nvPr>
            <p:ph type="ftr" sz="quarter" idx="3"/>
          </p:nvPr>
        </p:nvSpPr>
        <p:spPr bwMode="auto">
          <a:xfrm>
            <a:off x="5330825" y="6400800"/>
            <a:ext cx="3733800" cy="284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100">
                <a:solidFill>
                  <a:srgbClr val="636363"/>
                </a:solidFill>
                <a:latin typeface="+mn-lt"/>
                <a:ea typeface="+mn-ea"/>
              </a:defRPr>
            </a:lvl1pPr>
          </a:lstStyle>
          <a:p>
            <a:pPr>
              <a:defRPr/>
            </a:pPr>
            <a:endParaRPr lang="zh-CN" altLang="en-US"/>
          </a:p>
        </p:txBody>
      </p:sp>
      <p:sp>
        <p:nvSpPr>
          <p:cNvPr id="2057" name="灯片编号占位符 5">
            <a:extLst>
              <a:ext uri="{FF2B5EF4-FFF2-40B4-BE49-F238E27FC236}">
                <a16:creationId xmlns:a16="http://schemas.microsoft.com/office/drawing/2014/main" id="{34D65F46-4930-498C-AEA0-E092A021924A}"/>
              </a:ext>
            </a:extLst>
          </p:cNvPr>
          <p:cNvSpPr>
            <a:spLocks noGrp="1" noChangeArrowheads="1"/>
          </p:cNvSpPr>
          <p:nvPr>
            <p:ph type="sldNum" sz="quarter" idx="4"/>
          </p:nvPr>
        </p:nvSpPr>
        <p:spPr bwMode="auto">
          <a:xfrm>
            <a:off x="4114800" y="6400800"/>
            <a:ext cx="914400" cy="284163"/>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lvl1pPr algn="ctr">
              <a:defRPr sz="1100">
                <a:solidFill>
                  <a:srgbClr val="636363"/>
                </a:solidFill>
                <a:latin typeface="Franklin Gothic Book" panose="020B0503020102020204" pitchFamily="34" charset="0"/>
                <a:ea typeface="黑体" panose="02010609060101010101" pitchFamily="49" charset="-122"/>
              </a:defRPr>
            </a:lvl1pPr>
          </a:lstStyle>
          <a:p>
            <a:fld id="{5D555623-8392-430D-A759-1AB1E9BB21A3}" type="slidenum">
              <a:rPr lang="zh-CN" altLang="en-US"/>
              <a:pPr/>
              <a:t>‹#›</a:t>
            </a:fld>
            <a:endParaRPr lang="en-US" altLang="zh-CN"/>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Franklin Gothic Medium" pitchFamily="34" charset="0"/>
          <a:ea typeface="微软雅黑" pitchFamily="34" charset="-122"/>
        </a:defRPr>
      </a:lvl2pPr>
      <a:lvl3pPr algn="ctr" rtl="0" eaLnBrk="0" fontAlgn="base" hangingPunct="0">
        <a:spcBef>
          <a:spcPct val="0"/>
        </a:spcBef>
        <a:spcAft>
          <a:spcPct val="0"/>
        </a:spcAft>
        <a:defRPr sz="4400">
          <a:solidFill>
            <a:schemeClr val="tx2"/>
          </a:solidFill>
          <a:latin typeface="Franklin Gothic Medium" pitchFamily="34" charset="0"/>
          <a:ea typeface="微软雅黑" pitchFamily="34" charset="-122"/>
        </a:defRPr>
      </a:lvl3pPr>
      <a:lvl4pPr algn="ctr" rtl="0" eaLnBrk="0" fontAlgn="base" hangingPunct="0">
        <a:spcBef>
          <a:spcPct val="0"/>
        </a:spcBef>
        <a:spcAft>
          <a:spcPct val="0"/>
        </a:spcAft>
        <a:defRPr sz="4400">
          <a:solidFill>
            <a:schemeClr val="tx2"/>
          </a:solidFill>
          <a:latin typeface="Franklin Gothic Medium" pitchFamily="34" charset="0"/>
          <a:ea typeface="微软雅黑" pitchFamily="34" charset="-122"/>
        </a:defRPr>
      </a:lvl4pPr>
      <a:lvl5pPr algn="ctr" rtl="0" eaLnBrk="0" fontAlgn="base" hangingPunct="0">
        <a:spcBef>
          <a:spcPct val="0"/>
        </a:spcBef>
        <a:spcAft>
          <a:spcPct val="0"/>
        </a:spcAft>
        <a:defRPr sz="4400">
          <a:solidFill>
            <a:schemeClr val="tx2"/>
          </a:solidFill>
          <a:latin typeface="Franklin Gothic Medium" pitchFamily="34" charset="0"/>
          <a:ea typeface="微软雅黑" pitchFamily="34" charset="-122"/>
        </a:defRPr>
      </a:lvl5pPr>
      <a:lvl6pPr marL="457200" algn="ctr" rtl="0" eaLnBrk="0" fontAlgn="base" hangingPunct="0">
        <a:spcBef>
          <a:spcPct val="0"/>
        </a:spcBef>
        <a:spcAft>
          <a:spcPct val="0"/>
        </a:spcAft>
        <a:defRPr sz="4400">
          <a:solidFill>
            <a:schemeClr val="tx2"/>
          </a:solidFill>
          <a:latin typeface="Franklin Gothic Medium" pitchFamily="34" charset="0"/>
          <a:ea typeface="微软雅黑" pitchFamily="34" charset="-122"/>
        </a:defRPr>
      </a:lvl6pPr>
      <a:lvl7pPr marL="914400" algn="ctr" rtl="0" eaLnBrk="0" fontAlgn="base" hangingPunct="0">
        <a:spcBef>
          <a:spcPct val="0"/>
        </a:spcBef>
        <a:spcAft>
          <a:spcPct val="0"/>
        </a:spcAft>
        <a:defRPr sz="4400">
          <a:solidFill>
            <a:schemeClr val="tx2"/>
          </a:solidFill>
          <a:latin typeface="Franklin Gothic Medium" pitchFamily="34" charset="0"/>
          <a:ea typeface="微软雅黑" pitchFamily="34" charset="-122"/>
        </a:defRPr>
      </a:lvl7pPr>
      <a:lvl8pPr marL="1371600" algn="ctr" rtl="0" eaLnBrk="0" fontAlgn="base" hangingPunct="0">
        <a:spcBef>
          <a:spcPct val="0"/>
        </a:spcBef>
        <a:spcAft>
          <a:spcPct val="0"/>
        </a:spcAft>
        <a:defRPr sz="4400">
          <a:solidFill>
            <a:schemeClr val="tx2"/>
          </a:solidFill>
          <a:latin typeface="Franklin Gothic Medium" pitchFamily="34" charset="0"/>
          <a:ea typeface="微软雅黑" pitchFamily="34" charset="-122"/>
        </a:defRPr>
      </a:lvl8pPr>
      <a:lvl9pPr marL="1828800" algn="ctr" rtl="0" eaLnBrk="0" fontAlgn="base" hangingPunct="0">
        <a:spcBef>
          <a:spcPct val="0"/>
        </a:spcBef>
        <a:spcAft>
          <a:spcPct val="0"/>
        </a:spcAft>
        <a:defRPr sz="4400">
          <a:solidFill>
            <a:schemeClr val="tx2"/>
          </a:solidFill>
          <a:latin typeface="Franklin Gothic Medium" pitchFamily="34" charset="0"/>
          <a:ea typeface="微软雅黑" pitchFamily="34" charset="-122"/>
        </a:defRPr>
      </a:lvl9pPr>
    </p:titleStyle>
    <p:body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ß"/>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anose="05020102010507070707" pitchFamily="18" charset="2"/>
        <a:buChar char="Þ"/>
        <a:defRPr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SzPct val="50000"/>
        <a:buFont typeface="Wingdings 2" panose="05020102010507070707" pitchFamily="18" charset="2"/>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mn-lt"/>
          <a:ea typeface="+mn-ea"/>
        </a:defRPr>
      </a:lvl5pPr>
      <a:lvl6pPr marL="2514600" indent="-228600" algn="l" rtl="0" eaLnBrk="0" fontAlgn="base" hangingPunct="0">
        <a:spcBef>
          <a:spcPct val="20000"/>
        </a:spcBef>
        <a:spcAft>
          <a:spcPct val="0"/>
        </a:spcAft>
        <a:buClr>
          <a:schemeClr val="tx2"/>
        </a:buClr>
        <a:buSzPct val="50000"/>
        <a:buFont typeface="Wingdings 2" pitchFamily="18" charset="2"/>
        <a:buChar char=""/>
        <a:defRPr sz="2000">
          <a:solidFill>
            <a:schemeClr val="tx1"/>
          </a:solidFill>
          <a:latin typeface="+mn-lt"/>
          <a:ea typeface="+mn-ea"/>
        </a:defRPr>
      </a:lvl6pPr>
      <a:lvl7pPr marL="2971800" indent="-228600" algn="l" rtl="0" eaLnBrk="0" fontAlgn="base" hangingPunct="0">
        <a:spcBef>
          <a:spcPct val="20000"/>
        </a:spcBef>
        <a:spcAft>
          <a:spcPct val="0"/>
        </a:spcAft>
        <a:buClr>
          <a:schemeClr val="tx2"/>
        </a:buClr>
        <a:buSzPct val="50000"/>
        <a:buFont typeface="Wingdings 2" pitchFamily="18" charset="2"/>
        <a:buChar char=""/>
        <a:defRPr sz="2000">
          <a:solidFill>
            <a:schemeClr val="tx1"/>
          </a:solidFill>
          <a:latin typeface="+mn-lt"/>
          <a:ea typeface="+mn-ea"/>
        </a:defRPr>
      </a:lvl7pPr>
      <a:lvl8pPr marL="3429000" indent="-228600" algn="l" rtl="0" eaLnBrk="0" fontAlgn="base" hangingPunct="0">
        <a:spcBef>
          <a:spcPct val="20000"/>
        </a:spcBef>
        <a:spcAft>
          <a:spcPct val="0"/>
        </a:spcAft>
        <a:buClr>
          <a:schemeClr val="tx2"/>
        </a:buClr>
        <a:buSzPct val="50000"/>
        <a:buFont typeface="Wingdings 2" pitchFamily="18" charset="2"/>
        <a:buChar char=""/>
        <a:defRPr sz="2000">
          <a:solidFill>
            <a:schemeClr val="tx1"/>
          </a:solidFill>
          <a:latin typeface="+mn-lt"/>
          <a:ea typeface="+mn-ea"/>
        </a:defRPr>
      </a:lvl8pPr>
      <a:lvl9pPr marL="3886200" indent="-228600" algn="l" rtl="0" eaLnBrk="0" fontAlgn="base" hangingPunct="0">
        <a:spcBef>
          <a:spcPct val="20000"/>
        </a:spcBef>
        <a:spcAft>
          <a:spcPct val="0"/>
        </a:spcAft>
        <a:buClr>
          <a:schemeClr val="tx2"/>
        </a:buClr>
        <a:buSzPct val="50000"/>
        <a:buFont typeface="Wingdings 2" pitchFamily="18"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矩形 6">
            <a:extLst>
              <a:ext uri="{FF2B5EF4-FFF2-40B4-BE49-F238E27FC236}">
                <a16:creationId xmlns:a16="http://schemas.microsoft.com/office/drawing/2014/main" id="{F86CE207-992F-4FFA-8539-F850E846ED13}"/>
              </a:ext>
            </a:extLst>
          </p:cNvPr>
          <p:cNvSpPr>
            <a:spLocks noChangeArrowheads="1"/>
          </p:cNvSpPr>
          <p:nvPr/>
        </p:nvSpPr>
        <p:spPr bwMode="auto">
          <a:xfrm>
            <a:off x="0" y="6678613"/>
            <a:ext cx="9144000" cy="179387"/>
          </a:xfrm>
          <a:prstGeom prst="rect">
            <a:avLst/>
          </a:prstGeom>
          <a:gradFill rotWithShape="0">
            <a:gsLst>
              <a:gs pos="0">
                <a:srgbClr val="918415">
                  <a:alpha val="50000"/>
                </a:srgbClr>
              </a:gs>
              <a:gs pos="50000">
                <a:srgbClr val="EEEDE7">
                  <a:alpha val="45000"/>
                </a:srgbClr>
              </a:gs>
              <a:gs pos="100000">
                <a:srgbClr val="918415">
                  <a:alpha val="39999"/>
                </a:srgbClr>
              </a:gs>
            </a:gsLst>
            <a:lin ang="0" scaled="1"/>
          </a:gradFill>
          <a:ln w="9525">
            <a:noFill/>
            <a:miter lim="800000"/>
            <a:headEnd/>
            <a:tailEnd/>
          </a:ln>
        </p:spPr>
        <p:txBody>
          <a:bodyPr anchor="ctr"/>
          <a:lstStyle/>
          <a:p>
            <a:pPr algn="ctr">
              <a:defRPr/>
            </a:pPr>
            <a:endParaRPr lang="zh-CN" altLang="en-US">
              <a:solidFill>
                <a:srgbClr val="FFFFFF"/>
              </a:solidFill>
              <a:latin typeface="Franklin Gothic Book"/>
              <a:ea typeface="黑体" pitchFamily="49" charset="-122"/>
            </a:endParaRPr>
          </a:p>
        </p:txBody>
      </p:sp>
      <p:sp>
        <p:nvSpPr>
          <p:cNvPr id="3075" name="矩形 7">
            <a:extLst>
              <a:ext uri="{FF2B5EF4-FFF2-40B4-BE49-F238E27FC236}">
                <a16:creationId xmlns:a16="http://schemas.microsoft.com/office/drawing/2014/main" id="{F7553650-45BA-4658-A1F4-1C51DE72F686}"/>
              </a:ext>
            </a:extLst>
          </p:cNvPr>
          <p:cNvSpPr>
            <a:spLocks noChangeArrowheads="1"/>
          </p:cNvSpPr>
          <p:nvPr/>
        </p:nvSpPr>
        <p:spPr bwMode="auto">
          <a:xfrm>
            <a:off x="0" y="0"/>
            <a:ext cx="9144000" cy="107950"/>
          </a:xfrm>
          <a:prstGeom prst="rect">
            <a:avLst/>
          </a:prstGeom>
          <a:gradFill rotWithShape="0">
            <a:gsLst>
              <a:gs pos="0">
                <a:srgbClr val="918415">
                  <a:alpha val="50000"/>
                </a:srgbClr>
              </a:gs>
              <a:gs pos="50000">
                <a:srgbClr val="EEEDE7">
                  <a:alpha val="45000"/>
                </a:srgbClr>
              </a:gs>
              <a:gs pos="100000">
                <a:srgbClr val="918415">
                  <a:alpha val="39999"/>
                </a:srgbClr>
              </a:gs>
            </a:gsLst>
            <a:lin ang="0" scaled="1"/>
          </a:gradFill>
          <a:ln w="9525">
            <a:noFill/>
            <a:miter lim="800000"/>
            <a:headEnd/>
            <a:tailEnd/>
          </a:ln>
        </p:spPr>
        <p:txBody>
          <a:bodyPr anchor="ctr"/>
          <a:lstStyle/>
          <a:p>
            <a:pPr algn="ctr">
              <a:defRPr/>
            </a:pPr>
            <a:endParaRPr lang="zh-CN" altLang="en-US">
              <a:solidFill>
                <a:srgbClr val="FFFFFF"/>
              </a:solidFill>
              <a:latin typeface="Franklin Gothic Book"/>
              <a:ea typeface="黑体" pitchFamily="49" charset="-122"/>
            </a:endParaRPr>
          </a:p>
        </p:txBody>
      </p:sp>
      <p:sp>
        <p:nvSpPr>
          <p:cNvPr id="3080" name="标题占位符 1">
            <a:extLst>
              <a:ext uri="{FF2B5EF4-FFF2-40B4-BE49-F238E27FC236}">
                <a16:creationId xmlns:a16="http://schemas.microsoft.com/office/drawing/2014/main" id="{B97A3E11-EB26-468B-A632-6F5456225009}"/>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3081" name="文本占位符 2">
            <a:extLst>
              <a:ext uri="{FF2B5EF4-FFF2-40B4-BE49-F238E27FC236}">
                <a16:creationId xmlns:a16="http://schemas.microsoft.com/office/drawing/2014/main" id="{D40F4A3B-C440-4C9D-82E1-AC361FB18542}"/>
              </a:ext>
            </a:extLst>
          </p:cNvPr>
          <p:cNvSpPr>
            <a:spLocks noGrp="1" noChangeArrowheads="1"/>
          </p:cNvSpPr>
          <p:nvPr>
            <p:ph type="body" idx="1"/>
          </p:nvPr>
        </p:nvSpPr>
        <p:spPr bwMode="auto">
          <a:xfrm>
            <a:off x="457200" y="1600200"/>
            <a:ext cx="822960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078" name="日期占位符 1">
            <a:extLst>
              <a:ext uri="{FF2B5EF4-FFF2-40B4-BE49-F238E27FC236}">
                <a16:creationId xmlns:a16="http://schemas.microsoft.com/office/drawing/2014/main" id="{6B085D78-2C13-47EB-B39D-01B7A412EEAB}"/>
              </a:ext>
            </a:extLst>
          </p:cNvPr>
          <p:cNvSpPr>
            <a:spLocks noGrp="1" noChangeArrowheads="1"/>
          </p:cNvSpPr>
          <p:nvPr>
            <p:ph type="dt" sz="half" idx="2"/>
          </p:nvPr>
        </p:nvSpPr>
        <p:spPr bwMode="auto">
          <a:xfrm>
            <a:off x="76200" y="6400800"/>
            <a:ext cx="3200400" cy="2841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100">
                <a:solidFill>
                  <a:srgbClr val="636363"/>
                </a:solidFill>
                <a:latin typeface="+mn-lt"/>
                <a:ea typeface="+mn-ea"/>
              </a:defRPr>
            </a:lvl1pPr>
          </a:lstStyle>
          <a:p>
            <a:pPr>
              <a:defRPr/>
            </a:pPr>
            <a:fld id="{D1065544-CA31-4CCC-9AEE-DF8836D7EAAE}" type="datetimeFigureOut">
              <a:rPr lang="zh-CN" altLang="en-US"/>
              <a:pPr>
                <a:defRPr/>
              </a:pPr>
              <a:t>2018/12/13</a:t>
            </a:fld>
            <a:endParaRPr lang="en-US"/>
          </a:p>
        </p:txBody>
      </p:sp>
      <p:sp>
        <p:nvSpPr>
          <p:cNvPr id="3079" name="页脚占位符 2">
            <a:extLst>
              <a:ext uri="{FF2B5EF4-FFF2-40B4-BE49-F238E27FC236}">
                <a16:creationId xmlns:a16="http://schemas.microsoft.com/office/drawing/2014/main" id="{C8BEAD2D-53F6-41FF-82E8-4A07FA5E39DF}"/>
              </a:ext>
            </a:extLst>
          </p:cNvPr>
          <p:cNvSpPr>
            <a:spLocks noGrp="1" noChangeArrowheads="1"/>
          </p:cNvSpPr>
          <p:nvPr>
            <p:ph type="ftr" sz="quarter" idx="3"/>
          </p:nvPr>
        </p:nvSpPr>
        <p:spPr bwMode="auto">
          <a:xfrm>
            <a:off x="5334000" y="6400800"/>
            <a:ext cx="3733800" cy="284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100">
                <a:solidFill>
                  <a:srgbClr val="636363"/>
                </a:solidFill>
                <a:latin typeface="+mn-lt"/>
                <a:ea typeface="+mn-ea"/>
              </a:defRPr>
            </a:lvl1pPr>
          </a:lstStyle>
          <a:p>
            <a:pPr>
              <a:defRPr/>
            </a:pPr>
            <a:endParaRPr lang="zh-CN" altLang="en-US"/>
          </a:p>
        </p:txBody>
      </p:sp>
      <p:sp>
        <p:nvSpPr>
          <p:cNvPr id="2" name="灯片编号占位符 3">
            <a:extLst>
              <a:ext uri="{FF2B5EF4-FFF2-40B4-BE49-F238E27FC236}">
                <a16:creationId xmlns:a16="http://schemas.microsoft.com/office/drawing/2014/main" id="{79BE3534-BCCB-4D58-8571-526EE3277EC6}"/>
              </a:ext>
            </a:extLst>
          </p:cNvPr>
          <p:cNvSpPr>
            <a:spLocks noGrp="1" noChangeArrowheads="1"/>
          </p:cNvSpPr>
          <p:nvPr>
            <p:ph type="sldNum" sz="quarter" idx="4"/>
          </p:nvPr>
        </p:nvSpPr>
        <p:spPr bwMode="auto">
          <a:xfrm>
            <a:off x="4114800" y="6400800"/>
            <a:ext cx="914400" cy="284163"/>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lvl1pPr algn="ctr">
              <a:defRPr sz="1100">
                <a:solidFill>
                  <a:srgbClr val="636363"/>
                </a:solidFill>
                <a:latin typeface="Franklin Gothic Book" panose="020B0503020102020204" pitchFamily="34" charset="0"/>
                <a:ea typeface="黑体" panose="02010609060101010101" pitchFamily="49" charset="-122"/>
              </a:defRPr>
            </a:lvl1pPr>
          </a:lstStyle>
          <a:p>
            <a:fld id="{FC0D9EFC-91F7-4230-8CAB-36B82D67D763}" type="slidenum">
              <a:rPr lang="zh-CN" altLang="en-US"/>
              <a:pPr/>
              <a:t>‹#›</a:t>
            </a:fld>
            <a:endParaRPr lang="en-US" altLang="zh-CN"/>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Franklin Gothic Medium" pitchFamily="34" charset="0"/>
          <a:ea typeface="微软雅黑" pitchFamily="34" charset="-122"/>
        </a:defRPr>
      </a:lvl2pPr>
      <a:lvl3pPr algn="ctr" rtl="0" eaLnBrk="0" fontAlgn="base" hangingPunct="0">
        <a:spcBef>
          <a:spcPct val="0"/>
        </a:spcBef>
        <a:spcAft>
          <a:spcPct val="0"/>
        </a:spcAft>
        <a:defRPr sz="4400">
          <a:solidFill>
            <a:schemeClr val="tx2"/>
          </a:solidFill>
          <a:latin typeface="Franklin Gothic Medium" pitchFamily="34" charset="0"/>
          <a:ea typeface="微软雅黑" pitchFamily="34" charset="-122"/>
        </a:defRPr>
      </a:lvl3pPr>
      <a:lvl4pPr algn="ctr" rtl="0" eaLnBrk="0" fontAlgn="base" hangingPunct="0">
        <a:spcBef>
          <a:spcPct val="0"/>
        </a:spcBef>
        <a:spcAft>
          <a:spcPct val="0"/>
        </a:spcAft>
        <a:defRPr sz="4400">
          <a:solidFill>
            <a:schemeClr val="tx2"/>
          </a:solidFill>
          <a:latin typeface="Franklin Gothic Medium" pitchFamily="34" charset="0"/>
          <a:ea typeface="微软雅黑" pitchFamily="34" charset="-122"/>
        </a:defRPr>
      </a:lvl4pPr>
      <a:lvl5pPr algn="ctr" rtl="0" eaLnBrk="0" fontAlgn="base" hangingPunct="0">
        <a:spcBef>
          <a:spcPct val="0"/>
        </a:spcBef>
        <a:spcAft>
          <a:spcPct val="0"/>
        </a:spcAft>
        <a:defRPr sz="4400">
          <a:solidFill>
            <a:schemeClr val="tx2"/>
          </a:solidFill>
          <a:latin typeface="Franklin Gothic Medium" pitchFamily="34" charset="0"/>
          <a:ea typeface="微软雅黑" pitchFamily="34" charset="-122"/>
        </a:defRPr>
      </a:lvl5pPr>
      <a:lvl6pPr marL="457200" algn="ctr" rtl="0" eaLnBrk="0" fontAlgn="base" hangingPunct="0">
        <a:spcBef>
          <a:spcPct val="0"/>
        </a:spcBef>
        <a:spcAft>
          <a:spcPct val="0"/>
        </a:spcAft>
        <a:defRPr sz="4400">
          <a:solidFill>
            <a:schemeClr val="tx2"/>
          </a:solidFill>
          <a:latin typeface="Franklin Gothic Medium" pitchFamily="34" charset="0"/>
          <a:ea typeface="微软雅黑" pitchFamily="34" charset="-122"/>
        </a:defRPr>
      </a:lvl6pPr>
      <a:lvl7pPr marL="914400" algn="ctr" rtl="0" eaLnBrk="0" fontAlgn="base" hangingPunct="0">
        <a:spcBef>
          <a:spcPct val="0"/>
        </a:spcBef>
        <a:spcAft>
          <a:spcPct val="0"/>
        </a:spcAft>
        <a:defRPr sz="4400">
          <a:solidFill>
            <a:schemeClr val="tx2"/>
          </a:solidFill>
          <a:latin typeface="Franklin Gothic Medium" pitchFamily="34" charset="0"/>
          <a:ea typeface="微软雅黑" pitchFamily="34" charset="-122"/>
        </a:defRPr>
      </a:lvl7pPr>
      <a:lvl8pPr marL="1371600" algn="ctr" rtl="0" eaLnBrk="0" fontAlgn="base" hangingPunct="0">
        <a:spcBef>
          <a:spcPct val="0"/>
        </a:spcBef>
        <a:spcAft>
          <a:spcPct val="0"/>
        </a:spcAft>
        <a:defRPr sz="4400">
          <a:solidFill>
            <a:schemeClr val="tx2"/>
          </a:solidFill>
          <a:latin typeface="Franklin Gothic Medium" pitchFamily="34" charset="0"/>
          <a:ea typeface="微软雅黑" pitchFamily="34" charset="-122"/>
        </a:defRPr>
      </a:lvl8pPr>
      <a:lvl9pPr marL="1828800" algn="ctr" rtl="0" eaLnBrk="0" fontAlgn="base" hangingPunct="0">
        <a:spcBef>
          <a:spcPct val="0"/>
        </a:spcBef>
        <a:spcAft>
          <a:spcPct val="0"/>
        </a:spcAft>
        <a:defRPr sz="4400">
          <a:solidFill>
            <a:schemeClr val="tx2"/>
          </a:solidFill>
          <a:latin typeface="Franklin Gothic Medium" pitchFamily="34" charset="0"/>
          <a:ea typeface="微软雅黑" pitchFamily="34" charset="-122"/>
        </a:defRPr>
      </a:lvl9pPr>
    </p:titleStyle>
    <p:body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ß"/>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anose="05020102010507070707" pitchFamily="18" charset="2"/>
        <a:buChar char="Þ"/>
        <a:defRPr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SzPct val="50000"/>
        <a:buFont typeface="Wingdings 2" panose="05020102010507070707" pitchFamily="18" charset="2"/>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mn-lt"/>
          <a:ea typeface="+mn-ea"/>
        </a:defRPr>
      </a:lvl5pPr>
      <a:lvl6pPr marL="2514600" indent="-228600" algn="l" rtl="0" eaLnBrk="0" fontAlgn="base" hangingPunct="0">
        <a:spcBef>
          <a:spcPct val="20000"/>
        </a:spcBef>
        <a:spcAft>
          <a:spcPct val="0"/>
        </a:spcAft>
        <a:buClr>
          <a:schemeClr val="tx2"/>
        </a:buClr>
        <a:buSzPct val="50000"/>
        <a:buFont typeface="Wingdings 2" pitchFamily="18" charset="2"/>
        <a:buChar char=""/>
        <a:defRPr sz="2000">
          <a:solidFill>
            <a:schemeClr val="tx1"/>
          </a:solidFill>
          <a:latin typeface="+mn-lt"/>
          <a:ea typeface="+mn-ea"/>
        </a:defRPr>
      </a:lvl6pPr>
      <a:lvl7pPr marL="2971800" indent="-228600" algn="l" rtl="0" eaLnBrk="0" fontAlgn="base" hangingPunct="0">
        <a:spcBef>
          <a:spcPct val="20000"/>
        </a:spcBef>
        <a:spcAft>
          <a:spcPct val="0"/>
        </a:spcAft>
        <a:buClr>
          <a:schemeClr val="tx2"/>
        </a:buClr>
        <a:buSzPct val="50000"/>
        <a:buFont typeface="Wingdings 2" pitchFamily="18" charset="2"/>
        <a:buChar char=""/>
        <a:defRPr sz="2000">
          <a:solidFill>
            <a:schemeClr val="tx1"/>
          </a:solidFill>
          <a:latin typeface="+mn-lt"/>
          <a:ea typeface="+mn-ea"/>
        </a:defRPr>
      </a:lvl7pPr>
      <a:lvl8pPr marL="3429000" indent="-228600" algn="l" rtl="0" eaLnBrk="0" fontAlgn="base" hangingPunct="0">
        <a:spcBef>
          <a:spcPct val="20000"/>
        </a:spcBef>
        <a:spcAft>
          <a:spcPct val="0"/>
        </a:spcAft>
        <a:buClr>
          <a:schemeClr val="tx2"/>
        </a:buClr>
        <a:buSzPct val="50000"/>
        <a:buFont typeface="Wingdings 2" pitchFamily="18" charset="2"/>
        <a:buChar char=""/>
        <a:defRPr sz="2000">
          <a:solidFill>
            <a:schemeClr val="tx1"/>
          </a:solidFill>
          <a:latin typeface="+mn-lt"/>
          <a:ea typeface="+mn-ea"/>
        </a:defRPr>
      </a:lvl8pPr>
      <a:lvl9pPr marL="3886200" indent="-228600" algn="l" rtl="0" eaLnBrk="0" fontAlgn="base" hangingPunct="0">
        <a:spcBef>
          <a:spcPct val="20000"/>
        </a:spcBef>
        <a:spcAft>
          <a:spcPct val="0"/>
        </a:spcAft>
        <a:buClr>
          <a:schemeClr val="tx2"/>
        </a:buClr>
        <a:buSzPct val="50000"/>
        <a:buFont typeface="Wingdings 2" pitchFamily="18"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oleObject" Target="../embeddings/oleObject2.bin"/><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标题 1">
            <a:extLst>
              <a:ext uri="{FF2B5EF4-FFF2-40B4-BE49-F238E27FC236}">
                <a16:creationId xmlns:a16="http://schemas.microsoft.com/office/drawing/2014/main" id="{CE9B3783-1C2E-46F4-B5C5-9C12D246E12E}"/>
              </a:ext>
            </a:extLst>
          </p:cNvPr>
          <p:cNvSpPr>
            <a:spLocks noGrp="1"/>
          </p:cNvSpPr>
          <p:nvPr>
            <p:ph type="ctrTitle" idx="4294967295"/>
          </p:nvPr>
        </p:nvSpPr>
        <p:spPr>
          <a:xfrm>
            <a:off x="714375" y="1000125"/>
            <a:ext cx="7772400" cy="928688"/>
          </a:xfrm>
        </p:spPr>
        <p:txBody>
          <a:bodyPr anchor="b"/>
          <a:lstStyle/>
          <a:p>
            <a:pPr eaLnBrk="1" hangingPunct="1"/>
            <a:r>
              <a:rPr lang="zh-CN" altLang="en-US" b="1"/>
              <a:t>企业所得税基础知识</a:t>
            </a:r>
          </a:p>
        </p:txBody>
      </p:sp>
      <p:pic>
        <p:nvPicPr>
          <p:cNvPr id="4099" name="Picture 7" descr="http://p2.so.qhimg.com/bdr/_240_/t014f8773d927f338b2.jpg">
            <a:extLst>
              <a:ext uri="{FF2B5EF4-FFF2-40B4-BE49-F238E27FC236}">
                <a16:creationId xmlns:a16="http://schemas.microsoft.com/office/drawing/2014/main" id="{2468F7D1-33AC-4342-A26D-E3ACB15BA5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80167AED-2D1C-472C-AAD1-AE1C76DE40A2}"/>
              </a:ext>
            </a:extLst>
          </p:cNvPr>
          <p:cNvSpPr txBox="1"/>
          <p:nvPr/>
        </p:nvSpPr>
        <p:spPr>
          <a:xfrm>
            <a:off x="1692275" y="2133600"/>
            <a:ext cx="6408738" cy="1384300"/>
          </a:xfrm>
          <a:prstGeom prst="rect">
            <a:avLst/>
          </a:prstGeom>
          <a:noFill/>
        </p:spPr>
        <p:txBody>
          <a:bodyPr>
            <a:spAutoFit/>
          </a:bodyPr>
          <a:lstStyle/>
          <a:p>
            <a:pPr>
              <a:defRPr/>
            </a:pPr>
            <a:r>
              <a:rPr lang="zh-CN" altLang="en-US" sz="4800" dirty="0">
                <a:effectLst>
                  <a:outerShdw blurRad="38100" dist="38100" dir="2700000" algn="tl">
                    <a:srgbClr val="000000">
                      <a:alpha val="43137"/>
                    </a:srgbClr>
                  </a:outerShdw>
                </a:effectLst>
                <a:latin typeface="黑体" pitchFamily="49" charset="-122"/>
                <a:ea typeface="黑体" pitchFamily="49" charset="-122"/>
              </a:rPr>
              <a:t>企业所得税知识</a:t>
            </a:r>
            <a:endParaRPr lang="en-US" altLang="zh-CN" sz="4800" dirty="0">
              <a:effectLst>
                <a:outerShdw blurRad="38100" dist="38100" dir="2700000" algn="tl">
                  <a:srgbClr val="000000">
                    <a:alpha val="43137"/>
                  </a:srgbClr>
                </a:outerShdw>
              </a:effectLst>
              <a:latin typeface="黑体" pitchFamily="49" charset="-122"/>
              <a:ea typeface="黑体" pitchFamily="49" charset="-122"/>
            </a:endParaRPr>
          </a:p>
          <a:p>
            <a:pPr>
              <a:defRPr/>
            </a:pPr>
            <a:r>
              <a:rPr lang="zh-CN" altLang="en-US" sz="3600" dirty="0">
                <a:effectLst>
                  <a:outerShdw blurRad="38100" dist="38100" dir="2700000" algn="tl">
                    <a:srgbClr val="000000">
                      <a:alpha val="43137"/>
                    </a:srgbClr>
                  </a:outerShdw>
                </a:effectLst>
                <a:latin typeface="黑体" pitchFamily="49" charset="-122"/>
                <a:ea typeface="黑体" pitchFamily="49" charset="-122"/>
              </a:rPr>
              <a:t>模块一：概述和基本税制要素</a:t>
            </a:r>
          </a:p>
        </p:txBody>
      </p:sp>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B3E97E-1186-4557-BC01-8295E5677196}"/>
              </a:ext>
            </a:extLst>
          </p:cNvPr>
          <p:cNvSpPr>
            <a:spLocks noGrp="1"/>
          </p:cNvSpPr>
          <p:nvPr>
            <p:ph type="title"/>
          </p:nvPr>
        </p:nvSpPr>
        <p:spPr/>
        <p:txBody>
          <a:bodyPr/>
          <a:lstStyle/>
          <a:p>
            <a:pPr>
              <a:defRPr/>
            </a:pPr>
            <a:r>
              <a:rPr lang="en-US" altLang="zh-CN">
                <a:solidFill>
                  <a:schemeClr val="tx1"/>
                </a:solidFill>
                <a:effectLst>
                  <a:outerShdw blurRad="38100" dist="38100" dir="2700000" algn="tl">
                    <a:srgbClr val="C0C0C0"/>
                  </a:outerShdw>
                </a:effectLst>
                <a:ea typeface="宋体" pitchFamily="2" charset="-122"/>
              </a:rPr>
              <a:t>NO3:90</a:t>
            </a:r>
            <a:r>
              <a:rPr lang="zh-CN" altLang="en-US">
                <a:solidFill>
                  <a:schemeClr val="tx1"/>
                </a:solidFill>
                <a:effectLst>
                  <a:outerShdw blurRad="38100" dist="38100" dir="2700000" algn="tl">
                    <a:srgbClr val="C0C0C0"/>
                  </a:outerShdw>
                </a:effectLst>
                <a:ea typeface="宋体" pitchFamily="2" charset="-122"/>
              </a:rPr>
              <a:t>年代企业所得税的合并</a:t>
            </a:r>
          </a:p>
        </p:txBody>
      </p:sp>
      <p:sp>
        <p:nvSpPr>
          <p:cNvPr id="3" name="内容占位符 2">
            <a:extLst>
              <a:ext uri="{FF2B5EF4-FFF2-40B4-BE49-F238E27FC236}">
                <a16:creationId xmlns:a16="http://schemas.microsoft.com/office/drawing/2014/main" id="{78B0B3F7-2D97-4BAF-91DF-2A5EA71D76F6}"/>
              </a:ext>
            </a:extLst>
          </p:cNvPr>
          <p:cNvSpPr>
            <a:spLocks noGrp="1"/>
          </p:cNvSpPr>
          <p:nvPr>
            <p:ph sz="half" idx="1"/>
          </p:nvPr>
        </p:nvSpPr>
        <p:spPr>
          <a:xfrm>
            <a:off x="457200" y="1524000"/>
            <a:ext cx="4038600" cy="392113"/>
          </a:xfrm>
        </p:spPr>
        <p:txBody>
          <a:bodyPr/>
          <a:lstStyle/>
          <a:p>
            <a:pPr>
              <a:buFont typeface="Arial" charset="0"/>
              <a:buChar char="●"/>
              <a:defRPr/>
            </a:pPr>
            <a:r>
              <a:rPr lang="en-US" altLang="zh-CN" b="1">
                <a:effectLst>
                  <a:outerShdw blurRad="38100" dist="38100" dir="2700000" algn="tl">
                    <a:srgbClr val="C0C0C0"/>
                  </a:outerShdw>
                </a:effectLst>
                <a:ea typeface="宋体" pitchFamily="2" charset="-122"/>
              </a:rPr>
              <a:t>1991</a:t>
            </a:r>
            <a:r>
              <a:rPr lang="zh-CN" altLang="en-US" b="1">
                <a:effectLst>
                  <a:outerShdw blurRad="38100" dist="38100" dir="2700000" algn="tl">
                    <a:srgbClr val="C0C0C0"/>
                  </a:outerShdw>
                </a:effectLst>
                <a:ea typeface="宋体" pitchFamily="2" charset="-122"/>
              </a:rPr>
              <a:t>年（外）</a:t>
            </a:r>
            <a:endParaRPr lang="en-US" altLang="zh-CN" b="1">
              <a:effectLst>
                <a:outerShdw blurRad="38100" dist="38100" dir="2700000" algn="tl">
                  <a:srgbClr val="C0C0C0"/>
                </a:outerShdw>
              </a:effectLst>
              <a:ea typeface="宋体" pitchFamily="2" charset="-122"/>
            </a:endParaRPr>
          </a:p>
          <a:p>
            <a:pPr>
              <a:buFont typeface="Arial" charset="0"/>
              <a:buNone/>
              <a:defRPr/>
            </a:pPr>
            <a:endParaRPr lang="en-US" altLang="zh-CN" b="1">
              <a:effectLst>
                <a:outerShdw blurRad="38100" dist="38100" dir="2700000" algn="tl">
                  <a:srgbClr val="C0C0C0"/>
                </a:outerShdw>
              </a:effectLst>
              <a:ea typeface="宋体" pitchFamily="2" charset="-122"/>
            </a:endParaRPr>
          </a:p>
        </p:txBody>
      </p:sp>
      <p:sp>
        <p:nvSpPr>
          <p:cNvPr id="4" name="内容占位符 3">
            <a:extLst>
              <a:ext uri="{FF2B5EF4-FFF2-40B4-BE49-F238E27FC236}">
                <a16:creationId xmlns:a16="http://schemas.microsoft.com/office/drawing/2014/main" id="{6428DD3C-B251-4028-9BD7-97142F345F43}"/>
              </a:ext>
            </a:extLst>
          </p:cNvPr>
          <p:cNvSpPr>
            <a:spLocks noGrp="1"/>
          </p:cNvSpPr>
          <p:nvPr>
            <p:ph sz="half" idx="2"/>
          </p:nvPr>
        </p:nvSpPr>
        <p:spPr>
          <a:xfrm>
            <a:off x="4572000" y="1539875"/>
            <a:ext cx="4038600" cy="593725"/>
          </a:xfrm>
        </p:spPr>
        <p:txBody>
          <a:bodyPr/>
          <a:lstStyle/>
          <a:p>
            <a:pPr>
              <a:buFont typeface="Arial" charset="0"/>
              <a:buChar char="●"/>
              <a:defRPr/>
            </a:pPr>
            <a:r>
              <a:rPr lang="en-US" altLang="zh-CN" b="1">
                <a:effectLst>
                  <a:outerShdw blurRad="38100" dist="38100" dir="2700000" algn="tl">
                    <a:srgbClr val="C0C0C0"/>
                  </a:outerShdw>
                </a:effectLst>
                <a:ea typeface="宋体" pitchFamily="2" charset="-122"/>
              </a:rPr>
              <a:t>1994</a:t>
            </a:r>
            <a:r>
              <a:rPr lang="zh-CN" altLang="en-US" b="1">
                <a:effectLst>
                  <a:outerShdw blurRad="38100" dist="38100" dir="2700000" algn="tl">
                    <a:srgbClr val="C0C0C0"/>
                  </a:outerShdw>
                </a:effectLst>
                <a:ea typeface="宋体" pitchFamily="2" charset="-122"/>
              </a:rPr>
              <a:t>年（内）</a:t>
            </a:r>
            <a:endParaRPr lang="en-US" altLang="zh-CN" b="1">
              <a:effectLst>
                <a:outerShdw blurRad="38100" dist="38100" dir="2700000" algn="tl">
                  <a:srgbClr val="C0C0C0"/>
                </a:outerShdw>
              </a:effectLst>
              <a:ea typeface="宋体" pitchFamily="2" charset="-122"/>
            </a:endParaRPr>
          </a:p>
          <a:p>
            <a:pPr>
              <a:buFont typeface="Arial" charset="0"/>
              <a:buNone/>
              <a:defRPr/>
            </a:pPr>
            <a:endParaRPr lang="en-US" altLang="zh-CN" b="1">
              <a:effectLst>
                <a:outerShdw blurRad="38100" dist="38100" dir="2700000" algn="tl">
                  <a:srgbClr val="C0C0C0"/>
                </a:outerShdw>
              </a:effectLst>
              <a:ea typeface="宋体" pitchFamily="2" charset="-122"/>
            </a:endParaRPr>
          </a:p>
          <a:p>
            <a:pPr>
              <a:buFont typeface="Arial" charset="0"/>
              <a:buChar char="●"/>
              <a:defRPr/>
            </a:pPr>
            <a:endParaRPr lang="zh-CN" altLang="en-US" b="1">
              <a:effectLst>
                <a:outerShdw blurRad="38100" dist="38100" dir="2700000" algn="tl">
                  <a:srgbClr val="C0C0C0"/>
                </a:outerShdw>
              </a:effectLst>
              <a:ea typeface="宋体" pitchFamily="2" charset="-122"/>
            </a:endParaRPr>
          </a:p>
        </p:txBody>
      </p:sp>
      <p:sp>
        <p:nvSpPr>
          <p:cNvPr id="37893" name="页脚占位符 4">
            <a:extLst>
              <a:ext uri="{FF2B5EF4-FFF2-40B4-BE49-F238E27FC236}">
                <a16:creationId xmlns:a16="http://schemas.microsoft.com/office/drawing/2014/main" id="{DE84E971-4316-4B08-BCFE-467B79446174}"/>
              </a:ext>
            </a:extLst>
          </p:cNvPr>
          <p:cNvSpPr>
            <a:spLocks noGrp="1"/>
          </p:cNvSpPr>
          <p:nvPr>
            <p:ph type="ftr" sz="quarter" idx="11"/>
          </p:nvPr>
        </p:nvSpPr>
        <p:spPr/>
        <p:txBody>
          <a:bodyPr/>
          <a:lstStyle/>
          <a:p>
            <a:pPr>
              <a:defRPr/>
            </a:pPr>
            <a:r>
              <a:rPr lang="en-US" altLang="zh-CN">
                <a:latin typeface="Arial" pitchFamily="34" charset="0"/>
              </a:rPr>
              <a:t>www.themegallery.com</a:t>
            </a:r>
          </a:p>
        </p:txBody>
      </p:sp>
      <p:sp>
        <p:nvSpPr>
          <p:cNvPr id="6" name="TextBox 5">
            <a:extLst>
              <a:ext uri="{FF2B5EF4-FFF2-40B4-BE49-F238E27FC236}">
                <a16:creationId xmlns:a16="http://schemas.microsoft.com/office/drawing/2014/main" id="{637BF1B8-7C47-419D-9192-A79AF097AF62}"/>
              </a:ext>
            </a:extLst>
          </p:cNvPr>
          <p:cNvSpPr txBox="1">
            <a:spLocks noChangeArrowheads="1"/>
          </p:cNvSpPr>
          <p:nvPr/>
        </p:nvSpPr>
        <p:spPr bwMode="auto">
          <a:xfrm>
            <a:off x="179388" y="2524125"/>
            <a:ext cx="1800225" cy="1200150"/>
          </a:xfrm>
          <a:prstGeom prst="rect">
            <a:avLst/>
          </a:prstGeom>
          <a:gradFill rotWithShape="0">
            <a:gsLst>
              <a:gs pos="0">
                <a:srgbClr val="FFEFD1"/>
              </a:gs>
              <a:gs pos="64999">
                <a:srgbClr val="F0EBD5"/>
              </a:gs>
              <a:gs pos="100000">
                <a:srgbClr val="D1C39F"/>
              </a:gs>
            </a:gsLst>
            <a:lin ang="5400000"/>
          </a:gra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ea typeface="楷体_GB2312" pitchFamily="1" charset="-122"/>
              </a:defRPr>
            </a:lvl1pPr>
            <a:lvl2pPr marL="742950" indent="-285750" eaLnBrk="0" hangingPunct="0">
              <a:defRPr>
                <a:solidFill>
                  <a:schemeClr val="tx1"/>
                </a:solidFill>
                <a:latin typeface="Arial" panose="020B0604020202020204" pitchFamily="34" charset="0"/>
                <a:ea typeface="楷体_GB2312" pitchFamily="1" charset="-122"/>
              </a:defRPr>
            </a:lvl2pPr>
            <a:lvl3pPr marL="1143000" indent="-228600" eaLnBrk="0" hangingPunct="0">
              <a:defRPr>
                <a:solidFill>
                  <a:schemeClr val="tx1"/>
                </a:solidFill>
                <a:latin typeface="Arial" panose="020B0604020202020204" pitchFamily="34" charset="0"/>
                <a:ea typeface="楷体_GB2312" pitchFamily="1" charset="-122"/>
              </a:defRPr>
            </a:lvl3pPr>
            <a:lvl4pPr marL="1600200" indent="-228600" eaLnBrk="0" hangingPunct="0">
              <a:defRPr>
                <a:solidFill>
                  <a:schemeClr val="tx1"/>
                </a:solidFill>
                <a:latin typeface="Arial" panose="020B0604020202020204" pitchFamily="34" charset="0"/>
                <a:ea typeface="楷体_GB2312" pitchFamily="1" charset="-122"/>
              </a:defRPr>
            </a:lvl4pPr>
            <a:lvl5pPr marL="2057400" indent="-228600" eaLnBrk="0" hangingPunct="0">
              <a:defRPr>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9pPr>
          </a:lstStyle>
          <a:p>
            <a:pPr eaLnBrk="1" hangingPunct="1"/>
            <a:r>
              <a:rPr lang="zh-CN" altLang="en-US" sz="2400">
                <a:ea typeface="宋体" panose="02010600030101010101" pitchFamily="2" charset="-122"/>
              </a:rPr>
              <a:t>中外合资经营企业所得税法</a:t>
            </a:r>
          </a:p>
        </p:txBody>
      </p:sp>
      <p:sp>
        <p:nvSpPr>
          <p:cNvPr id="13319" name="TextBox 6">
            <a:extLst>
              <a:ext uri="{FF2B5EF4-FFF2-40B4-BE49-F238E27FC236}">
                <a16:creationId xmlns:a16="http://schemas.microsoft.com/office/drawing/2014/main" id="{09C916D2-3124-48EB-B584-420F06A247AB}"/>
              </a:ext>
            </a:extLst>
          </p:cNvPr>
          <p:cNvSpPr txBox="1">
            <a:spLocks noChangeArrowheads="1"/>
          </p:cNvSpPr>
          <p:nvPr/>
        </p:nvSpPr>
        <p:spPr bwMode="auto">
          <a:xfrm>
            <a:off x="1979613" y="2708275"/>
            <a:ext cx="3603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楷体_GB2312" pitchFamily="1" charset="-122"/>
              </a:defRPr>
            </a:lvl1pPr>
            <a:lvl2pPr marL="742950" indent="-285750" eaLnBrk="0" hangingPunct="0">
              <a:defRPr>
                <a:solidFill>
                  <a:schemeClr val="tx1"/>
                </a:solidFill>
                <a:latin typeface="Arial" panose="020B0604020202020204" pitchFamily="34" charset="0"/>
                <a:ea typeface="楷体_GB2312" pitchFamily="1" charset="-122"/>
              </a:defRPr>
            </a:lvl2pPr>
            <a:lvl3pPr marL="1143000" indent="-228600" eaLnBrk="0" hangingPunct="0">
              <a:defRPr>
                <a:solidFill>
                  <a:schemeClr val="tx1"/>
                </a:solidFill>
                <a:latin typeface="Arial" panose="020B0604020202020204" pitchFamily="34" charset="0"/>
                <a:ea typeface="楷体_GB2312" pitchFamily="1" charset="-122"/>
              </a:defRPr>
            </a:lvl3pPr>
            <a:lvl4pPr marL="1600200" indent="-228600" eaLnBrk="0" hangingPunct="0">
              <a:defRPr>
                <a:solidFill>
                  <a:schemeClr val="tx1"/>
                </a:solidFill>
                <a:latin typeface="Arial" panose="020B0604020202020204" pitchFamily="34" charset="0"/>
                <a:ea typeface="楷体_GB2312" pitchFamily="1" charset="-122"/>
              </a:defRPr>
            </a:lvl4pPr>
            <a:lvl5pPr marL="2057400" indent="-228600" eaLnBrk="0" hangingPunct="0">
              <a:defRPr>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9pPr>
          </a:lstStyle>
          <a:p>
            <a:pPr eaLnBrk="1" hangingPunct="1"/>
            <a:r>
              <a:rPr lang="en-US" altLang="zh-CN" sz="2400">
                <a:ea typeface="宋体" panose="02010600030101010101" pitchFamily="2" charset="-122"/>
              </a:rPr>
              <a:t>+</a:t>
            </a:r>
            <a:endParaRPr lang="zh-CN" altLang="en-US" sz="2400">
              <a:ea typeface="宋体" panose="02010600030101010101" pitchFamily="2" charset="-122"/>
            </a:endParaRPr>
          </a:p>
        </p:txBody>
      </p:sp>
      <p:sp>
        <p:nvSpPr>
          <p:cNvPr id="8" name="TextBox 7">
            <a:extLst>
              <a:ext uri="{FF2B5EF4-FFF2-40B4-BE49-F238E27FC236}">
                <a16:creationId xmlns:a16="http://schemas.microsoft.com/office/drawing/2014/main" id="{92C8D6CA-09D9-4A57-A58F-144F0184B48E}"/>
              </a:ext>
            </a:extLst>
          </p:cNvPr>
          <p:cNvSpPr txBox="1">
            <a:spLocks noChangeArrowheads="1"/>
          </p:cNvSpPr>
          <p:nvPr/>
        </p:nvSpPr>
        <p:spPr bwMode="auto">
          <a:xfrm>
            <a:off x="2339975" y="2524125"/>
            <a:ext cx="1223963" cy="1200150"/>
          </a:xfrm>
          <a:prstGeom prst="rect">
            <a:avLst/>
          </a:prstGeom>
          <a:gradFill rotWithShape="0">
            <a:gsLst>
              <a:gs pos="0">
                <a:srgbClr val="FFEFD1"/>
              </a:gs>
              <a:gs pos="64999">
                <a:srgbClr val="F0EBD5"/>
              </a:gs>
              <a:gs pos="100000">
                <a:srgbClr val="D1C39F"/>
              </a:gs>
            </a:gsLst>
            <a:lin ang="5400000"/>
          </a:gra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ea typeface="楷体_GB2312" pitchFamily="1" charset="-122"/>
              </a:defRPr>
            </a:lvl1pPr>
            <a:lvl2pPr marL="742950" indent="-285750" eaLnBrk="0" hangingPunct="0">
              <a:defRPr>
                <a:solidFill>
                  <a:schemeClr val="tx1"/>
                </a:solidFill>
                <a:latin typeface="Arial" panose="020B0604020202020204" pitchFamily="34" charset="0"/>
                <a:ea typeface="楷体_GB2312" pitchFamily="1" charset="-122"/>
              </a:defRPr>
            </a:lvl2pPr>
            <a:lvl3pPr marL="1143000" indent="-228600" eaLnBrk="0" hangingPunct="0">
              <a:defRPr>
                <a:solidFill>
                  <a:schemeClr val="tx1"/>
                </a:solidFill>
                <a:latin typeface="Arial" panose="020B0604020202020204" pitchFamily="34" charset="0"/>
                <a:ea typeface="楷体_GB2312" pitchFamily="1" charset="-122"/>
              </a:defRPr>
            </a:lvl3pPr>
            <a:lvl4pPr marL="1600200" indent="-228600" eaLnBrk="0" hangingPunct="0">
              <a:defRPr>
                <a:solidFill>
                  <a:schemeClr val="tx1"/>
                </a:solidFill>
                <a:latin typeface="Arial" panose="020B0604020202020204" pitchFamily="34" charset="0"/>
                <a:ea typeface="楷体_GB2312" pitchFamily="1" charset="-122"/>
              </a:defRPr>
            </a:lvl4pPr>
            <a:lvl5pPr marL="2057400" indent="-228600" eaLnBrk="0" hangingPunct="0">
              <a:defRPr>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9pPr>
          </a:lstStyle>
          <a:p>
            <a:pPr eaLnBrk="1" hangingPunct="1"/>
            <a:r>
              <a:rPr lang="zh-CN" altLang="en-US" sz="2400">
                <a:ea typeface="宋体" panose="02010600030101010101" pitchFamily="2" charset="-122"/>
              </a:rPr>
              <a:t>外国企业所得税法</a:t>
            </a:r>
          </a:p>
        </p:txBody>
      </p:sp>
      <p:sp>
        <p:nvSpPr>
          <p:cNvPr id="9" name="TextBox 8">
            <a:extLst>
              <a:ext uri="{FF2B5EF4-FFF2-40B4-BE49-F238E27FC236}">
                <a16:creationId xmlns:a16="http://schemas.microsoft.com/office/drawing/2014/main" id="{B8CC5414-7776-4C9F-9722-9F8994A733B5}"/>
              </a:ext>
            </a:extLst>
          </p:cNvPr>
          <p:cNvSpPr txBox="1">
            <a:spLocks noChangeArrowheads="1"/>
          </p:cNvSpPr>
          <p:nvPr/>
        </p:nvSpPr>
        <p:spPr bwMode="auto">
          <a:xfrm>
            <a:off x="639763" y="4749800"/>
            <a:ext cx="2708275" cy="831850"/>
          </a:xfrm>
          <a:prstGeom prst="rect">
            <a:avLst/>
          </a:prstGeom>
          <a:pattFill prst="dkDnDiag">
            <a:fgClr>
              <a:srgbClr val="FFFF00"/>
            </a:fgClr>
            <a:bgClr>
              <a:schemeClr val="bg1"/>
            </a:bgClr>
          </a:patt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ea typeface="楷体_GB2312" pitchFamily="1" charset="-122"/>
              </a:defRPr>
            </a:lvl1pPr>
            <a:lvl2pPr marL="742950" indent="-285750" eaLnBrk="0" hangingPunct="0">
              <a:defRPr>
                <a:solidFill>
                  <a:schemeClr val="tx1"/>
                </a:solidFill>
                <a:latin typeface="Arial" panose="020B0604020202020204" pitchFamily="34" charset="0"/>
                <a:ea typeface="楷体_GB2312" pitchFamily="1" charset="-122"/>
              </a:defRPr>
            </a:lvl2pPr>
            <a:lvl3pPr marL="1143000" indent="-228600" eaLnBrk="0" hangingPunct="0">
              <a:defRPr>
                <a:solidFill>
                  <a:schemeClr val="tx1"/>
                </a:solidFill>
                <a:latin typeface="Arial" panose="020B0604020202020204" pitchFamily="34" charset="0"/>
                <a:ea typeface="楷体_GB2312" pitchFamily="1" charset="-122"/>
              </a:defRPr>
            </a:lvl3pPr>
            <a:lvl4pPr marL="1600200" indent="-228600" eaLnBrk="0" hangingPunct="0">
              <a:defRPr>
                <a:solidFill>
                  <a:schemeClr val="tx1"/>
                </a:solidFill>
                <a:latin typeface="Arial" panose="020B0604020202020204" pitchFamily="34" charset="0"/>
                <a:ea typeface="楷体_GB2312" pitchFamily="1" charset="-122"/>
              </a:defRPr>
            </a:lvl4pPr>
            <a:lvl5pPr marL="2057400" indent="-228600" eaLnBrk="0" hangingPunct="0">
              <a:defRPr>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9pPr>
          </a:lstStyle>
          <a:p>
            <a:pPr eaLnBrk="1" hangingPunct="1"/>
            <a:r>
              <a:rPr lang="zh-CN" altLang="en-US" sz="2400">
                <a:ea typeface="宋体" panose="02010600030101010101" pitchFamily="2" charset="-122"/>
              </a:rPr>
              <a:t>外商投资企业与外国企业所得税法</a:t>
            </a:r>
          </a:p>
        </p:txBody>
      </p:sp>
      <p:sp>
        <p:nvSpPr>
          <p:cNvPr id="13322" name="右箭头 9">
            <a:extLst>
              <a:ext uri="{FF2B5EF4-FFF2-40B4-BE49-F238E27FC236}">
                <a16:creationId xmlns:a16="http://schemas.microsoft.com/office/drawing/2014/main" id="{C8DCEAD2-7CEA-4BA7-B7E6-ACE86B97B601}"/>
              </a:ext>
            </a:extLst>
          </p:cNvPr>
          <p:cNvSpPr>
            <a:spLocks noChangeArrowheads="1"/>
          </p:cNvSpPr>
          <p:nvPr/>
        </p:nvSpPr>
        <p:spPr bwMode="auto">
          <a:xfrm>
            <a:off x="1258888" y="3724275"/>
            <a:ext cx="504825" cy="496888"/>
          </a:xfrm>
          <a:prstGeom prst="rightArrow">
            <a:avLst>
              <a:gd name="adj1" fmla="val 50000"/>
              <a:gd name="adj2" fmla="val 5003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vert="eaVert">
            <a:spAutoFit/>
          </a:bodyPr>
          <a:lstStyle>
            <a:lvl1pPr eaLnBrk="0" hangingPunct="0">
              <a:defRPr>
                <a:solidFill>
                  <a:schemeClr val="tx1"/>
                </a:solidFill>
                <a:latin typeface="Arial" panose="020B0604020202020204" pitchFamily="34" charset="0"/>
                <a:ea typeface="楷体_GB2312" pitchFamily="1" charset="-122"/>
              </a:defRPr>
            </a:lvl1pPr>
            <a:lvl2pPr marL="742950" indent="-285750" eaLnBrk="0" hangingPunct="0">
              <a:defRPr>
                <a:solidFill>
                  <a:schemeClr val="tx1"/>
                </a:solidFill>
                <a:latin typeface="Arial" panose="020B0604020202020204" pitchFamily="34" charset="0"/>
                <a:ea typeface="楷体_GB2312" pitchFamily="1" charset="-122"/>
              </a:defRPr>
            </a:lvl2pPr>
            <a:lvl3pPr marL="1143000" indent="-228600" eaLnBrk="0" hangingPunct="0">
              <a:defRPr>
                <a:solidFill>
                  <a:schemeClr val="tx1"/>
                </a:solidFill>
                <a:latin typeface="Arial" panose="020B0604020202020204" pitchFamily="34" charset="0"/>
                <a:ea typeface="楷体_GB2312" pitchFamily="1" charset="-122"/>
              </a:defRPr>
            </a:lvl3pPr>
            <a:lvl4pPr marL="1600200" indent="-228600" eaLnBrk="0" hangingPunct="0">
              <a:defRPr>
                <a:solidFill>
                  <a:schemeClr val="tx1"/>
                </a:solidFill>
                <a:latin typeface="Arial" panose="020B0604020202020204" pitchFamily="34" charset="0"/>
                <a:ea typeface="楷体_GB2312" pitchFamily="1" charset="-122"/>
              </a:defRPr>
            </a:lvl4pPr>
            <a:lvl5pPr marL="2057400" indent="-228600" eaLnBrk="0" hangingPunct="0">
              <a:defRPr>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9pPr>
          </a:lstStyle>
          <a:p>
            <a:pPr eaLnBrk="1" hangingPunct="1"/>
            <a:endParaRPr lang="zh-CN" altLang="en-US">
              <a:ea typeface="宋体" panose="02010600030101010101" pitchFamily="2" charset="-122"/>
            </a:endParaRPr>
          </a:p>
        </p:txBody>
      </p:sp>
      <p:cxnSp>
        <p:nvCxnSpPr>
          <p:cNvPr id="13323" name="直接箭头连接符 12">
            <a:extLst>
              <a:ext uri="{FF2B5EF4-FFF2-40B4-BE49-F238E27FC236}">
                <a16:creationId xmlns:a16="http://schemas.microsoft.com/office/drawing/2014/main" id="{D7DEB007-C388-4AFC-9C8A-FD52708E5AB0}"/>
              </a:ext>
            </a:extLst>
          </p:cNvPr>
          <p:cNvCxnSpPr>
            <a:cxnSpLocks noChangeShapeType="1"/>
          </p:cNvCxnSpPr>
          <p:nvPr/>
        </p:nvCxnSpPr>
        <p:spPr bwMode="auto">
          <a:xfrm>
            <a:off x="1689100" y="5084763"/>
            <a:ext cx="684213" cy="64135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cxnSp>
        <p:nvCxnSpPr>
          <p:cNvPr id="13324" name="直接箭头连接符 20">
            <a:extLst>
              <a:ext uri="{FF2B5EF4-FFF2-40B4-BE49-F238E27FC236}">
                <a16:creationId xmlns:a16="http://schemas.microsoft.com/office/drawing/2014/main" id="{D72248D1-FEDF-40F4-8677-0606751B7CCD}"/>
              </a:ext>
            </a:extLst>
          </p:cNvPr>
          <p:cNvCxnSpPr>
            <a:cxnSpLocks noChangeShapeType="1"/>
          </p:cNvCxnSpPr>
          <p:nvPr/>
        </p:nvCxnSpPr>
        <p:spPr bwMode="auto">
          <a:xfrm>
            <a:off x="1763713" y="4292600"/>
            <a:ext cx="914400" cy="91440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cxnSp>
        <p:nvCxnSpPr>
          <p:cNvPr id="13325" name="直接箭头连接符 26">
            <a:extLst>
              <a:ext uri="{FF2B5EF4-FFF2-40B4-BE49-F238E27FC236}">
                <a16:creationId xmlns:a16="http://schemas.microsoft.com/office/drawing/2014/main" id="{BCD11DF5-C4D8-46F9-8E4B-A43D5B4B28E1}"/>
              </a:ext>
            </a:extLst>
          </p:cNvPr>
          <p:cNvCxnSpPr>
            <a:cxnSpLocks noChangeShapeType="1"/>
          </p:cNvCxnSpPr>
          <p:nvPr/>
        </p:nvCxnSpPr>
        <p:spPr bwMode="auto">
          <a:xfrm>
            <a:off x="7164388" y="4421188"/>
            <a:ext cx="0" cy="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30" name="弧形 29">
            <a:extLst>
              <a:ext uri="{FF2B5EF4-FFF2-40B4-BE49-F238E27FC236}">
                <a16:creationId xmlns:a16="http://schemas.microsoft.com/office/drawing/2014/main" id="{D1227F7C-53BF-46C5-9F19-C310432CBC03}"/>
              </a:ext>
            </a:extLst>
          </p:cNvPr>
          <p:cNvSpPr/>
          <p:nvPr/>
        </p:nvSpPr>
        <p:spPr bwMode="auto">
          <a:xfrm>
            <a:off x="2678113" y="3724275"/>
            <a:ext cx="46037" cy="993775"/>
          </a:xfrm>
          <a:prstGeom prst="arc">
            <a:avLst/>
          </a:prstGeom>
          <a:noFill/>
          <a:ln>
            <a:noFill/>
          </a:ln>
          <a:effectLst/>
          <a:extLst/>
        </p:spPr>
        <p:txBody>
          <a:bodyPr vert="eaVert">
            <a:spAutoFit/>
          </a:bodyPr>
          <a:lstStyle/>
          <a:p>
            <a:pPr>
              <a:defRPr/>
            </a:pPr>
            <a:endParaRPr lang="zh-CN" altLang="en-US">
              <a:latin typeface="Arial" charset="0"/>
            </a:endParaRPr>
          </a:p>
        </p:txBody>
      </p:sp>
      <p:cxnSp>
        <p:nvCxnSpPr>
          <p:cNvPr id="13327" name="直接箭头连接符 31">
            <a:extLst>
              <a:ext uri="{FF2B5EF4-FFF2-40B4-BE49-F238E27FC236}">
                <a16:creationId xmlns:a16="http://schemas.microsoft.com/office/drawing/2014/main" id="{C9299D17-E084-4CB4-A1AD-2480E3AD8591}"/>
              </a:ext>
            </a:extLst>
          </p:cNvPr>
          <p:cNvCxnSpPr>
            <a:cxnSpLocks noChangeShapeType="1"/>
            <a:stCxn id="6" idx="2"/>
          </p:cNvCxnSpPr>
          <p:nvPr/>
        </p:nvCxnSpPr>
        <p:spPr bwMode="auto">
          <a:xfrm>
            <a:off x="1079500" y="3724275"/>
            <a:ext cx="609600" cy="993775"/>
          </a:xfrm>
          <a:prstGeom prst="straightConnector1">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3328" name="直接箭头连接符 33">
            <a:extLst>
              <a:ext uri="{FF2B5EF4-FFF2-40B4-BE49-F238E27FC236}">
                <a16:creationId xmlns:a16="http://schemas.microsoft.com/office/drawing/2014/main" id="{8DC7591D-A292-44B6-81C2-E7BF347FF565}"/>
              </a:ext>
            </a:extLst>
          </p:cNvPr>
          <p:cNvCxnSpPr>
            <a:cxnSpLocks noChangeShapeType="1"/>
            <a:stCxn id="8" idx="2"/>
            <a:endCxn id="9" idx="0"/>
          </p:cNvCxnSpPr>
          <p:nvPr/>
        </p:nvCxnSpPr>
        <p:spPr bwMode="auto">
          <a:xfrm flipH="1">
            <a:off x="1993900" y="3724275"/>
            <a:ext cx="957263" cy="1025525"/>
          </a:xfrm>
          <a:prstGeom prst="straightConnector1">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35" name="TextBox 34">
            <a:extLst>
              <a:ext uri="{FF2B5EF4-FFF2-40B4-BE49-F238E27FC236}">
                <a16:creationId xmlns:a16="http://schemas.microsoft.com/office/drawing/2014/main" id="{23B80D97-166A-4923-AA32-3538CEA782CB}"/>
              </a:ext>
            </a:extLst>
          </p:cNvPr>
          <p:cNvSpPr txBox="1">
            <a:spLocks noChangeArrowheads="1"/>
          </p:cNvSpPr>
          <p:nvPr/>
        </p:nvSpPr>
        <p:spPr bwMode="auto">
          <a:xfrm>
            <a:off x="4664075" y="2708275"/>
            <a:ext cx="1347788" cy="708025"/>
          </a:xfrm>
          <a:prstGeom prst="rect">
            <a:avLst/>
          </a:prstGeom>
          <a:blipFill dpi="0" rotWithShape="1">
            <a:blip r:embed="rId2"/>
            <a:srcRect/>
            <a:tile tx="0" ty="0" sx="100000" sy="100000" flip="none" algn="tl"/>
          </a:blip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ea typeface="楷体_GB2312" pitchFamily="1" charset="-122"/>
              </a:defRPr>
            </a:lvl1pPr>
            <a:lvl2pPr marL="742950" indent="-285750" eaLnBrk="0" hangingPunct="0">
              <a:defRPr>
                <a:solidFill>
                  <a:schemeClr val="tx1"/>
                </a:solidFill>
                <a:latin typeface="Arial" panose="020B0604020202020204" pitchFamily="34" charset="0"/>
                <a:ea typeface="楷体_GB2312" pitchFamily="1" charset="-122"/>
              </a:defRPr>
            </a:lvl2pPr>
            <a:lvl3pPr marL="1143000" indent="-228600" eaLnBrk="0" hangingPunct="0">
              <a:defRPr>
                <a:solidFill>
                  <a:schemeClr val="tx1"/>
                </a:solidFill>
                <a:latin typeface="Arial" panose="020B0604020202020204" pitchFamily="34" charset="0"/>
                <a:ea typeface="楷体_GB2312" pitchFamily="1" charset="-122"/>
              </a:defRPr>
            </a:lvl3pPr>
            <a:lvl4pPr marL="1600200" indent="-228600" eaLnBrk="0" hangingPunct="0">
              <a:defRPr>
                <a:solidFill>
                  <a:schemeClr val="tx1"/>
                </a:solidFill>
                <a:latin typeface="Arial" panose="020B0604020202020204" pitchFamily="34" charset="0"/>
                <a:ea typeface="楷体_GB2312" pitchFamily="1" charset="-122"/>
              </a:defRPr>
            </a:lvl4pPr>
            <a:lvl5pPr marL="2057400" indent="-228600" eaLnBrk="0" hangingPunct="0">
              <a:defRPr>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9pPr>
          </a:lstStyle>
          <a:p>
            <a:pPr eaLnBrk="1" hangingPunct="1"/>
            <a:r>
              <a:rPr lang="zh-CN" altLang="en-US" sz="2000">
                <a:ea typeface="宋体" panose="02010600030101010101" pitchFamily="2" charset="-122"/>
              </a:rPr>
              <a:t>国营企业所得税</a:t>
            </a:r>
          </a:p>
        </p:txBody>
      </p:sp>
      <p:sp>
        <p:nvSpPr>
          <p:cNvPr id="36" name="TextBox 35">
            <a:extLst>
              <a:ext uri="{FF2B5EF4-FFF2-40B4-BE49-F238E27FC236}">
                <a16:creationId xmlns:a16="http://schemas.microsoft.com/office/drawing/2014/main" id="{ED273816-DB4E-4403-9F94-F20AC0C1E58C}"/>
              </a:ext>
            </a:extLst>
          </p:cNvPr>
          <p:cNvSpPr txBox="1">
            <a:spLocks noChangeArrowheads="1"/>
          </p:cNvSpPr>
          <p:nvPr/>
        </p:nvSpPr>
        <p:spPr bwMode="auto">
          <a:xfrm>
            <a:off x="4643438" y="3724275"/>
            <a:ext cx="1368425" cy="708025"/>
          </a:xfrm>
          <a:prstGeom prst="rect">
            <a:avLst/>
          </a:prstGeom>
          <a:blipFill dpi="0" rotWithShape="1">
            <a:blip r:embed="rId2"/>
            <a:srcRect/>
            <a:tile tx="0" ty="0" sx="100000" sy="100000" flip="none" algn="tl"/>
          </a:blip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ea typeface="楷体_GB2312" pitchFamily="1" charset="-122"/>
              </a:defRPr>
            </a:lvl1pPr>
            <a:lvl2pPr marL="742950" indent="-285750" eaLnBrk="0" hangingPunct="0">
              <a:defRPr>
                <a:solidFill>
                  <a:schemeClr val="tx1"/>
                </a:solidFill>
                <a:latin typeface="Arial" panose="020B0604020202020204" pitchFamily="34" charset="0"/>
                <a:ea typeface="楷体_GB2312" pitchFamily="1" charset="-122"/>
              </a:defRPr>
            </a:lvl2pPr>
            <a:lvl3pPr marL="1143000" indent="-228600" eaLnBrk="0" hangingPunct="0">
              <a:defRPr>
                <a:solidFill>
                  <a:schemeClr val="tx1"/>
                </a:solidFill>
                <a:latin typeface="Arial" panose="020B0604020202020204" pitchFamily="34" charset="0"/>
                <a:ea typeface="楷体_GB2312" pitchFamily="1" charset="-122"/>
              </a:defRPr>
            </a:lvl3pPr>
            <a:lvl4pPr marL="1600200" indent="-228600" eaLnBrk="0" hangingPunct="0">
              <a:defRPr>
                <a:solidFill>
                  <a:schemeClr val="tx1"/>
                </a:solidFill>
                <a:latin typeface="Arial" panose="020B0604020202020204" pitchFamily="34" charset="0"/>
                <a:ea typeface="楷体_GB2312" pitchFamily="1" charset="-122"/>
              </a:defRPr>
            </a:lvl4pPr>
            <a:lvl5pPr marL="2057400" indent="-228600" eaLnBrk="0" hangingPunct="0">
              <a:defRPr>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9pPr>
          </a:lstStyle>
          <a:p>
            <a:pPr eaLnBrk="1" hangingPunct="1"/>
            <a:r>
              <a:rPr lang="zh-CN" altLang="en-US" sz="2000">
                <a:ea typeface="宋体" panose="02010600030101010101" pitchFamily="2" charset="-122"/>
              </a:rPr>
              <a:t>集体企业所得税</a:t>
            </a:r>
          </a:p>
        </p:txBody>
      </p:sp>
      <p:sp>
        <p:nvSpPr>
          <p:cNvPr id="37" name="TextBox 36">
            <a:extLst>
              <a:ext uri="{FF2B5EF4-FFF2-40B4-BE49-F238E27FC236}">
                <a16:creationId xmlns:a16="http://schemas.microsoft.com/office/drawing/2014/main" id="{5A855DEB-AFC0-4D6A-A449-F46BA657A79B}"/>
              </a:ext>
            </a:extLst>
          </p:cNvPr>
          <p:cNvSpPr txBox="1">
            <a:spLocks noChangeArrowheads="1"/>
          </p:cNvSpPr>
          <p:nvPr/>
        </p:nvSpPr>
        <p:spPr bwMode="auto">
          <a:xfrm>
            <a:off x="4716463" y="4749800"/>
            <a:ext cx="1295400" cy="708025"/>
          </a:xfrm>
          <a:prstGeom prst="rect">
            <a:avLst/>
          </a:prstGeom>
          <a:blipFill dpi="0" rotWithShape="1">
            <a:blip r:embed="rId2"/>
            <a:srcRect/>
            <a:tile tx="0" ty="0" sx="100000" sy="100000" flip="none" algn="tl"/>
          </a:blip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ea typeface="楷体_GB2312" pitchFamily="1" charset="-122"/>
              </a:defRPr>
            </a:lvl1pPr>
            <a:lvl2pPr marL="742950" indent="-285750" eaLnBrk="0" hangingPunct="0">
              <a:defRPr>
                <a:solidFill>
                  <a:schemeClr val="tx1"/>
                </a:solidFill>
                <a:latin typeface="Arial" panose="020B0604020202020204" pitchFamily="34" charset="0"/>
                <a:ea typeface="楷体_GB2312" pitchFamily="1" charset="-122"/>
              </a:defRPr>
            </a:lvl2pPr>
            <a:lvl3pPr marL="1143000" indent="-228600" eaLnBrk="0" hangingPunct="0">
              <a:defRPr>
                <a:solidFill>
                  <a:schemeClr val="tx1"/>
                </a:solidFill>
                <a:latin typeface="Arial" panose="020B0604020202020204" pitchFamily="34" charset="0"/>
                <a:ea typeface="楷体_GB2312" pitchFamily="1" charset="-122"/>
              </a:defRPr>
            </a:lvl3pPr>
            <a:lvl4pPr marL="1600200" indent="-228600" eaLnBrk="0" hangingPunct="0">
              <a:defRPr>
                <a:solidFill>
                  <a:schemeClr val="tx1"/>
                </a:solidFill>
                <a:latin typeface="Arial" panose="020B0604020202020204" pitchFamily="34" charset="0"/>
                <a:ea typeface="楷体_GB2312" pitchFamily="1" charset="-122"/>
              </a:defRPr>
            </a:lvl4pPr>
            <a:lvl5pPr marL="2057400" indent="-228600" eaLnBrk="0" hangingPunct="0">
              <a:defRPr>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9pPr>
          </a:lstStyle>
          <a:p>
            <a:pPr eaLnBrk="1" hangingPunct="1"/>
            <a:r>
              <a:rPr lang="zh-CN" altLang="en-US" sz="2000">
                <a:ea typeface="宋体" panose="02010600030101010101" pitchFamily="2" charset="-122"/>
              </a:rPr>
              <a:t>私营企业所得税</a:t>
            </a:r>
          </a:p>
        </p:txBody>
      </p:sp>
      <p:cxnSp>
        <p:nvCxnSpPr>
          <p:cNvPr id="13332" name="直接连接符 38">
            <a:extLst>
              <a:ext uri="{FF2B5EF4-FFF2-40B4-BE49-F238E27FC236}">
                <a16:creationId xmlns:a16="http://schemas.microsoft.com/office/drawing/2014/main" id="{CC4B7691-216D-4044-938A-71DFD6F9FBAD}"/>
              </a:ext>
            </a:extLst>
          </p:cNvPr>
          <p:cNvCxnSpPr>
            <a:cxnSpLocks noChangeShapeType="1"/>
            <a:stCxn id="35" idx="3"/>
          </p:cNvCxnSpPr>
          <p:nvPr/>
        </p:nvCxnSpPr>
        <p:spPr bwMode="auto">
          <a:xfrm>
            <a:off x="6011863" y="3062288"/>
            <a:ext cx="72072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3333" name="直接连接符 39">
            <a:extLst>
              <a:ext uri="{FF2B5EF4-FFF2-40B4-BE49-F238E27FC236}">
                <a16:creationId xmlns:a16="http://schemas.microsoft.com/office/drawing/2014/main" id="{D9E7AEF0-15A0-4333-9FB0-2899B89BC9E4}"/>
              </a:ext>
            </a:extLst>
          </p:cNvPr>
          <p:cNvCxnSpPr>
            <a:cxnSpLocks noChangeShapeType="1"/>
          </p:cNvCxnSpPr>
          <p:nvPr/>
        </p:nvCxnSpPr>
        <p:spPr bwMode="auto">
          <a:xfrm>
            <a:off x="6011863" y="4078288"/>
            <a:ext cx="72072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3334" name="直接连接符 40">
            <a:extLst>
              <a:ext uri="{FF2B5EF4-FFF2-40B4-BE49-F238E27FC236}">
                <a16:creationId xmlns:a16="http://schemas.microsoft.com/office/drawing/2014/main" id="{26C3E7EE-2442-40E6-81F0-9EAC67604A6F}"/>
              </a:ext>
            </a:extLst>
          </p:cNvPr>
          <p:cNvCxnSpPr>
            <a:cxnSpLocks noChangeShapeType="1"/>
          </p:cNvCxnSpPr>
          <p:nvPr/>
        </p:nvCxnSpPr>
        <p:spPr bwMode="auto">
          <a:xfrm>
            <a:off x="6011863" y="5146675"/>
            <a:ext cx="72072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3335" name="直接连接符 42">
            <a:extLst>
              <a:ext uri="{FF2B5EF4-FFF2-40B4-BE49-F238E27FC236}">
                <a16:creationId xmlns:a16="http://schemas.microsoft.com/office/drawing/2014/main" id="{9955599C-7912-4A84-AEA2-14EAB66CD05E}"/>
              </a:ext>
            </a:extLst>
          </p:cNvPr>
          <p:cNvCxnSpPr>
            <a:cxnSpLocks noChangeShapeType="1"/>
          </p:cNvCxnSpPr>
          <p:nvPr/>
        </p:nvCxnSpPr>
        <p:spPr bwMode="auto">
          <a:xfrm>
            <a:off x="6732588" y="3062288"/>
            <a:ext cx="0" cy="208438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4" name="TextBox 43">
            <a:extLst>
              <a:ext uri="{FF2B5EF4-FFF2-40B4-BE49-F238E27FC236}">
                <a16:creationId xmlns:a16="http://schemas.microsoft.com/office/drawing/2014/main" id="{6435FF91-A0E1-4D7D-9A25-5F6CCF51A420}"/>
              </a:ext>
            </a:extLst>
          </p:cNvPr>
          <p:cNvSpPr txBox="1">
            <a:spLocks noChangeArrowheads="1"/>
          </p:cNvSpPr>
          <p:nvPr/>
        </p:nvSpPr>
        <p:spPr bwMode="auto">
          <a:xfrm>
            <a:off x="7596188" y="2827338"/>
            <a:ext cx="792162" cy="2554287"/>
          </a:xfrm>
          <a:prstGeom prst="rect">
            <a:avLst/>
          </a:prstGeom>
          <a:solidFill>
            <a:srgbClr val="FFFF00"/>
          </a:solidFill>
          <a:ln w="9525">
            <a:solidFill>
              <a:srgbClr val="0070C0"/>
            </a:solidFill>
            <a:miter lim="800000"/>
            <a:headEnd/>
            <a:tailEnd/>
          </a:ln>
        </p:spPr>
        <p:txBody>
          <a:bodyPr>
            <a:spAutoFit/>
          </a:bodyPr>
          <a:lstStyle>
            <a:lvl1pPr eaLnBrk="0" hangingPunct="0">
              <a:defRPr>
                <a:solidFill>
                  <a:schemeClr val="tx1"/>
                </a:solidFill>
                <a:latin typeface="Arial" panose="020B0604020202020204" pitchFamily="34" charset="0"/>
                <a:ea typeface="楷体_GB2312" pitchFamily="1" charset="-122"/>
              </a:defRPr>
            </a:lvl1pPr>
            <a:lvl2pPr marL="742950" indent="-285750" eaLnBrk="0" hangingPunct="0">
              <a:defRPr>
                <a:solidFill>
                  <a:schemeClr val="tx1"/>
                </a:solidFill>
                <a:latin typeface="Arial" panose="020B0604020202020204" pitchFamily="34" charset="0"/>
                <a:ea typeface="楷体_GB2312" pitchFamily="1" charset="-122"/>
              </a:defRPr>
            </a:lvl2pPr>
            <a:lvl3pPr marL="1143000" indent="-228600" eaLnBrk="0" hangingPunct="0">
              <a:defRPr>
                <a:solidFill>
                  <a:schemeClr val="tx1"/>
                </a:solidFill>
                <a:latin typeface="Arial" panose="020B0604020202020204" pitchFamily="34" charset="0"/>
                <a:ea typeface="楷体_GB2312" pitchFamily="1" charset="-122"/>
              </a:defRPr>
            </a:lvl3pPr>
            <a:lvl4pPr marL="1600200" indent="-228600" eaLnBrk="0" hangingPunct="0">
              <a:defRPr>
                <a:solidFill>
                  <a:schemeClr val="tx1"/>
                </a:solidFill>
                <a:latin typeface="Arial" panose="020B0604020202020204" pitchFamily="34" charset="0"/>
                <a:ea typeface="楷体_GB2312" pitchFamily="1" charset="-122"/>
              </a:defRPr>
            </a:lvl4pPr>
            <a:lvl5pPr marL="2057400" indent="-228600" eaLnBrk="0" hangingPunct="0">
              <a:defRPr>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9pPr>
          </a:lstStyle>
          <a:p>
            <a:pPr eaLnBrk="1" hangingPunct="1"/>
            <a:r>
              <a:rPr lang="zh-CN" altLang="en-US" sz="2000">
                <a:ea typeface="宋体" panose="02010600030101010101" pitchFamily="2" charset="-122"/>
              </a:rPr>
              <a:t>中华人民共和国企业所得税暂行条例</a:t>
            </a:r>
          </a:p>
        </p:txBody>
      </p:sp>
      <p:sp>
        <p:nvSpPr>
          <p:cNvPr id="51" name="虚尾箭头 50">
            <a:extLst>
              <a:ext uri="{FF2B5EF4-FFF2-40B4-BE49-F238E27FC236}">
                <a16:creationId xmlns:a16="http://schemas.microsoft.com/office/drawing/2014/main" id="{260CFDF4-F500-4154-B708-661D79F500AF}"/>
              </a:ext>
            </a:extLst>
          </p:cNvPr>
          <p:cNvSpPr/>
          <p:nvPr/>
        </p:nvSpPr>
        <p:spPr bwMode="auto">
          <a:xfrm>
            <a:off x="6804025" y="3711575"/>
            <a:ext cx="720725" cy="744538"/>
          </a:xfrm>
          <a:prstGeom prst="stripedRightArrow">
            <a:avLst/>
          </a:prstGeom>
          <a:noFill/>
          <a:ln w="9525" cap="flat" cmpd="sng" algn="ctr">
            <a:solidFill>
              <a:schemeClr val="tx1"/>
            </a:solidFill>
            <a:prstDash val="solid"/>
            <a:round/>
            <a:headEnd type="none" w="med" len="med"/>
            <a:tailEnd type="none" w="med" len="med"/>
          </a:ln>
          <a:effectLst/>
          <a:extLst/>
        </p:spPr>
        <p:txBody>
          <a:bodyPr vert="eaVert">
            <a:spAutoFit/>
          </a:bodyPr>
          <a:lstStyle/>
          <a:p>
            <a:pPr>
              <a:defRPr/>
            </a:pPr>
            <a:endParaRPr lang="zh-CN" altLang="en-US">
              <a:latin typeface="Arial" charset="0"/>
            </a:endParaRPr>
          </a:p>
        </p:txBody>
      </p:sp>
      <p:sp>
        <p:nvSpPr>
          <p:cNvPr id="54" name="TextBox 53">
            <a:extLst>
              <a:ext uri="{FF2B5EF4-FFF2-40B4-BE49-F238E27FC236}">
                <a16:creationId xmlns:a16="http://schemas.microsoft.com/office/drawing/2014/main" id="{6097F327-66C1-47EE-8B33-95542ACE92DB}"/>
              </a:ext>
            </a:extLst>
          </p:cNvPr>
          <p:cNvSpPr txBox="1">
            <a:spLocks noChangeArrowheads="1"/>
          </p:cNvSpPr>
          <p:nvPr/>
        </p:nvSpPr>
        <p:spPr bwMode="auto">
          <a:xfrm>
            <a:off x="5327650" y="5942013"/>
            <a:ext cx="2520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楷体_GB2312" pitchFamily="1" charset="-122"/>
              </a:defRPr>
            </a:lvl1pPr>
            <a:lvl2pPr marL="742950" indent="-285750" eaLnBrk="0" hangingPunct="0">
              <a:defRPr>
                <a:solidFill>
                  <a:schemeClr val="tx1"/>
                </a:solidFill>
                <a:latin typeface="Arial" panose="020B0604020202020204" pitchFamily="34" charset="0"/>
                <a:ea typeface="楷体_GB2312" pitchFamily="1" charset="-122"/>
              </a:defRPr>
            </a:lvl2pPr>
            <a:lvl3pPr marL="1143000" indent="-228600" eaLnBrk="0" hangingPunct="0">
              <a:defRPr>
                <a:solidFill>
                  <a:schemeClr val="tx1"/>
                </a:solidFill>
                <a:latin typeface="Arial" panose="020B0604020202020204" pitchFamily="34" charset="0"/>
                <a:ea typeface="楷体_GB2312" pitchFamily="1" charset="-122"/>
              </a:defRPr>
            </a:lvl3pPr>
            <a:lvl4pPr marL="1600200" indent="-228600" eaLnBrk="0" hangingPunct="0">
              <a:defRPr>
                <a:solidFill>
                  <a:schemeClr val="tx1"/>
                </a:solidFill>
                <a:latin typeface="Arial" panose="020B0604020202020204" pitchFamily="34" charset="0"/>
                <a:ea typeface="楷体_GB2312" pitchFamily="1" charset="-122"/>
              </a:defRPr>
            </a:lvl4pPr>
            <a:lvl5pPr marL="2057400" indent="-228600" eaLnBrk="0" hangingPunct="0">
              <a:defRPr>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9pPr>
          </a:lstStyle>
          <a:p>
            <a:pPr eaLnBrk="1" hangingPunct="1"/>
            <a:r>
              <a:rPr lang="zh-CN" altLang="en-US">
                <a:latin typeface="楷体_GB2312" pitchFamily="1" charset="-122"/>
              </a:rPr>
              <a:t>个体工商业户所得税呢</a:t>
            </a:r>
            <a:r>
              <a:rPr lang="zh-CN" altLang="en-US">
                <a:ea typeface="宋体" panose="02010600030101010101" pitchFamily="2" charset="-122"/>
              </a:rPr>
              <a:t>？</a:t>
            </a:r>
          </a:p>
        </p:txBody>
      </p:sp>
      <p:pic>
        <p:nvPicPr>
          <p:cNvPr id="190466" name="Picture 2">
            <a:extLst>
              <a:ext uri="{FF2B5EF4-FFF2-40B4-BE49-F238E27FC236}">
                <a16:creationId xmlns:a16="http://schemas.microsoft.com/office/drawing/2014/main" id="{F75204AE-904D-4D0A-83C1-0BB98B0A1C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7713" y="5788025"/>
            <a:ext cx="649287"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additive="base">
                                        <p:cTn id="29" dur="500" fill="hold"/>
                                        <p:tgtEl>
                                          <p:spTgt spid="35"/>
                                        </p:tgtEl>
                                        <p:attrNameLst>
                                          <p:attrName>ppt_x</p:attrName>
                                        </p:attrNameLst>
                                      </p:cBhvr>
                                      <p:tavLst>
                                        <p:tav tm="0">
                                          <p:val>
                                            <p:strVal val="#ppt_x"/>
                                          </p:val>
                                        </p:tav>
                                        <p:tav tm="100000">
                                          <p:val>
                                            <p:strVal val="#ppt_x"/>
                                          </p:val>
                                        </p:tav>
                                      </p:tavLst>
                                    </p:anim>
                                    <p:anim calcmode="lin" valueType="num">
                                      <p:cBhvr additive="base">
                                        <p:cTn id="3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ppt_x"/>
                                          </p:val>
                                        </p:tav>
                                        <p:tav tm="100000">
                                          <p:val>
                                            <p:strVal val="#ppt_x"/>
                                          </p:val>
                                        </p:tav>
                                      </p:tavLst>
                                    </p:anim>
                                    <p:anim calcmode="lin" valueType="num">
                                      <p:cBhvr additive="base">
                                        <p:cTn id="3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ppt_x"/>
                                          </p:val>
                                        </p:tav>
                                        <p:tav tm="100000">
                                          <p:val>
                                            <p:strVal val="#ppt_x"/>
                                          </p:val>
                                        </p:tav>
                                      </p:tavLst>
                                    </p:anim>
                                    <p:anim calcmode="lin" valueType="num">
                                      <p:cBhvr additive="base">
                                        <p:cTn id="4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additive="base">
                                        <p:cTn id="47" dur="500" fill="hold"/>
                                        <p:tgtEl>
                                          <p:spTgt spid="44"/>
                                        </p:tgtEl>
                                        <p:attrNameLst>
                                          <p:attrName>ppt_x</p:attrName>
                                        </p:attrNameLst>
                                      </p:cBhvr>
                                      <p:tavLst>
                                        <p:tav tm="0">
                                          <p:val>
                                            <p:strVal val="#ppt_x"/>
                                          </p:val>
                                        </p:tav>
                                        <p:tav tm="100000">
                                          <p:val>
                                            <p:strVal val="#ppt_x"/>
                                          </p:val>
                                        </p:tav>
                                      </p:tavLst>
                                    </p:anim>
                                    <p:anim calcmode="lin" valueType="num">
                                      <p:cBhvr additive="base">
                                        <p:cTn id="48"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7" presetClass="emph" presetSubtype="0" fill="remove" grpId="1" nodeType="clickEffect">
                                  <p:stCondLst>
                                    <p:cond delay="0"/>
                                  </p:stCondLst>
                                  <p:childTnLst>
                                    <p:animClr clrSpc="rgb" dir="cw">
                                      <p:cBhvr override="childStyle">
                                        <p:cTn id="52" dur="250" autoRev="1" fill="remove"/>
                                        <p:tgtEl>
                                          <p:spTgt spid="44"/>
                                        </p:tgtEl>
                                        <p:attrNameLst>
                                          <p:attrName>style.color</p:attrName>
                                        </p:attrNameLst>
                                      </p:cBhvr>
                                      <p:to>
                                        <a:schemeClr val="bg1"/>
                                      </p:to>
                                    </p:animClr>
                                    <p:animClr clrSpc="rgb" dir="cw">
                                      <p:cBhvr>
                                        <p:cTn id="53" dur="250" autoRev="1" fill="remove"/>
                                        <p:tgtEl>
                                          <p:spTgt spid="44"/>
                                        </p:tgtEl>
                                        <p:attrNameLst>
                                          <p:attrName>fillcolor</p:attrName>
                                        </p:attrNameLst>
                                      </p:cBhvr>
                                      <p:to>
                                        <a:schemeClr val="bg1"/>
                                      </p:to>
                                    </p:animClr>
                                    <p:set>
                                      <p:cBhvr>
                                        <p:cTn id="54" dur="250" autoRev="1" fill="remove"/>
                                        <p:tgtEl>
                                          <p:spTgt spid="44"/>
                                        </p:tgtEl>
                                        <p:attrNameLst>
                                          <p:attrName>fill.type</p:attrName>
                                        </p:attrNameLst>
                                      </p:cBhvr>
                                      <p:to>
                                        <p:strVal val="solid"/>
                                      </p:to>
                                    </p:set>
                                    <p:set>
                                      <p:cBhvr>
                                        <p:cTn id="55" dur="250" autoRev="1" fill="remove"/>
                                        <p:tgtEl>
                                          <p:spTgt spid="44"/>
                                        </p:tgtEl>
                                        <p:attrNameLst>
                                          <p:attrName>fill.on</p:attrName>
                                        </p:attrNameLst>
                                      </p:cBhvr>
                                      <p:to>
                                        <p:strVal val="tru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8" presetClass="emph" presetSubtype="0" fill="hold" nodeType="clickEffect">
                                  <p:stCondLst>
                                    <p:cond delay="0"/>
                                  </p:stCondLst>
                                  <p:childTnLst>
                                    <p:animRot by="21600000">
                                      <p:cBhvr>
                                        <p:cTn id="59" dur="2000" fill="hold"/>
                                        <p:tgtEl>
                                          <p:spTgt spid="190466"/>
                                        </p:tgtEl>
                                        <p:attrNameLst>
                                          <p:attrName>r</p:attrName>
                                        </p:attrNameLst>
                                      </p:cBhvr>
                                    </p:animRot>
                                  </p:childTnLst>
                                </p:cTn>
                              </p:par>
                            </p:childTnLst>
                          </p:cTn>
                        </p:par>
                      </p:childTnLst>
                    </p:cTn>
                  </p:par>
                  <p:par>
                    <p:cTn id="60" fill="hold" nodeType="clickPar">
                      <p:stCondLst>
                        <p:cond delay="indefinite"/>
                      </p:stCondLst>
                      <p:childTnLst>
                        <p:par>
                          <p:cTn id="61" fill="hold" nodeType="withGroup">
                            <p:stCondLst>
                              <p:cond delay="0"/>
                            </p:stCondLst>
                            <p:childTnLst>
                              <p:par>
                                <p:cTn id="62" presetID="26" presetClass="entr" presetSubtype="0" fill="hold" grpId="0" nodeType="click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wipe(down)">
                                      <p:cBhvr>
                                        <p:cTn id="64" dur="580">
                                          <p:stCondLst>
                                            <p:cond delay="0"/>
                                          </p:stCondLst>
                                        </p:cTn>
                                        <p:tgtEl>
                                          <p:spTgt spid="54"/>
                                        </p:tgtEl>
                                      </p:cBhvr>
                                    </p:animEffect>
                                    <p:anim calcmode="lin" valueType="num">
                                      <p:cBhvr>
                                        <p:cTn id="65" dur="1822" tmFilter="0,0; 0.14,0.36; 0.43,0.73; 0.71,0.91; 1.0,1.0">
                                          <p:stCondLst>
                                            <p:cond delay="0"/>
                                          </p:stCondLst>
                                        </p:cTn>
                                        <p:tgtEl>
                                          <p:spTgt spid="54"/>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54"/>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54"/>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54"/>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54"/>
                                        </p:tgtEl>
                                        <p:attrNameLst>
                                          <p:attrName>ppt_y</p:attrName>
                                        </p:attrNameLst>
                                      </p:cBhvr>
                                      <p:tavLst>
                                        <p:tav tm="0" fmla="#ppt_y-sin(pi*$)/81">
                                          <p:val>
                                            <p:fltVal val="0"/>
                                          </p:val>
                                        </p:tav>
                                        <p:tav tm="100000">
                                          <p:val>
                                            <p:fltVal val="1"/>
                                          </p:val>
                                        </p:tav>
                                      </p:tavLst>
                                    </p:anim>
                                    <p:animScale>
                                      <p:cBhvr>
                                        <p:cTn id="70" dur="26">
                                          <p:stCondLst>
                                            <p:cond delay="650"/>
                                          </p:stCondLst>
                                        </p:cTn>
                                        <p:tgtEl>
                                          <p:spTgt spid="54"/>
                                        </p:tgtEl>
                                      </p:cBhvr>
                                      <p:to x="100000" y="60000"/>
                                    </p:animScale>
                                    <p:animScale>
                                      <p:cBhvr>
                                        <p:cTn id="71" dur="166" decel="50000">
                                          <p:stCondLst>
                                            <p:cond delay="676"/>
                                          </p:stCondLst>
                                        </p:cTn>
                                        <p:tgtEl>
                                          <p:spTgt spid="54"/>
                                        </p:tgtEl>
                                      </p:cBhvr>
                                      <p:to x="100000" y="100000"/>
                                    </p:animScale>
                                    <p:animScale>
                                      <p:cBhvr>
                                        <p:cTn id="72" dur="26">
                                          <p:stCondLst>
                                            <p:cond delay="1312"/>
                                          </p:stCondLst>
                                        </p:cTn>
                                        <p:tgtEl>
                                          <p:spTgt spid="54"/>
                                        </p:tgtEl>
                                      </p:cBhvr>
                                      <p:to x="100000" y="80000"/>
                                    </p:animScale>
                                    <p:animScale>
                                      <p:cBhvr>
                                        <p:cTn id="73" dur="166" decel="50000">
                                          <p:stCondLst>
                                            <p:cond delay="1338"/>
                                          </p:stCondLst>
                                        </p:cTn>
                                        <p:tgtEl>
                                          <p:spTgt spid="54"/>
                                        </p:tgtEl>
                                      </p:cBhvr>
                                      <p:to x="100000" y="100000"/>
                                    </p:animScale>
                                    <p:animScale>
                                      <p:cBhvr>
                                        <p:cTn id="74" dur="26">
                                          <p:stCondLst>
                                            <p:cond delay="1642"/>
                                          </p:stCondLst>
                                        </p:cTn>
                                        <p:tgtEl>
                                          <p:spTgt spid="54"/>
                                        </p:tgtEl>
                                      </p:cBhvr>
                                      <p:to x="100000" y="90000"/>
                                    </p:animScale>
                                    <p:animScale>
                                      <p:cBhvr>
                                        <p:cTn id="75" dur="166" decel="50000">
                                          <p:stCondLst>
                                            <p:cond delay="1668"/>
                                          </p:stCondLst>
                                        </p:cTn>
                                        <p:tgtEl>
                                          <p:spTgt spid="54"/>
                                        </p:tgtEl>
                                      </p:cBhvr>
                                      <p:to x="100000" y="100000"/>
                                    </p:animScale>
                                    <p:animScale>
                                      <p:cBhvr>
                                        <p:cTn id="76" dur="26">
                                          <p:stCondLst>
                                            <p:cond delay="1808"/>
                                          </p:stCondLst>
                                        </p:cTn>
                                        <p:tgtEl>
                                          <p:spTgt spid="54"/>
                                        </p:tgtEl>
                                      </p:cBhvr>
                                      <p:to x="100000" y="95000"/>
                                    </p:animScale>
                                    <p:animScale>
                                      <p:cBhvr>
                                        <p:cTn id="77" dur="166" decel="50000">
                                          <p:stCondLst>
                                            <p:cond delay="1834"/>
                                          </p:stCondLst>
                                        </p:cTn>
                                        <p:tgtEl>
                                          <p:spTgt spid="54"/>
                                        </p:tgtEl>
                                      </p:cBhvr>
                                      <p:to x="100000" y="100000"/>
                                    </p:animScale>
                                  </p:childTnLst>
                                </p:cTn>
                              </p:par>
                            </p:childTnLst>
                          </p:cTn>
                        </p:par>
                      </p:childTnLst>
                    </p:cTn>
                  </p:par>
                  <p:par>
                    <p:cTn id="78" fill="hold" nodeType="clickPar">
                      <p:stCondLst>
                        <p:cond delay="indefinite"/>
                      </p:stCondLst>
                      <p:childTnLst>
                        <p:par>
                          <p:cTn id="79" fill="hold" nodeType="withGroup">
                            <p:stCondLst>
                              <p:cond delay="0"/>
                            </p:stCondLst>
                            <p:childTnLst>
                              <p:par>
                                <p:cTn id="80" presetID="2" presetClass="entr" presetSubtype="4" fill="hold" grpId="1" nodeType="clickEffect">
                                  <p:stCondLst>
                                    <p:cond delay="0"/>
                                  </p:stCondLst>
                                  <p:childTnLst>
                                    <p:set>
                                      <p:cBhvr>
                                        <p:cTn id="81" dur="1" fill="hold">
                                          <p:stCondLst>
                                            <p:cond delay="0"/>
                                          </p:stCondLst>
                                        </p:cTn>
                                        <p:tgtEl>
                                          <p:spTgt spid="4">
                                            <p:txEl>
                                              <p:pRg st="0" end="0"/>
                                            </p:txEl>
                                          </p:spTgt>
                                        </p:tgtEl>
                                        <p:attrNameLst>
                                          <p:attrName>style.visibility</p:attrName>
                                        </p:attrNameLst>
                                      </p:cBhvr>
                                      <p:to>
                                        <p:strVal val="visible"/>
                                      </p:to>
                                    </p:set>
                                    <p:anim calcmode="lin" valueType="num">
                                      <p:cBhvr additive="base">
                                        <p:cTn id="8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bldP spid="6" grpId="0" animBg="1"/>
      <p:bldP spid="8" grpId="0" animBg="1"/>
      <p:bldP spid="9" grpId="0" animBg="1"/>
      <p:bldP spid="35" grpId="0" animBg="1"/>
      <p:bldP spid="36" grpId="0" animBg="1"/>
      <p:bldP spid="37" grpId="0" animBg="1"/>
      <p:bldP spid="44" grpId="0" animBg="1"/>
      <p:bldP spid="44" grpId="1" animBg="1"/>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812052-421E-4B86-9627-B37D80127474}"/>
              </a:ext>
            </a:extLst>
          </p:cNvPr>
          <p:cNvSpPr>
            <a:spLocks noGrp="1"/>
          </p:cNvSpPr>
          <p:nvPr>
            <p:ph type="title"/>
          </p:nvPr>
        </p:nvSpPr>
        <p:spPr/>
        <p:txBody>
          <a:bodyPr/>
          <a:lstStyle/>
          <a:p>
            <a:pPr>
              <a:defRPr/>
            </a:pPr>
            <a:r>
              <a:rPr lang="zh-CN" altLang="en-US" i="1" dirty="0">
                <a:solidFill>
                  <a:schemeClr val="tx1"/>
                </a:solidFill>
                <a:effectLst>
                  <a:outerShdw blurRad="38100" dist="38100" dir="2700000" algn="tl">
                    <a:srgbClr val="C0C0C0"/>
                  </a:outerShdw>
                </a:effectLst>
                <a:ea typeface="宋体" pitchFamily="2" charset="-122"/>
              </a:rPr>
              <a:t>内外资企业税收政策比较</a:t>
            </a:r>
          </a:p>
        </p:txBody>
      </p:sp>
      <p:sp>
        <p:nvSpPr>
          <p:cNvPr id="3" name="内容占位符 2">
            <a:extLst>
              <a:ext uri="{FF2B5EF4-FFF2-40B4-BE49-F238E27FC236}">
                <a16:creationId xmlns:a16="http://schemas.microsoft.com/office/drawing/2014/main" id="{A492F1E8-1D50-4498-A555-EF314A8ACADA}"/>
              </a:ext>
            </a:extLst>
          </p:cNvPr>
          <p:cNvSpPr>
            <a:spLocks noGrp="1"/>
          </p:cNvSpPr>
          <p:nvPr>
            <p:ph sz="half" idx="1"/>
          </p:nvPr>
        </p:nvSpPr>
        <p:spPr>
          <a:xfrm>
            <a:off x="457200" y="1524000"/>
            <a:ext cx="4762500" cy="2120900"/>
          </a:xfrm>
        </p:spPr>
        <p:txBody>
          <a:bodyPr/>
          <a:lstStyle/>
          <a:p>
            <a:pPr>
              <a:buFont typeface="Arial" charset="0"/>
              <a:buChar char="●"/>
              <a:defRPr/>
            </a:pPr>
            <a:r>
              <a:rPr lang="zh-CN" altLang="en-US" b="1" dirty="0">
                <a:effectLst>
                  <a:outerShdw blurRad="38100" dist="38100" dir="2700000" algn="tl">
                    <a:srgbClr val="C0C0C0"/>
                  </a:outerShdw>
                </a:effectLst>
                <a:ea typeface="宋体" pitchFamily="2" charset="-122"/>
              </a:rPr>
              <a:t>外资企业：</a:t>
            </a:r>
            <a:endParaRPr lang="en-US" altLang="zh-CN" b="1" dirty="0">
              <a:effectLst>
                <a:outerShdw blurRad="38100" dist="38100" dir="2700000" algn="tl">
                  <a:srgbClr val="C0C0C0"/>
                </a:outerShdw>
              </a:effectLst>
              <a:ea typeface="宋体" pitchFamily="2" charset="-122"/>
            </a:endParaRPr>
          </a:p>
          <a:p>
            <a:pPr>
              <a:buFont typeface="Arial" charset="0"/>
              <a:buNone/>
              <a:defRPr/>
            </a:pPr>
            <a:r>
              <a:rPr lang="zh-CN" altLang="en-US" sz="2400" b="1" dirty="0">
                <a:ea typeface="宋体" pitchFamily="2" charset="-122"/>
              </a:rPr>
              <a:t>税收优惠政策（区域性、生产性外商投资企业、项目投资等）</a:t>
            </a:r>
            <a:endParaRPr lang="en-US" altLang="zh-CN" sz="2400" b="1" dirty="0">
              <a:ea typeface="宋体" pitchFamily="2" charset="-122"/>
            </a:endParaRPr>
          </a:p>
          <a:p>
            <a:pPr>
              <a:buFont typeface="Arial" charset="0"/>
              <a:buNone/>
              <a:defRPr/>
            </a:pPr>
            <a:r>
              <a:rPr lang="zh-CN" altLang="en-US" sz="2400" b="1" dirty="0">
                <a:ea typeface="宋体" pitchFamily="2" charset="-122"/>
              </a:rPr>
              <a:t>税率：</a:t>
            </a:r>
            <a:r>
              <a:rPr lang="en-US" altLang="zh-CN" sz="2400" b="1" dirty="0">
                <a:ea typeface="宋体" pitchFamily="2" charset="-122"/>
              </a:rPr>
              <a:t>15%</a:t>
            </a:r>
            <a:r>
              <a:rPr lang="zh-CN" altLang="en-US" sz="2400" b="1" dirty="0">
                <a:ea typeface="宋体" pitchFamily="2" charset="-122"/>
              </a:rPr>
              <a:t>、</a:t>
            </a:r>
            <a:r>
              <a:rPr lang="en-US" altLang="zh-CN" sz="2400" b="1" dirty="0">
                <a:ea typeface="宋体" pitchFamily="2" charset="-122"/>
              </a:rPr>
              <a:t>24%</a:t>
            </a:r>
          </a:p>
          <a:p>
            <a:pPr>
              <a:buFont typeface="Arial" charset="0"/>
              <a:buChar char="●"/>
              <a:defRPr/>
            </a:pPr>
            <a:endParaRPr lang="en-US" altLang="zh-CN" dirty="0">
              <a:ea typeface="宋体" pitchFamily="2" charset="-122"/>
            </a:endParaRPr>
          </a:p>
          <a:p>
            <a:pPr>
              <a:buFont typeface="Arial" charset="0"/>
              <a:buChar char="●"/>
              <a:defRPr/>
            </a:pPr>
            <a:endParaRPr lang="zh-CN" altLang="en-US" dirty="0">
              <a:ea typeface="宋体" pitchFamily="2" charset="-122"/>
            </a:endParaRPr>
          </a:p>
        </p:txBody>
      </p:sp>
      <p:sp>
        <p:nvSpPr>
          <p:cNvPr id="4" name="内容占位符 3">
            <a:extLst>
              <a:ext uri="{FF2B5EF4-FFF2-40B4-BE49-F238E27FC236}">
                <a16:creationId xmlns:a16="http://schemas.microsoft.com/office/drawing/2014/main" id="{B0408000-B304-479A-9F58-3AAC2D84D099}"/>
              </a:ext>
            </a:extLst>
          </p:cNvPr>
          <p:cNvSpPr>
            <a:spLocks noGrp="1"/>
          </p:cNvSpPr>
          <p:nvPr>
            <p:ph sz="half" idx="2"/>
          </p:nvPr>
        </p:nvSpPr>
        <p:spPr>
          <a:xfrm>
            <a:off x="5364163" y="1524000"/>
            <a:ext cx="3600450" cy="1544638"/>
          </a:xfrm>
        </p:spPr>
        <p:txBody>
          <a:bodyPr/>
          <a:lstStyle/>
          <a:p>
            <a:pPr>
              <a:buFont typeface="Arial" charset="0"/>
              <a:buChar char="●"/>
              <a:defRPr/>
            </a:pPr>
            <a:r>
              <a:rPr lang="zh-CN" altLang="en-US" b="1">
                <a:effectLst>
                  <a:outerShdw blurRad="38100" dist="38100" dir="2700000" algn="tl">
                    <a:srgbClr val="C0C0C0"/>
                  </a:outerShdw>
                </a:effectLst>
                <a:ea typeface="宋体" pitchFamily="2" charset="-122"/>
              </a:rPr>
              <a:t>内资企业</a:t>
            </a:r>
            <a:endParaRPr lang="en-US" altLang="zh-CN" b="1">
              <a:effectLst>
                <a:outerShdw blurRad="38100" dist="38100" dir="2700000" algn="tl">
                  <a:srgbClr val="C0C0C0"/>
                </a:outerShdw>
              </a:effectLst>
              <a:ea typeface="宋体" pitchFamily="2" charset="-122"/>
            </a:endParaRPr>
          </a:p>
          <a:p>
            <a:pPr>
              <a:buFont typeface="Arial" charset="0"/>
              <a:buNone/>
              <a:defRPr/>
            </a:pPr>
            <a:r>
              <a:rPr lang="zh-CN" altLang="en-US" sz="2400" b="1">
                <a:ea typeface="宋体" pitchFamily="2" charset="-122"/>
              </a:rPr>
              <a:t>税率：</a:t>
            </a:r>
            <a:r>
              <a:rPr lang="en-US" altLang="zh-CN" sz="2400" b="1">
                <a:ea typeface="宋体" pitchFamily="2" charset="-122"/>
              </a:rPr>
              <a:t>33%</a:t>
            </a:r>
          </a:p>
          <a:p>
            <a:pPr>
              <a:buFont typeface="Arial" charset="0"/>
              <a:buNone/>
              <a:defRPr/>
            </a:pPr>
            <a:r>
              <a:rPr lang="zh-CN" altLang="en-US" sz="2400" b="1">
                <a:ea typeface="宋体" pitchFamily="2" charset="-122"/>
              </a:rPr>
              <a:t>内资微利企业实行</a:t>
            </a:r>
            <a:r>
              <a:rPr lang="en-US" altLang="zh-CN" sz="2400" b="1">
                <a:ea typeface="宋体" pitchFamily="2" charset="-122"/>
              </a:rPr>
              <a:t>27%</a:t>
            </a:r>
            <a:r>
              <a:rPr lang="zh-CN" altLang="en-US" sz="2400" b="1">
                <a:ea typeface="宋体" pitchFamily="2" charset="-122"/>
              </a:rPr>
              <a:t>、</a:t>
            </a:r>
            <a:r>
              <a:rPr lang="en-US" altLang="zh-CN" sz="2400" b="1">
                <a:ea typeface="宋体" pitchFamily="2" charset="-122"/>
              </a:rPr>
              <a:t>18%</a:t>
            </a:r>
            <a:r>
              <a:rPr lang="zh-CN" altLang="en-US" sz="2400" b="1">
                <a:ea typeface="宋体" pitchFamily="2" charset="-122"/>
              </a:rPr>
              <a:t>的二档照顾税率</a:t>
            </a:r>
            <a:endParaRPr lang="en-US" altLang="zh-CN" sz="2400" b="1">
              <a:ea typeface="宋体" pitchFamily="2" charset="-122"/>
            </a:endParaRPr>
          </a:p>
          <a:p>
            <a:pPr>
              <a:buFont typeface="Arial" charset="0"/>
              <a:buChar char="●"/>
              <a:defRPr/>
            </a:pPr>
            <a:endParaRPr lang="zh-CN" altLang="en-US" b="1">
              <a:effectLst>
                <a:outerShdw blurRad="38100" dist="38100" dir="2700000" algn="tl">
                  <a:srgbClr val="C0C0C0"/>
                </a:outerShdw>
              </a:effectLst>
              <a:ea typeface="宋体" pitchFamily="2" charset="-122"/>
            </a:endParaRPr>
          </a:p>
        </p:txBody>
      </p:sp>
      <p:sp>
        <p:nvSpPr>
          <p:cNvPr id="38917" name="页脚占位符 4">
            <a:extLst>
              <a:ext uri="{FF2B5EF4-FFF2-40B4-BE49-F238E27FC236}">
                <a16:creationId xmlns:a16="http://schemas.microsoft.com/office/drawing/2014/main" id="{6AE4B5D4-9C33-4599-8A6D-2AB3BF44C5FC}"/>
              </a:ext>
            </a:extLst>
          </p:cNvPr>
          <p:cNvSpPr>
            <a:spLocks noGrp="1"/>
          </p:cNvSpPr>
          <p:nvPr>
            <p:ph type="ftr" sz="quarter" idx="11"/>
          </p:nvPr>
        </p:nvSpPr>
        <p:spPr/>
        <p:txBody>
          <a:bodyPr/>
          <a:lstStyle/>
          <a:p>
            <a:pPr>
              <a:defRPr/>
            </a:pPr>
            <a:r>
              <a:rPr lang="en-US" altLang="zh-CN">
                <a:latin typeface="Arial" pitchFamily="34" charset="0"/>
              </a:rPr>
              <a:t>www.themegallery.com</a:t>
            </a:r>
          </a:p>
        </p:txBody>
      </p:sp>
      <p:pic>
        <p:nvPicPr>
          <p:cNvPr id="191490" name="Picture 2">
            <a:extLst>
              <a:ext uri="{FF2B5EF4-FFF2-40B4-BE49-F238E27FC236}">
                <a16:creationId xmlns:a16="http://schemas.microsoft.com/office/drawing/2014/main" id="{6FCD08AA-6108-47C4-BE96-A1E9D95188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575" y="3284538"/>
            <a:ext cx="4402138" cy="323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91490"/>
                                        </p:tgtEl>
                                        <p:attrNameLst>
                                          <p:attrName>style.visibility</p:attrName>
                                        </p:attrNameLst>
                                      </p:cBhvr>
                                      <p:to>
                                        <p:strVal val="visible"/>
                                      </p:to>
                                    </p:set>
                                    <p:animEffect transition="in" filter="fade">
                                      <p:cBhvr>
                                        <p:cTn id="7" dur="1000"/>
                                        <p:tgtEl>
                                          <p:spTgt spid="191490"/>
                                        </p:tgtEl>
                                      </p:cBhvr>
                                    </p:animEffect>
                                    <p:anim calcmode="lin" valueType="num">
                                      <p:cBhvr>
                                        <p:cTn id="8" dur="1000" fill="hold"/>
                                        <p:tgtEl>
                                          <p:spTgt spid="191490"/>
                                        </p:tgtEl>
                                        <p:attrNameLst>
                                          <p:attrName>ppt_x</p:attrName>
                                        </p:attrNameLst>
                                      </p:cBhvr>
                                      <p:tavLst>
                                        <p:tav tm="0">
                                          <p:val>
                                            <p:strVal val="#ppt_x"/>
                                          </p:val>
                                        </p:tav>
                                        <p:tav tm="100000">
                                          <p:val>
                                            <p:strVal val="#ppt_x"/>
                                          </p:val>
                                        </p:tav>
                                      </p:tavLst>
                                    </p:anim>
                                    <p:anim calcmode="lin" valueType="num">
                                      <p:cBhvr>
                                        <p:cTn id="9" dur="1000" fill="hold"/>
                                        <p:tgtEl>
                                          <p:spTgt spid="1914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76C3B1E-8B18-49AF-A9C3-67FFA5D96296}"/>
              </a:ext>
            </a:extLst>
          </p:cNvPr>
          <p:cNvSpPr>
            <a:spLocks noGrp="1"/>
          </p:cNvSpPr>
          <p:nvPr>
            <p:ph type="title"/>
          </p:nvPr>
        </p:nvSpPr>
        <p:spPr/>
        <p:txBody>
          <a:bodyPr/>
          <a:lstStyle/>
          <a:p>
            <a:pPr>
              <a:defRPr/>
            </a:pPr>
            <a:r>
              <a:rPr lang="en-US" altLang="zh-CN">
                <a:solidFill>
                  <a:schemeClr val="tx1"/>
                </a:solidFill>
                <a:effectLst>
                  <a:outerShdw blurRad="38100" dist="38100" dir="2700000" algn="tl">
                    <a:srgbClr val="C0C0C0"/>
                  </a:outerShdw>
                </a:effectLst>
                <a:ea typeface="宋体" pitchFamily="2" charset="-122"/>
              </a:rPr>
              <a:t>NO4</a:t>
            </a:r>
            <a:r>
              <a:rPr lang="zh-CN" altLang="en-US">
                <a:solidFill>
                  <a:schemeClr val="tx1"/>
                </a:solidFill>
                <a:effectLst>
                  <a:outerShdw blurRad="38100" dist="38100" dir="2700000" algn="tl">
                    <a:srgbClr val="C0C0C0"/>
                  </a:outerShdw>
                </a:effectLst>
                <a:ea typeface="宋体" pitchFamily="2" charset="-122"/>
              </a:rPr>
              <a:t>统一内外资企业所得税</a:t>
            </a:r>
          </a:p>
        </p:txBody>
      </p:sp>
      <p:sp>
        <p:nvSpPr>
          <p:cNvPr id="3" name="内容占位符 2">
            <a:extLst>
              <a:ext uri="{FF2B5EF4-FFF2-40B4-BE49-F238E27FC236}">
                <a16:creationId xmlns:a16="http://schemas.microsoft.com/office/drawing/2014/main" id="{BBD1D486-4660-4132-BA2D-72ABFC0C8010}"/>
              </a:ext>
            </a:extLst>
          </p:cNvPr>
          <p:cNvSpPr>
            <a:spLocks noGrp="1"/>
          </p:cNvSpPr>
          <p:nvPr>
            <p:ph idx="1"/>
          </p:nvPr>
        </p:nvSpPr>
        <p:spPr>
          <a:xfrm>
            <a:off x="457200" y="1524000"/>
            <a:ext cx="7931150" cy="825500"/>
          </a:xfrm>
        </p:spPr>
        <p:txBody>
          <a:bodyPr/>
          <a:lstStyle/>
          <a:p>
            <a:r>
              <a:rPr lang="en-US" altLang="zh-CN" sz="2800" b="1">
                <a:latin typeface="华文仿宋" panose="02010600040101010101" pitchFamily="2" charset="-122"/>
                <a:ea typeface="华文仿宋" panose="02010600040101010101" pitchFamily="2" charset="-122"/>
              </a:rPr>
              <a:t>2007</a:t>
            </a:r>
            <a:r>
              <a:rPr lang="zh-CN" altLang="en-US" sz="2800" b="1">
                <a:latin typeface="华文仿宋" panose="02010600040101010101" pitchFamily="2" charset="-122"/>
                <a:ea typeface="华文仿宋" panose="02010600040101010101" pitchFamily="2" charset="-122"/>
              </a:rPr>
              <a:t>年</a:t>
            </a:r>
            <a:r>
              <a:rPr lang="en-US" altLang="zh-CN" sz="2800" b="1">
                <a:latin typeface="华文仿宋" panose="02010600040101010101" pitchFamily="2" charset="-122"/>
                <a:ea typeface="华文仿宋" panose="02010600040101010101" pitchFamily="2" charset="-122"/>
              </a:rPr>
              <a:t>3</a:t>
            </a:r>
            <a:r>
              <a:rPr lang="zh-CN" altLang="en-US" sz="2800" b="1">
                <a:latin typeface="华文仿宋" panose="02010600040101010101" pitchFamily="2" charset="-122"/>
                <a:ea typeface="华文仿宋" panose="02010600040101010101" pitchFamily="2" charset="-122"/>
              </a:rPr>
              <a:t>月</a:t>
            </a:r>
            <a:r>
              <a:rPr lang="en-US" altLang="zh-CN" sz="2800" b="1">
                <a:latin typeface="华文仿宋" panose="02010600040101010101" pitchFamily="2" charset="-122"/>
                <a:ea typeface="华文仿宋" panose="02010600040101010101" pitchFamily="2" charset="-122"/>
              </a:rPr>
              <a:t>16</a:t>
            </a:r>
            <a:r>
              <a:rPr lang="zh-CN" altLang="en-US" sz="2800" b="1">
                <a:latin typeface="华文仿宋" panose="02010600040101010101" pitchFamily="2" charset="-122"/>
                <a:ea typeface="华文仿宋" panose="02010600040101010101" pitchFamily="2" charset="-122"/>
              </a:rPr>
              <a:t>日十届全国人大第五次会议通过</a:t>
            </a:r>
            <a:r>
              <a:rPr lang="en-US" altLang="zh-CN" sz="2800" b="1">
                <a:latin typeface="华文仿宋" panose="02010600040101010101" pitchFamily="2" charset="-122"/>
                <a:ea typeface="华文仿宋" panose="02010600040101010101" pitchFamily="2" charset="-122"/>
              </a:rPr>
              <a:t>《</a:t>
            </a:r>
            <a:r>
              <a:rPr lang="zh-CN" altLang="en-US" sz="2800" b="1">
                <a:latin typeface="华文仿宋" panose="02010600040101010101" pitchFamily="2" charset="-122"/>
                <a:ea typeface="华文仿宋" panose="02010600040101010101" pitchFamily="2" charset="-122"/>
              </a:rPr>
              <a:t>中华人民共和国企业所得税法</a:t>
            </a:r>
            <a:r>
              <a:rPr lang="en-US" altLang="zh-CN" sz="2800" b="1">
                <a:latin typeface="华文仿宋" panose="02010600040101010101" pitchFamily="2" charset="-122"/>
                <a:ea typeface="华文仿宋" panose="02010600040101010101" pitchFamily="2" charset="-122"/>
              </a:rPr>
              <a:t>》 </a:t>
            </a:r>
            <a:r>
              <a:rPr lang="zh-CN" altLang="en-US" sz="2800" b="1">
                <a:latin typeface="华文仿宋" panose="02010600040101010101" pitchFamily="2" charset="-122"/>
                <a:ea typeface="华文仿宋" panose="02010600040101010101" pitchFamily="2" charset="-122"/>
              </a:rPr>
              <a:t>，</a:t>
            </a:r>
            <a:r>
              <a:rPr lang="en-US" altLang="zh-CN" sz="2800" b="1">
                <a:latin typeface="华文仿宋" panose="02010600040101010101" pitchFamily="2" charset="-122"/>
                <a:ea typeface="华文仿宋" panose="02010600040101010101" pitchFamily="2" charset="-122"/>
              </a:rPr>
              <a:t>2008</a:t>
            </a:r>
            <a:r>
              <a:rPr lang="zh-CN" altLang="en-US" sz="2800" b="1">
                <a:latin typeface="华文仿宋" panose="02010600040101010101" pitchFamily="2" charset="-122"/>
                <a:ea typeface="华文仿宋" panose="02010600040101010101" pitchFamily="2" charset="-122"/>
              </a:rPr>
              <a:t>年</a:t>
            </a:r>
            <a:r>
              <a:rPr lang="en-US" altLang="zh-CN" sz="2800" b="1">
                <a:latin typeface="华文仿宋" panose="02010600040101010101" pitchFamily="2" charset="-122"/>
                <a:ea typeface="华文仿宋" panose="02010600040101010101" pitchFamily="2" charset="-122"/>
              </a:rPr>
              <a:t>1</a:t>
            </a:r>
            <a:r>
              <a:rPr lang="zh-CN" altLang="en-US" sz="2800" b="1">
                <a:latin typeface="华文仿宋" panose="02010600040101010101" pitchFamily="2" charset="-122"/>
                <a:ea typeface="华文仿宋" panose="02010600040101010101" pitchFamily="2" charset="-122"/>
              </a:rPr>
              <a:t>月</a:t>
            </a:r>
            <a:r>
              <a:rPr lang="en-US" altLang="zh-CN" sz="2800" b="1">
                <a:latin typeface="华文仿宋" panose="02010600040101010101" pitchFamily="2" charset="-122"/>
                <a:ea typeface="华文仿宋" panose="02010600040101010101" pitchFamily="2" charset="-122"/>
              </a:rPr>
              <a:t>1</a:t>
            </a:r>
            <a:r>
              <a:rPr lang="zh-CN" altLang="en-US" sz="2800" b="1">
                <a:latin typeface="华文仿宋" panose="02010600040101010101" pitchFamily="2" charset="-122"/>
                <a:ea typeface="华文仿宋" panose="02010600040101010101" pitchFamily="2" charset="-122"/>
              </a:rPr>
              <a:t>日起施行。</a:t>
            </a:r>
          </a:p>
        </p:txBody>
      </p:sp>
      <p:sp>
        <p:nvSpPr>
          <p:cNvPr id="39940" name="页脚占位符 3">
            <a:extLst>
              <a:ext uri="{FF2B5EF4-FFF2-40B4-BE49-F238E27FC236}">
                <a16:creationId xmlns:a16="http://schemas.microsoft.com/office/drawing/2014/main" id="{DAE8960D-AE47-48D0-A00D-164480348478}"/>
              </a:ext>
            </a:extLst>
          </p:cNvPr>
          <p:cNvSpPr>
            <a:spLocks noGrp="1"/>
          </p:cNvSpPr>
          <p:nvPr>
            <p:ph type="ftr" sz="quarter" idx="11"/>
          </p:nvPr>
        </p:nvSpPr>
        <p:spPr/>
        <p:txBody>
          <a:bodyPr/>
          <a:lstStyle/>
          <a:p>
            <a:pPr>
              <a:defRPr/>
            </a:pPr>
            <a:r>
              <a:rPr lang="en-US" altLang="zh-CN">
                <a:latin typeface="Arial" pitchFamily="34" charset="0"/>
              </a:rPr>
              <a:t>www.themegallery.com</a:t>
            </a:r>
          </a:p>
        </p:txBody>
      </p:sp>
      <p:sp>
        <p:nvSpPr>
          <p:cNvPr id="5" name="TextBox 4">
            <a:extLst>
              <a:ext uri="{FF2B5EF4-FFF2-40B4-BE49-F238E27FC236}">
                <a16:creationId xmlns:a16="http://schemas.microsoft.com/office/drawing/2014/main" id="{29E631BF-E1E1-4BFB-8A66-34EBD6F17F75}"/>
              </a:ext>
            </a:extLst>
          </p:cNvPr>
          <p:cNvSpPr txBox="1">
            <a:spLocks noChangeArrowheads="1"/>
          </p:cNvSpPr>
          <p:nvPr/>
        </p:nvSpPr>
        <p:spPr bwMode="auto">
          <a:xfrm>
            <a:off x="4932363" y="2636838"/>
            <a:ext cx="3168650" cy="384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楷体_GB2312" pitchFamily="1" charset="-122"/>
              </a:defRPr>
            </a:lvl1pPr>
            <a:lvl2pPr marL="742950" indent="-285750" eaLnBrk="0" hangingPunct="0">
              <a:defRPr>
                <a:solidFill>
                  <a:schemeClr val="tx1"/>
                </a:solidFill>
                <a:latin typeface="Arial" panose="020B0604020202020204" pitchFamily="34" charset="0"/>
                <a:ea typeface="楷体_GB2312" pitchFamily="1" charset="-122"/>
              </a:defRPr>
            </a:lvl2pPr>
            <a:lvl3pPr marL="1143000" indent="-228600" eaLnBrk="0" hangingPunct="0">
              <a:defRPr>
                <a:solidFill>
                  <a:schemeClr val="tx1"/>
                </a:solidFill>
                <a:latin typeface="Arial" panose="020B0604020202020204" pitchFamily="34" charset="0"/>
                <a:ea typeface="楷体_GB2312" pitchFamily="1" charset="-122"/>
              </a:defRPr>
            </a:lvl3pPr>
            <a:lvl4pPr marL="1600200" indent="-228600" eaLnBrk="0" hangingPunct="0">
              <a:defRPr>
                <a:solidFill>
                  <a:schemeClr val="tx1"/>
                </a:solidFill>
                <a:latin typeface="Arial" panose="020B0604020202020204" pitchFamily="34" charset="0"/>
                <a:ea typeface="楷体_GB2312" pitchFamily="1" charset="-122"/>
              </a:defRPr>
            </a:lvl4pPr>
            <a:lvl5pPr marL="2057400" indent="-228600" eaLnBrk="0" hangingPunct="0">
              <a:defRPr>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9pPr>
          </a:lstStyle>
          <a:p>
            <a:pPr eaLnBrk="1" hangingPunct="1"/>
            <a:r>
              <a:rPr lang="zh-CN" altLang="en-US" sz="2400">
                <a:solidFill>
                  <a:srgbClr val="FF0000"/>
                </a:solidFill>
                <a:ea typeface="宋体" panose="02010600030101010101" pitchFamily="2" charset="-122"/>
              </a:rPr>
              <a:t>“四个统一”：</a:t>
            </a:r>
            <a:endParaRPr lang="en-US" altLang="zh-CN" sz="2400">
              <a:solidFill>
                <a:srgbClr val="FF0000"/>
              </a:solidFill>
              <a:ea typeface="宋体" panose="02010600030101010101" pitchFamily="2" charset="-122"/>
            </a:endParaRPr>
          </a:p>
          <a:p>
            <a:pPr eaLnBrk="1" hangingPunct="1"/>
            <a:r>
              <a:rPr lang="zh-CN" altLang="en-US" sz="2000">
                <a:ea typeface="宋体" panose="02010600030101010101" pitchFamily="2" charset="-122"/>
              </a:rPr>
              <a:t>内资、外资企业适用统一的企业所得税法；</a:t>
            </a:r>
            <a:endParaRPr lang="en-US" altLang="zh-CN" sz="2000">
              <a:ea typeface="宋体" panose="02010600030101010101" pitchFamily="2" charset="-122"/>
            </a:endParaRPr>
          </a:p>
          <a:p>
            <a:pPr eaLnBrk="1" hangingPunct="1"/>
            <a:r>
              <a:rPr lang="zh-CN" altLang="en-US" sz="2000">
                <a:ea typeface="宋体" panose="02010600030101010101" pitchFamily="2" charset="-122"/>
              </a:rPr>
              <a:t>统一并适当降低企业所得税率；</a:t>
            </a:r>
            <a:endParaRPr lang="en-US" altLang="zh-CN" sz="2000">
              <a:ea typeface="宋体" panose="02010600030101010101" pitchFamily="2" charset="-122"/>
            </a:endParaRPr>
          </a:p>
          <a:p>
            <a:pPr eaLnBrk="1" hangingPunct="1"/>
            <a:r>
              <a:rPr lang="zh-CN" altLang="en-US" sz="2000">
                <a:ea typeface="宋体" panose="02010600030101010101" pitchFamily="2" charset="-122"/>
              </a:rPr>
              <a:t>统一和规范税前扣除办法和标准；</a:t>
            </a:r>
            <a:endParaRPr lang="en-US" altLang="zh-CN" sz="2000">
              <a:ea typeface="宋体" panose="02010600030101010101" pitchFamily="2" charset="-122"/>
            </a:endParaRPr>
          </a:p>
          <a:p>
            <a:pPr eaLnBrk="1" hangingPunct="1"/>
            <a:r>
              <a:rPr lang="zh-CN" altLang="en-US" sz="2000">
                <a:ea typeface="宋体" panose="02010600030101010101" pitchFamily="2" charset="-122"/>
              </a:rPr>
              <a:t>统一税收优惠政策，实行“产业优惠为主，区域优惠为辅”的新税收优惠体系。</a:t>
            </a:r>
          </a:p>
        </p:txBody>
      </p:sp>
      <p:pic>
        <p:nvPicPr>
          <p:cNvPr id="192514" name="Picture 2">
            <a:extLst>
              <a:ext uri="{FF2B5EF4-FFF2-40B4-BE49-F238E27FC236}">
                <a16:creationId xmlns:a16="http://schemas.microsoft.com/office/drawing/2014/main" id="{0FD7A57D-5477-455F-8953-677FF3A024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3022600"/>
            <a:ext cx="360045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8" presetClass="emph" presetSubtype="0" fill="hold" grpId="0" nodeType="clickEffect">
                                  <p:stCondLst>
                                    <p:cond delay="0"/>
                                  </p:stCondLst>
                                  <p:iterate type="lt">
                                    <p:tmPct val="4000"/>
                                  </p:iterate>
                                  <p:childTnLst>
                                    <p:set>
                                      <p:cBhvr override="childStyle">
                                        <p:cTn id="12" dur="500" fill="hold"/>
                                        <p:tgtEl>
                                          <p:spTgt spid="5"/>
                                        </p:tgtEl>
                                        <p:attrNameLst>
                                          <p:attrName>style.textDecorationUnderline</p:attrName>
                                        </p:attrNameLst>
                                      </p:cBhvr>
                                      <p:to>
                                        <p:strVal val="tru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6" presetClass="entr" presetSubtype="0" fill="hold" nodeType="clickEffect">
                                  <p:stCondLst>
                                    <p:cond delay="0"/>
                                  </p:stCondLst>
                                  <p:childTnLst>
                                    <p:set>
                                      <p:cBhvr>
                                        <p:cTn id="16" dur="1" fill="hold">
                                          <p:stCondLst>
                                            <p:cond delay="0"/>
                                          </p:stCondLst>
                                        </p:cTn>
                                        <p:tgtEl>
                                          <p:spTgt spid="192514"/>
                                        </p:tgtEl>
                                        <p:attrNameLst>
                                          <p:attrName>style.visibility</p:attrName>
                                        </p:attrNameLst>
                                      </p:cBhvr>
                                      <p:to>
                                        <p:strVal val="visible"/>
                                      </p:to>
                                    </p:set>
                                    <p:animEffect transition="in" filter="wipe(down)">
                                      <p:cBhvr>
                                        <p:cTn id="17" dur="580">
                                          <p:stCondLst>
                                            <p:cond delay="0"/>
                                          </p:stCondLst>
                                        </p:cTn>
                                        <p:tgtEl>
                                          <p:spTgt spid="192514"/>
                                        </p:tgtEl>
                                      </p:cBhvr>
                                    </p:animEffect>
                                    <p:anim calcmode="lin" valueType="num">
                                      <p:cBhvr>
                                        <p:cTn id="18" dur="1822" tmFilter="0,0; 0.14,0.36; 0.43,0.73; 0.71,0.91; 1.0,1.0">
                                          <p:stCondLst>
                                            <p:cond delay="0"/>
                                          </p:stCondLst>
                                        </p:cTn>
                                        <p:tgtEl>
                                          <p:spTgt spid="192514"/>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92514"/>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92514"/>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92514"/>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92514"/>
                                        </p:tgtEl>
                                        <p:attrNameLst>
                                          <p:attrName>ppt_y</p:attrName>
                                        </p:attrNameLst>
                                      </p:cBhvr>
                                      <p:tavLst>
                                        <p:tav tm="0" fmla="#ppt_y-sin(pi*$)/81">
                                          <p:val>
                                            <p:fltVal val="0"/>
                                          </p:val>
                                        </p:tav>
                                        <p:tav tm="100000">
                                          <p:val>
                                            <p:fltVal val="1"/>
                                          </p:val>
                                        </p:tav>
                                      </p:tavLst>
                                    </p:anim>
                                    <p:animScale>
                                      <p:cBhvr>
                                        <p:cTn id="23" dur="26">
                                          <p:stCondLst>
                                            <p:cond delay="650"/>
                                          </p:stCondLst>
                                        </p:cTn>
                                        <p:tgtEl>
                                          <p:spTgt spid="192514"/>
                                        </p:tgtEl>
                                      </p:cBhvr>
                                      <p:to x="100000" y="60000"/>
                                    </p:animScale>
                                    <p:animScale>
                                      <p:cBhvr>
                                        <p:cTn id="24" dur="166" decel="50000">
                                          <p:stCondLst>
                                            <p:cond delay="676"/>
                                          </p:stCondLst>
                                        </p:cTn>
                                        <p:tgtEl>
                                          <p:spTgt spid="192514"/>
                                        </p:tgtEl>
                                      </p:cBhvr>
                                      <p:to x="100000" y="100000"/>
                                    </p:animScale>
                                    <p:animScale>
                                      <p:cBhvr>
                                        <p:cTn id="25" dur="26">
                                          <p:stCondLst>
                                            <p:cond delay="1312"/>
                                          </p:stCondLst>
                                        </p:cTn>
                                        <p:tgtEl>
                                          <p:spTgt spid="192514"/>
                                        </p:tgtEl>
                                      </p:cBhvr>
                                      <p:to x="100000" y="80000"/>
                                    </p:animScale>
                                    <p:animScale>
                                      <p:cBhvr>
                                        <p:cTn id="26" dur="166" decel="50000">
                                          <p:stCondLst>
                                            <p:cond delay="1338"/>
                                          </p:stCondLst>
                                        </p:cTn>
                                        <p:tgtEl>
                                          <p:spTgt spid="192514"/>
                                        </p:tgtEl>
                                      </p:cBhvr>
                                      <p:to x="100000" y="100000"/>
                                    </p:animScale>
                                    <p:animScale>
                                      <p:cBhvr>
                                        <p:cTn id="27" dur="26">
                                          <p:stCondLst>
                                            <p:cond delay="1642"/>
                                          </p:stCondLst>
                                        </p:cTn>
                                        <p:tgtEl>
                                          <p:spTgt spid="192514"/>
                                        </p:tgtEl>
                                      </p:cBhvr>
                                      <p:to x="100000" y="90000"/>
                                    </p:animScale>
                                    <p:animScale>
                                      <p:cBhvr>
                                        <p:cTn id="28" dur="166" decel="50000">
                                          <p:stCondLst>
                                            <p:cond delay="1668"/>
                                          </p:stCondLst>
                                        </p:cTn>
                                        <p:tgtEl>
                                          <p:spTgt spid="192514"/>
                                        </p:tgtEl>
                                      </p:cBhvr>
                                      <p:to x="100000" y="100000"/>
                                    </p:animScale>
                                    <p:animScale>
                                      <p:cBhvr>
                                        <p:cTn id="29" dur="26">
                                          <p:stCondLst>
                                            <p:cond delay="1808"/>
                                          </p:stCondLst>
                                        </p:cTn>
                                        <p:tgtEl>
                                          <p:spTgt spid="192514"/>
                                        </p:tgtEl>
                                      </p:cBhvr>
                                      <p:to x="100000" y="95000"/>
                                    </p:animScale>
                                    <p:animScale>
                                      <p:cBhvr>
                                        <p:cTn id="30" dur="166" decel="50000">
                                          <p:stCondLst>
                                            <p:cond delay="1834"/>
                                          </p:stCondLst>
                                        </p:cTn>
                                        <p:tgtEl>
                                          <p:spTgt spid="1925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D492366C-A0FD-4450-95B8-648393CA6300}"/>
              </a:ext>
            </a:extLst>
          </p:cNvPr>
          <p:cNvSpPr>
            <a:spLocks noGrp="1" noRot="1" noChangeArrowheads="1"/>
          </p:cNvSpPr>
          <p:nvPr>
            <p:ph type="title" idx="4294967295"/>
          </p:nvPr>
        </p:nvSpPr>
        <p:spPr>
          <a:xfrm>
            <a:off x="612775" y="228600"/>
            <a:ext cx="8153400" cy="990600"/>
          </a:xfrm>
        </p:spPr>
        <p:txBody>
          <a:bodyPr/>
          <a:lstStyle/>
          <a:p>
            <a:pPr eaLnBrk="1" hangingPunct="1"/>
            <a:r>
              <a:rPr lang="zh-CN" altLang="en-US" sz="3200" b="1">
                <a:latin typeface="宋体" panose="02010600030101010101" pitchFamily="2" charset="-122"/>
              </a:rPr>
              <a:t>改革开放后我国企业所得税制的沿革示意图</a:t>
            </a:r>
          </a:p>
        </p:txBody>
      </p:sp>
      <p:sp>
        <p:nvSpPr>
          <p:cNvPr id="16387" name="Oval 4">
            <a:extLst>
              <a:ext uri="{FF2B5EF4-FFF2-40B4-BE49-F238E27FC236}">
                <a16:creationId xmlns:a16="http://schemas.microsoft.com/office/drawing/2014/main" id="{593B220F-2968-41E9-AE22-503D72A392F8}"/>
              </a:ext>
            </a:extLst>
          </p:cNvPr>
          <p:cNvSpPr>
            <a:spLocks noChangeArrowheads="1"/>
          </p:cNvSpPr>
          <p:nvPr/>
        </p:nvSpPr>
        <p:spPr bwMode="auto">
          <a:xfrm>
            <a:off x="323850" y="1628775"/>
            <a:ext cx="1584325" cy="1584325"/>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ea typeface="楷体_GB2312" pitchFamily="1" charset="-122"/>
              </a:defRPr>
            </a:lvl1pPr>
            <a:lvl2pPr marL="742950" indent="-285750" eaLnBrk="0" hangingPunct="0">
              <a:defRPr>
                <a:solidFill>
                  <a:schemeClr val="tx1"/>
                </a:solidFill>
                <a:latin typeface="Arial" panose="020B0604020202020204" pitchFamily="34" charset="0"/>
                <a:ea typeface="楷体_GB2312" pitchFamily="1" charset="-122"/>
              </a:defRPr>
            </a:lvl2pPr>
            <a:lvl3pPr marL="1143000" indent="-228600" eaLnBrk="0" hangingPunct="0">
              <a:defRPr>
                <a:solidFill>
                  <a:schemeClr val="tx1"/>
                </a:solidFill>
                <a:latin typeface="Arial" panose="020B0604020202020204" pitchFamily="34" charset="0"/>
                <a:ea typeface="楷体_GB2312" pitchFamily="1" charset="-122"/>
              </a:defRPr>
            </a:lvl3pPr>
            <a:lvl4pPr marL="1600200" indent="-228600" eaLnBrk="0" hangingPunct="0">
              <a:defRPr>
                <a:solidFill>
                  <a:schemeClr val="tx1"/>
                </a:solidFill>
                <a:latin typeface="Arial" panose="020B0604020202020204" pitchFamily="34" charset="0"/>
                <a:ea typeface="楷体_GB2312" pitchFamily="1" charset="-122"/>
              </a:defRPr>
            </a:lvl4pPr>
            <a:lvl5pPr marL="2057400" indent="-228600" eaLnBrk="0" hangingPunct="0">
              <a:defRPr>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9pPr>
          </a:lstStyle>
          <a:p>
            <a:pPr algn="ctr" eaLnBrk="1" hangingPunct="1"/>
            <a:r>
              <a:rPr lang="en-US" altLang="zh-CN" sz="2400" b="1">
                <a:latin typeface="Franklin Gothic Book" panose="020B0503020102020204" pitchFamily="34" charset="0"/>
                <a:ea typeface="黑体" panose="02010609060101010101" pitchFamily="49" charset="-122"/>
              </a:rPr>
              <a:t>80</a:t>
            </a:r>
            <a:r>
              <a:rPr lang="zh-CN" altLang="en-US" sz="2400" b="1">
                <a:latin typeface="Franklin Gothic Book" panose="020B0503020102020204" pitchFamily="34" charset="0"/>
                <a:ea typeface="黑体" panose="02010609060101010101" pitchFamily="49" charset="-122"/>
              </a:rPr>
              <a:t>年</a:t>
            </a:r>
          </a:p>
          <a:p>
            <a:pPr algn="ctr" eaLnBrk="1" hangingPunct="1"/>
            <a:r>
              <a:rPr lang="zh-CN" altLang="en-US" sz="2400" b="1">
                <a:latin typeface="Franklin Gothic Book" panose="020B0503020102020204" pitchFamily="34" charset="0"/>
                <a:ea typeface="黑体" panose="02010609060101010101" pitchFamily="49" charset="-122"/>
              </a:rPr>
              <a:t>合资企业</a:t>
            </a:r>
          </a:p>
          <a:p>
            <a:pPr algn="ctr" eaLnBrk="1" hangingPunct="1"/>
            <a:r>
              <a:rPr lang="zh-CN" altLang="en-US" sz="2400" b="1">
                <a:latin typeface="Franklin Gothic Book" panose="020B0503020102020204" pitchFamily="34" charset="0"/>
                <a:ea typeface="黑体" panose="02010609060101010101" pitchFamily="49" charset="-122"/>
              </a:rPr>
              <a:t>所得税</a:t>
            </a:r>
          </a:p>
        </p:txBody>
      </p:sp>
      <p:sp>
        <p:nvSpPr>
          <p:cNvPr id="16388" name="Oval 5">
            <a:extLst>
              <a:ext uri="{FF2B5EF4-FFF2-40B4-BE49-F238E27FC236}">
                <a16:creationId xmlns:a16="http://schemas.microsoft.com/office/drawing/2014/main" id="{9F829099-2CAE-4B9E-9E73-CFB19910C2CF}"/>
              </a:ext>
            </a:extLst>
          </p:cNvPr>
          <p:cNvSpPr>
            <a:spLocks noChangeArrowheads="1"/>
          </p:cNvSpPr>
          <p:nvPr/>
        </p:nvSpPr>
        <p:spPr bwMode="auto">
          <a:xfrm>
            <a:off x="2051050" y="1628775"/>
            <a:ext cx="1584325" cy="1584325"/>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ea typeface="楷体_GB2312" pitchFamily="1" charset="-122"/>
              </a:defRPr>
            </a:lvl1pPr>
            <a:lvl2pPr marL="742950" indent="-285750" eaLnBrk="0" hangingPunct="0">
              <a:defRPr>
                <a:solidFill>
                  <a:schemeClr val="tx1"/>
                </a:solidFill>
                <a:latin typeface="Arial" panose="020B0604020202020204" pitchFamily="34" charset="0"/>
                <a:ea typeface="楷体_GB2312" pitchFamily="1" charset="-122"/>
              </a:defRPr>
            </a:lvl2pPr>
            <a:lvl3pPr marL="1143000" indent="-228600" eaLnBrk="0" hangingPunct="0">
              <a:defRPr>
                <a:solidFill>
                  <a:schemeClr val="tx1"/>
                </a:solidFill>
                <a:latin typeface="Arial" panose="020B0604020202020204" pitchFamily="34" charset="0"/>
                <a:ea typeface="楷体_GB2312" pitchFamily="1" charset="-122"/>
              </a:defRPr>
            </a:lvl3pPr>
            <a:lvl4pPr marL="1600200" indent="-228600" eaLnBrk="0" hangingPunct="0">
              <a:defRPr>
                <a:solidFill>
                  <a:schemeClr val="tx1"/>
                </a:solidFill>
                <a:latin typeface="Arial" panose="020B0604020202020204" pitchFamily="34" charset="0"/>
                <a:ea typeface="楷体_GB2312" pitchFamily="1" charset="-122"/>
              </a:defRPr>
            </a:lvl4pPr>
            <a:lvl5pPr marL="2057400" indent="-228600" eaLnBrk="0" hangingPunct="0">
              <a:defRPr>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9pPr>
          </a:lstStyle>
          <a:p>
            <a:pPr algn="ctr" eaLnBrk="1" hangingPunct="1"/>
            <a:r>
              <a:rPr lang="en-US" altLang="zh-CN" sz="2400" b="1">
                <a:latin typeface="Franklin Gothic Book" panose="020B0503020102020204" pitchFamily="34" charset="0"/>
                <a:ea typeface="黑体" panose="02010609060101010101" pitchFamily="49" charset="-122"/>
              </a:rPr>
              <a:t>81</a:t>
            </a:r>
            <a:r>
              <a:rPr lang="zh-CN" altLang="en-US" sz="2400" b="1">
                <a:latin typeface="Franklin Gothic Book" panose="020B0503020102020204" pitchFamily="34" charset="0"/>
                <a:ea typeface="黑体" panose="02010609060101010101" pitchFamily="49" charset="-122"/>
              </a:rPr>
              <a:t>年</a:t>
            </a:r>
          </a:p>
          <a:p>
            <a:pPr algn="ctr" eaLnBrk="1" hangingPunct="1"/>
            <a:r>
              <a:rPr lang="zh-CN" altLang="en-US" sz="2400" b="1">
                <a:latin typeface="Franklin Gothic Book" panose="020B0503020102020204" pitchFamily="34" charset="0"/>
                <a:ea typeface="黑体" panose="02010609060101010101" pitchFamily="49" charset="-122"/>
              </a:rPr>
              <a:t>外国企业</a:t>
            </a:r>
          </a:p>
          <a:p>
            <a:pPr algn="ctr" eaLnBrk="1" hangingPunct="1"/>
            <a:r>
              <a:rPr lang="zh-CN" altLang="en-US" sz="2400" b="1">
                <a:latin typeface="Franklin Gothic Book" panose="020B0503020102020204" pitchFamily="34" charset="0"/>
                <a:ea typeface="黑体" panose="02010609060101010101" pitchFamily="49" charset="-122"/>
              </a:rPr>
              <a:t>所得税</a:t>
            </a:r>
          </a:p>
        </p:txBody>
      </p:sp>
      <p:sp>
        <p:nvSpPr>
          <p:cNvPr id="16389" name="Oval 6">
            <a:extLst>
              <a:ext uri="{FF2B5EF4-FFF2-40B4-BE49-F238E27FC236}">
                <a16:creationId xmlns:a16="http://schemas.microsoft.com/office/drawing/2014/main" id="{0A466C23-D327-471D-9BC8-6A5B5E004927}"/>
              </a:ext>
            </a:extLst>
          </p:cNvPr>
          <p:cNvSpPr>
            <a:spLocks noChangeArrowheads="1"/>
          </p:cNvSpPr>
          <p:nvPr/>
        </p:nvSpPr>
        <p:spPr bwMode="auto">
          <a:xfrm>
            <a:off x="3852863" y="1628775"/>
            <a:ext cx="1582737" cy="1584325"/>
          </a:xfrm>
          <a:prstGeom prst="ellipse">
            <a:avLst/>
          </a:prstGeom>
          <a:solidFill>
            <a:schemeClr val="accent2"/>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ea typeface="楷体_GB2312" pitchFamily="1" charset="-122"/>
              </a:defRPr>
            </a:lvl1pPr>
            <a:lvl2pPr marL="742950" indent="-285750" eaLnBrk="0" hangingPunct="0">
              <a:defRPr>
                <a:solidFill>
                  <a:schemeClr val="tx1"/>
                </a:solidFill>
                <a:latin typeface="Arial" panose="020B0604020202020204" pitchFamily="34" charset="0"/>
                <a:ea typeface="楷体_GB2312" pitchFamily="1" charset="-122"/>
              </a:defRPr>
            </a:lvl2pPr>
            <a:lvl3pPr marL="1143000" indent="-228600" eaLnBrk="0" hangingPunct="0">
              <a:defRPr>
                <a:solidFill>
                  <a:schemeClr val="tx1"/>
                </a:solidFill>
                <a:latin typeface="Arial" panose="020B0604020202020204" pitchFamily="34" charset="0"/>
                <a:ea typeface="楷体_GB2312" pitchFamily="1" charset="-122"/>
              </a:defRPr>
            </a:lvl3pPr>
            <a:lvl4pPr marL="1600200" indent="-228600" eaLnBrk="0" hangingPunct="0">
              <a:defRPr>
                <a:solidFill>
                  <a:schemeClr val="tx1"/>
                </a:solidFill>
                <a:latin typeface="Arial" panose="020B0604020202020204" pitchFamily="34" charset="0"/>
                <a:ea typeface="楷体_GB2312" pitchFamily="1" charset="-122"/>
              </a:defRPr>
            </a:lvl4pPr>
            <a:lvl5pPr marL="2057400" indent="-228600" eaLnBrk="0" hangingPunct="0">
              <a:defRPr>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9pPr>
          </a:lstStyle>
          <a:p>
            <a:pPr algn="ctr" eaLnBrk="1" hangingPunct="1"/>
            <a:r>
              <a:rPr lang="en-US" altLang="zh-CN" sz="2400" b="1">
                <a:latin typeface="Franklin Gothic Book" panose="020B0503020102020204" pitchFamily="34" charset="0"/>
                <a:ea typeface="黑体" panose="02010609060101010101" pitchFamily="49" charset="-122"/>
              </a:rPr>
              <a:t>84</a:t>
            </a:r>
            <a:r>
              <a:rPr lang="zh-CN" altLang="en-US" sz="2400" b="1">
                <a:latin typeface="Franklin Gothic Book" panose="020B0503020102020204" pitchFamily="34" charset="0"/>
                <a:ea typeface="黑体" panose="02010609060101010101" pitchFamily="49" charset="-122"/>
              </a:rPr>
              <a:t>年</a:t>
            </a:r>
          </a:p>
          <a:p>
            <a:pPr algn="ctr" eaLnBrk="1" hangingPunct="1"/>
            <a:r>
              <a:rPr lang="zh-CN" altLang="en-US" sz="2400" b="1">
                <a:latin typeface="Franklin Gothic Book" panose="020B0503020102020204" pitchFamily="34" charset="0"/>
                <a:ea typeface="黑体" panose="02010609060101010101" pitchFamily="49" charset="-122"/>
              </a:rPr>
              <a:t>国营企业</a:t>
            </a:r>
          </a:p>
          <a:p>
            <a:pPr algn="ctr" eaLnBrk="1" hangingPunct="1"/>
            <a:r>
              <a:rPr lang="zh-CN" altLang="en-US" sz="2400" b="1">
                <a:latin typeface="Franklin Gothic Book" panose="020B0503020102020204" pitchFamily="34" charset="0"/>
                <a:ea typeface="黑体" panose="02010609060101010101" pitchFamily="49" charset="-122"/>
              </a:rPr>
              <a:t>所得税</a:t>
            </a:r>
          </a:p>
        </p:txBody>
      </p:sp>
      <p:sp>
        <p:nvSpPr>
          <p:cNvPr id="16390" name="Oval 7">
            <a:extLst>
              <a:ext uri="{FF2B5EF4-FFF2-40B4-BE49-F238E27FC236}">
                <a16:creationId xmlns:a16="http://schemas.microsoft.com/office/drawing/2014/main" id="{F31E08D8-2D28-4C2C-AF77-0E784438DF3C}"/>
              </a:ext>
            </a:extLst>
          </p:cNvPr>
          <p:cNvSpPr>
            <a:spLocks noChangeArrowheads="1"/>
          </p:cNvSpPr>
          <p:nvPr/>
        </p:nvSpPr>
        <p:spPr bwMode="auto">
          <a:xfrm>
            <a:off x="5581650" y="1628775"/>
            <a:ext cx="1582738" cy="1512888"/>
          </a:xfrm>
          <a:prstGeom prst="ellipse">
            <a:avLst/>
          </a:prstGeom>
          <a:solidFill>
            <a:schemeClr val="accent2"/>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ea typeface="楷体_GB2312" pitchFamily="1" charset="-122"/>
              </a:defRPr>
            </a:lvl1pPr>
            <a:lvl2pPr marL="742950" indent="-285750" eaLnBrk="0" hangingPunct="0">
              <a:defRPr>
                <a:solidFill>
                  <a:schemeClr val="tx1"/>
                </a:solidFill>
                <a:latin typeface="Arial" panose="020B0604020202020204" pitchFamily="34" charset="0"/>
                <a:ea typeface="楷体_GB2312" pitchFamily="1" charset="-122"/>
              </a:defRPr>
            </a:lvl2pPr>
            <a:lvl3pPr marL="1143000" indent="-228600" eaLnBrk="0" hangingPunct="0">
              <a:defRPr>
                <a:solidFill>
                  <a:schemeClr val="tx1"/>
                </a:solidFill>
                <a:latin typeface="Arial" panose="020B0604020202020204" pitchFamily="34" charset="0"/>
                <a:ea typeface="楷体_GB2312" pitchFamily="1" charset="-122"/>
              </a:defRPr>
            </a:lvl3pPr>
            <a:lvl4pPr marL="1600200" indent="-228600" eaLnBrk="0" hangingPunct="0">
              <a:defRPr>
                <a:solidFill>
                  <a:schemeClr val="tx1"/>
                </a:solidFill>
                <a:latin typeface="Arial" panose="020B0604020202020204" pitchFamily="34" charset="0"/>
                <a:ea typeface="楷体_GB2312" pitchFamily="1" charset="-122"/>
              </a:defRPr>
            </a:lvl4pPr>
            <a:lvl5pPr marL="2057400" indent="-228600" eaLnBrk="0" hangingPunct="0">
              <a:defRPr>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9pPr>
          </a:lstStyle>
          <a:p>
            <a:pPr algn="ctr" eaLnBrk="1" hangingPunct="1"/>
            <a:r>
              <a:rPr lang="en-US" altLang="zh-CN" sz="2400" b="1">
                <a:latin typeface="Franklin Gothic Book" panose="020B0503020102020204" pitchFamily="34" charset="0"/>
                <a:ea typeface="黑体" panose="02010609060101010101" pitchFamily="49" charset="-122"/>
              </a:rPr>
              <a:t>85</a:t>
            </a:r>
            <a:r>
              <a:rPr lang="zh-CN" altLang="en-US" sz="2400" b="1">
                <a:latin typeface="Franklin Gothic Book" panose="020B0503020102020204" pitchFamily="34" charset="0"/>
                <a:ea typeface="黑体" panose="02010609060101010101" pitchFamily="49" charset="-122"/>
              </a:rPr>
              <a:t>年</a:t>
            </a:r>
          </a:p>
          <a:p>
            <a:pPr algn="ctr" eaLnBrk="1" hangingPunct="1"/>
            <a:r>
              <a:rPr lang="zh-CN" altLang="en-US" sz="2400" b="1">
                <a:latin typeface="Franklin Gothic Book" panose="020B0503020102020204" pitchFamily="34" charset="0"/>
                <a:ea typeface="黑体" panose="02010609060101010101" pitchFamily="49" charset="-122"/>
              </a:rPr>
              <a:t>集体企业</a:t>
            </a:r>
          </a:p>
          <a:p>
            <a:pPr algn="ctr" eaLnBrk="1" hangingPunct="1"/>
            <a:r>
              <a:rPr lang="zh-CN" altLang="en-US" sz="2400" b="1">
                <a:latin typeface="Franklin Gothic Book" panose="020B0503020102020204" pitchFamily="34" charset="0"/>
                <a:ea typeface="黑体" panose="02010609060101010101" pitchFamily="49" charset="-122"/>
              </a:rPr>
              <a:t>所得税</a:t>
            </a:r>
          </a:p>
        </p:txBody>
      </p:sp>
      <p:sp>
        <p:nvSpPr>
          <p:cNvPr id="16391" name="Oval 8">
            <a:extLst>
              <a:ext uri="{FF2B5EF4-FFF2-40B4-BE49-F238E27FC236}">
                <a16:creationId xmlns:a16="http://schemas.microsoft.com/office/drawing/2014/main" id="{82C53D95-1F20-40F4-A942-480217DEE6C9}"/>
              </a:ext>
            </a:extLst>
          </p:cNvPr>
          <p:cNvSpPr>
            <a:spLocks noChangeArrowheads="1"/>
          </p:cNvSpPr>
          <p:nvPr/>
        </p:nvSpPr>
        <p:spPr bwMode="auto">
          <a:xfrm>
            <a:off x="7308850" y="1628775"/>
            <a:ext cx="1511300" cy="1512888"/>
          </a:xfrm>
          <a:prstGeom prst="ellipse">
            <a:avLst/>
          </a:prstGeom>
          <a:solidFill>
            <a:schemeClr val="accent2"/>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ea typeface="楷体_GB2312" pitchFamily="1" charset="-122"/>
              </a:defRPr>
            </a:lvl1pPr>
            <a:lvl2pPr marL="742950" indent="-285750" eaLnBrk="0" hangingPunct="0">
              <a:defRPr>
                <a:solidFill>
                  <a:schemeClr val="tx1"/>
                </a:solidFill>
                <a:latin typeface="Arial" panose="020B0604020202020204" pitchFamily="34" charset="0"/>
                <a:ea typeface="楷体_GB2312" pitchFamily="1" charset="-122"/>
              </a:defRPr>
            </a:lvl2pPr>
            <a:lvl3pPr marL="1143000" indent="-228600" eaLnBrk="0" hangingPunct="0">
              <a:defRPr>
                <a:solidFill>
                  <a:schemeClr val="tx1"/>
                </a:solidFill>
                <a:latin typeface="Arial" panose="020B0604020202020204" pitchFamily="34" charset="0"/>
                <a:ea typeface="楷体_GB2312" pitchFamily="1" charset="-122"/>
              </a:defRPr>
            </a:lvl3pPr>
            <a:lvl4pPr marL="1600200" indent="-228600" eaLnBrk="0" hangingPunct="0">
              <a:defRPr>
                <a:solidFill>
                  <a:schemeClr val="tx1"/>
                </a:solidFill>
                <a:latin typeface="Arial" panose="020B0604020202020204" pitchFamily="34" charset="0"/>
                <a:ea typeface="楷体_GB2312" pitchFamily="1" charset="-122"/>
              </a:defRPr>
            </a:lvl4pPr>
            <a:lvl5pPr marL="2057400" indent="-228600" eaLnBrk="0" hangingPunct="0">
              <a:defRPr>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9pPr>
          </a:lstStyle>
          <a:p>
            <a:pPr algn="ctr" eaLnBrk="1" hangingPunct="1"/>
            <a:r>
              <a:rPr lang="en-US" altLang="zh-CN" sz="2400" b="1">
                <a:latin typeface="Franklin Gothic Book" panose="020B0503020102020204" pitchFamily="34" charset="0"/>
                <a:ea typeface="黑体" panose="02010609060101010101" pitchFamily="49" charset="-122"/>
              </a:rPr>
              <a:t>88</a:t>
            </a:r>
            <a:r>
              <a:rPr lang="zh-CN" altLang="en-US" sz="2400" b="1">
                <a:latin typeface="Franklin Gothic Book" panose="020B0503020102020204" pitchFamily="34" charset="0"/>
                <a:ea typeface="黑体" panose="02010609060101010101" pitchFamily="49" charset="-122"/>
              </a:rPr>
              <a:t>年</a:t>
            </a:r>
          </a:p>
          <a:p>
            <a:pPr algn="ctr" eaLnBrk="1" hangingPunct="1"/>
            <a:r>
              <a:rPr lang="zh-CN" altLang="en-US" sz="2400" b="1">
                <a:latin typeface="Franklin Gothic Book" panose="020B0503020102020204" pitchFamily="34" charset="0"/>
                <a:ea typeface="黑体" panose="02010609060101010101" pitchFamily="49" charset="-122"/>
              </a:rPr>
              <a:t>私营企业</a:t>
            </a:r>
          </a:p>
          <a:p>
            <a:pPr algn="ctr" eaLnBrk="1" hangingPunct="1"/>
            <a:r>
              <a:rPr lang="zh-CN" altLang="en-US" sz="2400" b="1">
                <a:latin typeface="Franklin Gothic Book" panose="020B0503020102020204" pitchFamily="34" charset="0"/>
                <a:ea typeface="黑体" panose="02010609060101010101" pitchFamily="49" charset="-122"/>
              </a:rPr>
              <a:t>所得税</a:t>
            </a:r>
          </a:p>
        </p:txBody>
      </p:sp>
      <p:sp>
        <p:nvSpPr>
          <p:cNvPr id="16392" name="Oval 9">
            <a:extLst>
              <a:ext uri="{FF2B5EF4-FFF2-40B4-BE49-F238E27FC236}">
                <a16:creationId xmlns:a16="http://schemas.microsoft.com/office/drawing/2014/main" id="{CE548B53-B37D-41FA-8993-3ADE789CA101}"/>
              </a:ext>
            </a:extLst>
          </p:cNvPr>
          <p:cNvSpPr>
            <a:spLocks noChangeArrowheads="1"/>
          </p:cNvSpPr>
          <p:nvPr/>
        </p:nvSpPr>
        <p:spPr bwMode="auto">
          <a:xfrm>
            <a:off x="755650" y="3573463"/>
            <a:ext cx="2879725" cy="1584325"/>
          </a:xfrm>
          <a:prstGeom prst="ellipse">
            <a:avLst/>
          </a:prstGeom>
          <a:solidFill>
            <a:schemeClr val="hlink"/>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ea typeface="楷体_GB2312" pitchFamily="1" charset="-122"/>
              </a:defRPr>
            </a:lvl1pPr>
            <a:lvl2pPr marL="742950" indent="-285750" eaLnBrk="0" hangingPunct="0">
              <a:defRPr>
                <a:solidFill>
                  <a:schemeClr val="tx1"/>
                </a:solidFill>
                <a:latin typeface="Arial" panose="020B0604020202020204" pitchFamily="34" charset="0"/>
                <a:ea typeface="楷体_GB2312" pitchFamily="1" charset="-122"/>
              </a:defRPr>
            </a:lvl2pPr>
            <a:lvl3pPr marL="1143000" indent="-228600" eaLnBrk="0" hangingPunct="0">
              <a:defRPr>
                <a:solidFill>
                  <a:schemeClr val="tx1"/>
                </a:solidFill>
                <a:latin typeface="Arial" panose="020B0604020202020204" pitchFamily="34" charset="0"/>
                <a:ea typeface="楷体_GB2312" pitchFamily="1" charset="-122"/>
              </a:defRPr>
            </a:lvl3pPr>
            <a:lvl4pPr marL="1600200" indent="-228600" eaLnBrk="0" hangingPunct="0">
              <a:defRPr>
                <a:solidFill>
                  <a:schemeClr val="tx1"/>
                </a:solidFill>
                <a:latin typeface="Arial" panose="020B0604020202020204" pitchFamily="34" charset="0"/>
                <a:ea typeface="楷体_GB2312" pitchFamily="1" charset="-122"/>
              </a:defRPr>
            </a:lvl4pPr>
            <a:lvl5pPr marL="2057400" indent="-228600" eaLnBrk="0" hangingPunct="0">
              <a:defRPr>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9pPr>
          </a:lstStyle>
          <a:p>
            <a:pPr algn="ctr" eaLnBrk="1" hangingPunct="1"/>
            <a:r>
              <a:rPr lang="en-US" altLang="zh-CN" sz="2000" b="1">
                <a:latin typeface="Franklin Gothic Book" panose="020B0503020102020204" pitchFamily="34" charset="0"/>
                <a:ea typeface="黑体" panose="02010609060101010101" pitchFamily="49" charset="-122"/>
              </a:rPr>
              <a:t>91</a:t>
            </a:r>
            <a:r>
              <a:rPr lang="zh-CN" altLang="en-US" sz="2000" b="1">
                <a:latin typeface="Franklin Gothic Book" panose="020B0503020102020204" pitchFamily="34" charset="0"/>
                <a:ea typeface="黑体" panose="02010609060101010101" pitchFamily="49" charset="-122"/>
              </a:rPr>
              <a:t>年</a:t>
            </a:r>
          </a:p>
          <a:p>
            <a:pPr algn="ctr" eaLnBrk="1" hangingPunct="1"/>
            <a:r>
              <a:rPr lang="zh-CN" altLang="en-US" sz="2000" b="1">
                <a:latin typeface="Franklin Gothic Book" panose="020B0503020102020204" pitchFamily="34" charset="0"/>
                <a:ea typeface="黑体" panose="02010609060101010101" pitchFamily="49" charset="-122"/>
              </a:rPr>
              <a:t>外商投资企业和</a:t>
            </a:r>
          </a:p>
          <a:p>
            <a:pPr algn="ctr" eaLnBrk="1" hangingPunct="1"/>
            <a:r>
              <a:rPr lang="zh-CN" altLang="en-US" sz="2000" b="1">
                <a:latin typeface="Franklin Gothic Book" panose="020B0503020102020204" pitchFamily="34" charset="0"/>
                <a:ea typeface="黑体" panose="02010609060101010101" pitchFamily="49" charset="-122"/>
              </a:rPr>
              <a:t>外国企业所得税法</a:t>
            </a:r>
          </a:p>
        </p:txBody>
      </p:sp>
      <p:sp>
        <p:nvSpPr>
          <p:cNvPr id="16393" name="Oval 10">
            <a:extLst>
              <a:ext uri="{FF2B5EF4-FFF2-40B4-BE49-F238E27FC236}">
                <a16:creationId xmlns:a16="http://schemas.microsoft.com/office/drawing/2014/main" id="{2B300BA8-FFFB-4B14-932E-7D0878DCDC56}"/>
              </a:ext>
            </a:extLst>
          </p:cNvPr>
          <p:cNvSpPr>
            <a:spLocks noChangeArrowheads="1"/>
          </p:cNvSpPr>
          <p:nvPr/>
        </p:nvSpPr>
        <p:spPr bwMode="auto">
          <a:xfrm>
            <a:off x="5075238" y="3573463"/>
            <a:ext cx="2665412" cy="1511300"/>
          </a:xfrm>
          <a:prstGeom prst="ellipse">
            <a:avLst/>
          </a:prstGeom>
          <a:solidFill>
            <a:schemeClr val="hlink"/>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ea typeface="楷体_GB2312" pitchFamily="1" charset="-122"/>
              </a:defRPr>
            </a:lvl1pPr>
            <a:lvl2pPr marL="742950" indent="-285750" eaLnBrk="0" hangingPunct="0">
              <a:defRPr>
                <a:solidFill>
                  <a:schemeClr val="tx1"/>
                </a:solidFill>
                <a:latin typeface="Arial" panose="020B0604020202020204" pitchFamily="34" charset="0"/>
                <a:ea typeface="楷体_GB2312" pitchFamily="1" charset="-122"/>
              </a:defRPr>
            </a:lvl2pPr>
            <a:lvl3pPr marL="1143000" indent="-228600" eaLnBrk="0" hangingPunct="0">
              <a:defRPr>
                <a:solidFill>
                  <a:schemeClr val="tx1"/>
                </a:solidFill>
                <a:latin typeface="Arial" panose="020B0604020202020204" pitchFamily="34" charset="0"/>
                <a:ea typeface="楷体_GB2312" pitchFamily="1" charset="-122"/>
              </a:defRPr>
            </a:lvl3pPr>
            <a:lvl4pPr marL="1600200" indent="-228600" eaLnBrk="0" hangingPunct="0">
              <a:defRPr>
                <a:solidFill>
                  <a:schemeClr val="tx1"/>
                </a:solidFill>
                <a:latin typeface="Arial" panose="020B0604020202020204" pitchFamily="34" charset="0"/>
                <a:ea typeface="楷体_GB2312" pitchFamily="1" charset="-122"/>
              </a:defRPr>
            </a:lvl4pPr>
            <a:lvl5pPr marL="2057400" indent="-228600" eaLnBrk="0" hangingPunct="0">
              <a:defRPr>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9pPr>
          </a:lstStyle>
          <a:p>
            <a:pPr algn="ctr" eaLnBrk="1" hangingPunct="1"/>
            <a:r>
              <a:rPr lang="en-US" altLang="zh-CN" sz="2000" b="1">
                <a:latin typeface="Franklin Gothic Book" panose="020B0503020102020204" pitchFamily="34" charset="0"/>
                <a:ea typeface="黑体" panose="02010609060101010101" pitchFamily="49" charset="-122"/>
              </a:rPr>
              <a:t>94</a:t>
            </a:r>
            <a:r>
              <a:rPr lang="zh-CN" altLang="en-US" sz="2000" b="1">
                <a:latin typeface="Franklin Gothic Book" panose="020B0503020102020204" pitchFamily="34" charset="0"/>
                <a:ea typeface="黑体" panose="02010609060101010101" pitchFamily="49" charset="-122"/>
              </a:rPr>
              <a:t>年</a:t>
            </a:r>
          </a:p>
          <a:p>
            <a:pPr algn="ctr" eaLnBrk="1" hangingPunct="1"/>
            <a:r>
              <a:rPr lang="zh-CN" altLang="en-US" sz="2000" b="1">
                <a:latin typeface="Franklin Gothic Book" panose="020B0503020102020204" pitchFamily="34" charset="0"/>
                <a:ea typeface="黑体" panose="02010609060101010101" pitchFamily="49" charset="-122"/>
              </a:rPr>
              <a:t>企业所得税</a:t>
            </a:r>
          </a:p>
          <a:p>
            <a:pPr algn="ctr" eaLnBrk="1" hangingPunct="1"/>
            <a:r>
              <a:rPr lang="zh-CN" altLang="en-US" sz="2000" b="1">
                <a:latin typeface="Franklin Gothic Book" panose="020B0503020102020204" pitchFamily="34" charset="0"/>
                <a:ea typeface="黑体" panose="02010609060101010101" pitchFamily="49" charset="-122"/>
              </a:rPr>
              <a:t>暂行条例</a:t>
            </a:r>
          </a:p>
        </p:txBody>
      </p:sp>
      <p:sp>
        <p:nvSpPr>
          <p:cNvPr id="16394" name="Oval 11">
            <a:extLst>
              <a:ext uri="{FF2B5EF4-FFF2-40B4-BE49-F238E27FC236}">
                <a16:creationId xmlns:a16="http://schemas.microsoft.com/office/drawing/2014/main" id="{7E7716DB-2B8A-441D-839E-FAEACD16E812}"/>
              </a:ext>
            </a:extLst>
          </p:cNvPr>
          <p:cNvSpPr>
            <a:spLocks noChangeArrowheads="1"/>
          </p:cNvSpPr>
          <p:nvPr/>
        </p:nvSpPr>
        <p:spPr bwMode="auto">
          <a:xfrm>
            <a:off x="3203575" y="5084763"/>
            <a:ext cx="2519363" cy="1152525"/>
          </a:xfrm>
          <a:prstGeom prst="ellipse">
            <a:avLst/>
          </a:prstGeom>
          <a:solidFill>
            <a:schemeClr val="folHlink"/>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ea typeface="楷体_GB2312" pitchFamily="1" charset="-122"/>
              </a:defRPr>
            </a:lvl1pPr>
            <a:lvl2pPr marL="742950" indent="-285750" eaLnBrk="0" hangingPunct="0">
              <a:defRPr>
                <a:solidFill>
                  <a:schemeClr val="tx1"/>
                </a:solidFill>
                <a:latin typeface="Arial" panose="020B0604020202020204" pitchFamily="34" charset="0"/>
                <a:ea typeface="楷体_GB2312" pitchFamily="1" charset="-122"/>
              </a:defRPr>
            </a:lvl2pPr>
            <a:lvl3pPr marL="1143000" indent="-228600" eaLnBrk="0" hangingPunct="0">
              <a:defRPr>
                <a:solidFill>
                  <a:schemeClr val="tx1"/>
                </a:solidFill>
                <a:latin typeface="Arial" panose="020B0604020202020204" pitchFamily="34" charset="0"/>
                <a:ea typeface="楷体_GB2312" pitchFamily="1" charset="-122"/>
              </a:defRPr>
            </a:lvl3pPr>
            <a:lvl4pPr marL="1600200" indent="-228600" eaLnBrk="0" hangingPunct="0">
              <a:defRPr>
                <a:solidFill>
                  <a:schemeClr val="tx1"/>
                </a:solidFill>
                <a:latin typeface="Arial" panose="020B0604020202020204" pitchFamily="34" charset="0"/>
                <a:ea typeface="楷体_GB2312" pitchFamily="1" charset="-122"/>
              </a:defRPr>
            </a:lvl4pPr>
            <a:lvl5pPr marL="2057400" indent="-228600" eaLnBrk="0" hangingPunct="0">
              <a:defRPr>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9pPr>
          </a:lstStyle>
          <a:p>
            <a:pPr algn="ctr" eaLnBrk="1" hangingPunct="1"/>
            <a:r>
              <a:rPr lang="en-US" altLang="zh-CN" sz="2400" b="1">
                <a:latin typeface="Franklin Gothic Book" panose="020B0503020102020204" pitchFamily="34" charset="0"/>
                <a:ea typeface="黑体" panose="02010609060101010101" pitchFamily="49" charset="-122"/>
              </a:rPr>
              <a:t>2008</a:t>
            </a:r>
            <a:r>
              <a:rPr lang="zh-CN" altLang="en-US" sz="2400" b="1">
                <a:latin typeface="Franklin Gothic Book" panose="020B0503020102020204" pitchFamily="34" charset="0"/>
                <a:ea typeface="黑体" panose="02010609060101010101" pitchFamily="49" charset="-122"/>
              </a:rPr>
              <a:t>年</a:t>
            </a:r>
          </a:p>
          <a:p>
            <a:pPr algn="ctr" eaLnBrk="1" hangingPunct="1"/>
            <a:r>
              <a:rPr lang="zh-CN" altLang="en-US" sz="2400" b="1">
                <a:latin typeface="Franklin Gothic Book" panose="020B0503020102020204" pitchFamily="34" charset="0"/>
                <a:ea typeface="黑体" panose="02010609060101010101" pitchFamily="49" charset="-122"/>
              </a:rPr>
              <a:t>企业所得税法</a:t>
            </a:r>
          </a:p>
        </p:txBody>
      </p:sp>
      <p:sp>
        <p:nvSpPr>
          <p:cNvPr id="16395" name="Line 12">
            <a:extLst>
              <a:ext uri="{FF2B5EF4-FFF2-40B4-BE49-F238E27FC236}">
                <a16:creationId xmlns:a16="http://schemas.microsoft.com/office/drawing/2014/main" id="{8E7D934E-A03B-4294-B78C-799FADD2CA56}"/>
              </a:ext>
            </a:extLst>
          </p:cNvPr>
          <p:cNvSpPr>
            <a:spLocks noChangeShapeType="1"/>
          </p:cNvSpPr>
          <p:nvPr/>
        </p:nvSpPr>
        <p:spPr bwMode="auto">
          <a:xfrm>
            <a:off x="1476375" y="3284538"/>
            <a:ext cx="142875" cy="2889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6396" name="Line 13">
            <a:extLst>
              <a:ext uri="{FF2B5EF4-FFF2-40B4-BE49-F238E27FC236}">
                <a16:creationId xmlns:a16="http://schemas.microsoft.com/office/drawing/2014/main" id="{AE5FECE6-2A7A-4809-9716-30FFFC2E5AE1}"/>
              </a:ext>
            </a:extLst>
          </p:cNvPr>
          <p:cNvSpPr>
            <a:spLocks noChangeShapeType="1"/>
          </p:cNvSpPr>
          <p:nvPr/>
        </p:nvSpPr>
        <p:spPr bwMode="auto">
          <a:xfrm flipH="1">
            <a:off x="2771775" y="3284538"/>
            <a:ext cx="144463" cy="2889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6397" name="Line 14">
            <a:extLst>
              <a:ext uri="{FF2B5EF4-FFF2-40B4-BE49-F238E27FC236}">
                <a16:creationId xmlns:a16="http://schemas.microsoft.com/office/drawing/2014/main" id="{4D860794-112C-40E3-9412-D41EDA7F84F5}"/>
              </a:ext>
            </a:extLst>
          </p:cNvPr>
          <p:cNvSpPr>
            <a:spLocks noChangeShapeType="1"/>
          </p:cNvSpPr>
          <p:nvPr/>
        </p:nvSpPr>
        <p:spPr bwMode="auto">
          <a:xfrm>
            <a:off x="5003800" y="3213100"/>
            <a:ext cx="504825" cy="360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6398" name="Line 15">
            <a:extLst>
              <a:ext uri="{FF2B5EF4-FFF2-40B4-BE49-F238E27FC236}">
                <a16:creationId xmlns:a16="http://schemas.microsoft.com/office/drawing/2014/main" id="{E1F88260-3574-462A-9EE1-3D713FD1FCE9}"/>
              </a:ext>
            </a:extLst>
          </p:cNvPr>
          <p:cNvSpPr>
            <a:spLocks noChangeShapeType="1"/>
          </p:cNvSpPr>
          <p:nvPr/>
        </p:nvSpPr>
        <p:spPr bwMode="auto">
          <a:xfrm>
            <a:off x="6372225" y="3213100"/>
            <a:ext cx="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6399" name="Line 16">
            <a:extLst>
              <a:ext uri="{FF2B5EF4-FFF2-40B4-BE49-F238E27FC236}">
                <a16:creationId xmlns:a16="http://schemas.microsoft.com/office/drawing/2014/main" id="{BAF439FB-AF83-4335-8C71-9AE9A7D478C6}"/>
              </a:ext>
            </a:extLst>
          </p:cNvPr>
          <p:cNvSpPr>
            <a:spLocks noChangeShapeType="1"/>
          </p:cNvSpPr>
          <p:nvPr/>
        </p:nvSpPr>
        <p:spPr bwMode="auto">
          <a:xfrm flipH="1">
            <a:off x="7308850" y="3213100"/>
            <a:ext cx="647700" cy="360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6400" name="Line 17">
            <a:extLst>
              <a:ext uri="{FF2B5EF4-FFF2-40B4-BE49-F238E27FC236}">
                <a16:creationId xmlns:a16="http://schemas.microsoft.com/office/drawing/2014/main" id="{60B4EF92-044C-43AB-BEB4-4746C9C73A57}"/>
              </a:ext>
            </a:extLst>
          </p:cNvPr>
          <p:cNvSpPr>
            <a:spLocks noChangeShapeType="1"/>
          </p:cNvSpPr>
          <p:nvPr/>
        </p:nvSpPr>
        <p:spPr bwMode="auto">
          <a:xfrm>
            <a:off x="2843213" y="5157788"/>
            <a:ext cx="433387"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6401" name="Line 18">
            <a:extLst>
              <a:ext uri="{FF2B5EF4-FFF2-40B4-BE49-F238E27FC236}">
                <a16:creationId xmlns:a16="http://schemas.microsoft.com/office/drawing/2014/main" id="{3F16FFED-AD95-45CB-980D-7224A88B3C74}"/>
              </a:ext>
            </a:extLst>
          </p:cNvPr>
          <p:cNvSpPr>
            <a:spLocks noChangeShapeType="1"/>
          </p:cNvSpPr>
          <p:nvPr/>
        </p:nvSpPr>
        <p:spPr bwMode="auto">
          <a:xfrm flipH="1">
            <a:off x="5651500" y="5084763"/>
            <a:ext cx="792163" cy="3587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6402" name="日期占位符 19">
            <a:extLst>
              <a:ext uri="{FF2B5EF4-FFF2-40B4-BE49-F238E27FC236}">
                <a16:creationId xmlns:a16="http://schemas.microsoft.com/office/drawing/2014/main" id="{1CEC5F76-9E95-41F4-851D-D8D7C7CEA2DA}"/>
              </a:ext>
            </a:extLst>
          </p:cNvPr>
          <p:cNvSpPr txBox="1">
            <a:spLocks noGrp="1" noChangeArrowheads="1"/>
          </p:cNvSpPr>
          <p:nvPr/>
        </p:nvSpPr>
        <p:spPr bwMode="auto">
          <a:xfrm>
            <a:off x="73025" y="6400800"/>
            <a:ext cx="320040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ea typeface="楷体_GB2312" pitchFamily="1" charset="-122"/>
              </a:defRPr>
            </a:lvl1pPr>
            <a:lvl2pPr marL="742950" indent="-285750" eaLnBrk="0" hangingPunct="0">
              <a:defRPr>
                <a:solidFill>
                  <a:schemeClr val="tx1"/>
                </a:solidFill>
                <a:latin typeface="Arial" panose="020B0604020202020204" pitchFamily="34" charset="0"/>
                <a:ea typeface="楷体_GB2312" pitchFamily="1" charset="-122"/>
              </a:defRPr>
            </a:lvl2pPr>
            <a:lvl3pPr marL="1143000" indent="-228600" eaLnBrk="0" hangingPunct="0">
              <a:defRPr>
                <a:solidFill>
                  <a:schemeClr val="tx1"/>
                </a:solidFill>
                <a:latin typeface="Arial" panose="020B0604020202020204" pitchFamily="34" charset="0"/>
                <a:ea typeface="楷体_GB2312" pitchFamily="1" charset="-122"/>
              </a:defRPr>
            </a:lvl3pPr>
            <a:lvl4pPr marL="1600200" indent="-228600" eaLnBrk="0" hangingPunct="0">
              <a:defRPr>
                <a:solidFill>
                  <a:schemeClr val="tx1"/>
                </a:solidFill>
                <a:latin typeface="Arial" panose="020B0604020202020204" pitchFamily="34" charset="0"/>
                <a:ea typeface="楷体_GB2312" pitchFamily="1" charset="-122"/>
              </a:defRPr>
            </a:lvl4pPr>
            <a:lvl5pPr marL="2057400" indent="-228600" eaLnBrk="0" hangingPunct="0">
              <a:defRPr>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9pPr>
          </a:lstStyle>
          <a:p>
            <a:pPr eaLnBrk="1" hangingPunct="1"/>
            <a:fld id="{1AF54099-D4AC-438F-8E77-53325BD59FC3}" type="datetime1">
              <a:rPr lang="zh-CN" altLang="en-US" sz="1100">
                <a:solidFill>
                  <a:srgbClr val="636363"/>
                </a:solidFill>
                <a:latin typeface="Franklin Gothic Book" panose="020B0503020102020204" pitchFamily="34" charset="0"/>
                <a:ea typeface="黑体" panose="02010609060101010101" pitchFamily="49" charset="-122"/>
              </a:rPr>
              <a:pPr eaLnBrk="1" hangingPunct="1"/>
              <a:t>2018/12/13</a:t>
            </a:fld>
            <a:endParaRPr lang="en-US" altLang="zh-CN" sz="1100">
              <a:solidFill>
                <a:srgbClr val="636363"/>
              </a:solidFill>
              <a:latin typeface="Franklin Gothic Book" panose="020B0503020102020204" pitchFamily="34" charset="0"/>
              <a:ea typeface="黑体" panose="02010609060101010101" pitchFamily="49" charset="-122"/>
            </a:endParaRPr>
          </a:p>
        </p:txBody>
      </p:sp>
      <p:sp>
        <p:nvSpPr>
          <p:cNvPr id="16403" name="灯片编号占位符 20">
            <a:extLst>
              <a:ext uri="{FF2B5EF4-FFF2-40B4-BE49-F238E27FC236}">
                <a16:creationId xmlns:a16="http://schemas.microsoft.com/office/drawing/2014/main" id="{5133DBCB-7031-4AE1-A2F8-1B59464A43DE}"/>
              </a:ext>
            </a:extLst>
          </p:cNvPr>
          <p:cNvSpPr txBox="1">
            <a:spLocks noGrp="1" noChangeArrowheads="1"/>
          </p:cNvSpPr>
          <p:nvPr/>
        </p:nvSpPr>
        <p:spPr bwMode="auto">
          <a:xfrm>
            <a:off x="4114800" y="6400800"/>
            <a:ext cx="91440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lstStyle>
            <a:lvl1pPr eaLnBrk="0" hangingPunct="0">
              <a:defRPr>
                <a:solidFill>
                  <a:schemeClr val="tx1"/>
                </a:solidFill>
                <a:latin typeface="Arial" panose="020B0604020202020204" pitchFamily="34" charset="0"/>
                <a:ea typeface="楷体_GB2312" pitchFamily="1" charset="-122"/>
              </a:defRPr>
            </a:lvl1pPr>
            <a:lvl2pPr marL="742950" indent="-285750" eaLnBrk="0" hangingPunct="0">
              <a:defRPr>
                <a:solidFill>
                  <a:schemeClr val="tx1"/>
                </a:solidFill>
                <a:latin typeface="Arial" panose="020B0604020202020204" pitchFamily="34" charset="0"/>
                <a:ea typeface="楷体_GB2312" pitchFamily="1" charset="-122"/>
              </a:defRPr>
            </a:lvl2pPr>
            <a:lvl3pPr marL="1143000" indent="-228600" eaLnBrk="0" hangingPunct="0">
              <a:defRPr>
                <a:solidFill>
                  <a:schemeClr val="tx1"/>
                </a:solidFill>
                <a:latin typeface="Arial" panose="020B0604020202020204" pitchFamily="34" charset="0"/>
                <a:ea typeface="楷体_GB2312" pitchFamily="1" charset="-122"/>
              </a:defRPr>
            </a:lvl3pPr>
            <a:lvl4pPr marL="1600200" indent="-228600" eaLnBrk="0" hangingPunct="0">
              <a:defRPr>
                <a:solidFill>
                  <a:schemeClr val="tx1"/>
                </a:solidFill>
                <a:latin typeface="Arial" panose="020B0604020202020204" pitchFamily="34" charset="0"/>
                <a:ea typeface="楷体_GB2312" pitchFamily="1" charset="-122"/>
              </a:defRPr>
            </a:lvl4pPr>
            <a:lvl5pPr marL="2057400" indent="-228600" eaLnBrk="0" hangingPunct="0">
              <a:defRPr>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9pPr>
          </a:lstStyle>
          <a:p>
            <a:pPr algn="ctr" eaLnBrk="1" hangingPunct="1"/>
            <a:fld id="{6D2D4CAD-2BDF-4EFD-B36B-CC171A94751A}" type="slidenum">
              <a:rPr lang="zh-CN" altLang="en-US" sz="1100">
                <a:solidFill>
                  <a:srgbClr val="636363"/>
                </a:solidFill>
                <a:latin typeface="Franklin Gothic Book" panose="020B0503020102020204" pitchFamily="34" charset="0"/>
                <a:ea typeface="黑体" panose="02010609060101010101" pitchFamily="49" charset="-122"/>
              </a:rPr>
              <a:pPr algn="ctr" eaLnBrk="1" hangingPunct="1"/>
              <a:t>13</a:t>
            </a:fld>
            <a:endParaRPr lang="en-US" altLang="zh-CN" sz="1100">
              <a:solidFill>
                <a:srgbClr val="636363"/>
              </a:solidFill>
              <a:latin typeface="Franklin Gothic Book" panose="020B0503020102020204" pitchFamily="34" charset="0"/>
              <a:ea typeface="黑体" panose="02010609060101010101" pitchFamily="49" charset="-122"/>
            </a:endParaRPr>
          </a:p>
        </p:txBody>
      </p:sp>
      <p:sp>
        <p:nvSpPr>
          <p:cNvPr id="16404" name="页脚占位符 21">
            <a:extLst>
              <a:ext uri="{FF2B5EF4-FFF2-40B4-BE49-F238E27FC236}">
                <a16:creationId xmlns:a16="http://schemas.microsoft.com/office/drawing/2014/main" id="{4EF4863C-07F9-4C22-987D-326FAD416318}"/>
              </a:ext>
            </a:extLst>
          </p:cNvPr>
          <p:cNvSpPr txBox="1">
            <a:spLocks noGrp="1" noChangeArrowheads="1"/>
          </p:cNvSpPr>
          <p:nvPr/>
        </p:nvSpPr>
        <p:spPr bwMode="auto">
          <a:xfrm>
            <a:off x="5410200" y="6381750"/>
            <a:ext cx="373380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楷体_GB2312" pitchFamily="1" charset="-122"/>
              </a:defRPr>
            </a:lvl1pPr>
            <a:lvl2pPr marL="742950" indent="-285750" eaLnBrk="0" hangingPunct="0">
              <a:defRPr>
                <a:solidFill>
                  <a:schemeClr val="tx1"/>
                </a:solidFill>
                <a:latin typeface="Arial" panose="020B0604020202020204" pitchFamily="34" charset="0"/>
                <a:ea typeface="楷体_GB2312" pitchFamily="1" charset="-122"/>
              </a:defRPr>
            </a:lvl2pPr>
            <a:lvl3pPr marL="1143000" indent="-228600" eaLnBrk="0" hangingPunct="0">
              <a:defRPr>
                <a:solidFill>
                  <a:schemeClr val="tx1"/>
                </a:solidFill>
                <a:latin typeface="Arial" panose="020B0604020202020204" pitchFamily="34" charset="0"/>
                <a:ea typeface="楷体_GB2312" pitchFamily="1" charset="-122"/>
              </a:defRPr>
            </a:lvl3pPr>
            <a:lvl4pPr marL="1600200" indent="-228600" eaLnBrk="0" hangingPunct="0">
              <a:defRPr>
                <a:solidFill>
                  <a:schemeClr val="tx1"/>
                </a:solidFill>
                <a:latin typeface="Arial" panose="020B0604020202020204" pitchFamily="34" charset="0"/>
                <a:ea typeface="楷体_GB2312" pitchFamily="1" charset="-122"/>
              </a:defRPr>
            </a:lvl4pPr>
            <a:lvl5pPr marL="2057400" indent="-228600" eaLnBrk="0" hangingPunct="0">
              <a:defRPr>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9pPr>
          </a:lstStyle>
          <a:p>
            <a:pPr algn="r" eaLnBrk="1" hangingPunct="1"/>
            <a:r>
              <a:rPr lang="zh-CN" altLang="en-US" sz="1100">
                <a:solidFill>
                  <a:srgbClr val="636363"/>
                </a:solidFill>
                <a:latin typeface="Franklin Gothic Book" panose="020B0503020102020204" pitchFamily="34" charset="0"/>
                <a:ea typeface="黑体" panose="02010609060101010101" pitchFamily="49" charset="-122"/>
              </a:rPr>
              <a:t>南京财经大学财税学院</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a:extLst>
              <a:ext uri="{FF2B5EF4-FFF2-40B4-BE49-F238E27FC236}">
                <a16:creationId xmlns:a16="http://schemas.microsoft.com/office/drawing/2014/main" id="{7A79BBF2-3154-4C4A-8BDD-6055EA756F4E}"/>
              </a:ext>
            </a:extLst>
          </p:cNvPr>
          <p:cNvSpPr>
            <a:spLocks noGrp="1"/>
          </p:cNvSpPr>
          <p:nvPr>
            <p:ph type="title" idx="4294967295"/>
          </p:nvPr>
        </p:nvSpPr>
        <p:spPr/>
        <p:txBody>
          <a:bodyPr/>
          <a:lstStyle/>
          <a:p>
            <a:pPr algn="l" eaLnBrk="1" hangingPunct="1">
              <a:defRPr/>
            </a:pPr>
            <a:r>
              <a:rPr lang="zh-CN" altLang="en-US" dirty="0">
                <a:effectLst>
                  <a:outerShdw blurRad="38100" dist="38100" dir="2700000" algn="tl">
                    <a:srgbClr val="000000">
                      <a:alpha val="43137"/>
                    </a:srgbClr>
                  </a:outerShdw>
                </a:effectLst>
                <a:ea typeface="黑体" pitchFamily="49" charset="-122"/>
              </a:rPr>
              <a:t>二、企业所得税的特点</a:t>
            </a:r>
          </a:p>
        </p:txBody>
      </p:sp>
      <p:sp>
        <p:nvSpPr>
          <p:cNvPr id="17411" name="内容占位符 2">
            <a:extLst>
              <a:ext uri="{FF2B5EF4-FFF2-40B4-BE49-F238E27FC236}">
                <a16:creationId xmlns:a16="http://schemas.microsoft.com/office/drawing/2014/main" id="{408A6D1D-65C8-46AB-8D08-382A3EFC79BC}"/>
              </a:ext>
            </a:extLst>
          </p:cNvPr>
          <p:cNvSpPr>
            <a:spLocks noGrp="1"/>
          </p:cNvSpPr>
          <p:nvPr>
            <p:ph idx="4294967295"/>
          </p:nvPr>
        </p:nvSpPr>
        <p:spPr>
          <a:xfrm>
            <a:off x="457200" y="1700213"/>
            <a:ext cx="8229600" cy="4586287"/>
          </a:xfrm>
        </p:spPr>
        <p:txBody>
          <a:bodyPr/>
          <a:lstStyle/>
          <a:p>
            <a:pPr marL="0" indent="0">
              <a:buFont typeface="Wingdings 2" panose="05020102010507070707" pitchFamily="18" charset="2"/>
              <a:buNone/>
            </a:pPr>
            <a:r>
              <a:rPr lang="zh-CN" altLang="en-US">
                <a:latin typeface="楷体" panose="02010609060101010101" pitchFamily="49" charset="-122"/>
                <a:ea typeface="楷体" panose="02010609060101010101" pitchFamily="49" charset="-122"/>
              </a:rPr>
              <a:t>（一）</a:t>
            </a:r>
            <a:r>
              <a:rPr lang="zh-CN" altLang="zh-CN">
                <a:latin typeface="楷体" panose="02010609060101010101" pitchFamily="49" charset="-122"/>
                <a:ea typeface="楷体" panose="02010609060101010101" pitchFamily="49" charset="-122"/>
              </a:rPr>
              <a:t>通常以</a:t>
            </a:r>
            <a:r>
              <a:rPr lang="zh-CN" altLang="zh-CN" b="1">
                <a:solidFill>
                  <a:srgbClr val="FF0000"/>
                </a:solidFill>
                <a:latin typeface="楷体" panose="02010609060101010101" pitchFamily="49" charset="-122"/>
                <a:ea typeface="楷体" panose="02010609060101010101" pitchFamily="49" charset="-122"/>
              </a:rPr>
              <a:t>净所得</a:t>
            </a:r>
            <a:r>
              <a:rPr lang="zh-CN" altLang="zh-CN">
                <a:latin typeface="楷体" panose="02010609060101010101" pitchFamily="49" charset="-122"/>
                <a:ea typeface="楷体" panose="02010609060101010101" pitchFamily="49" charset="-122"/>
              </a:rPr>
              <a:t>为征税对象；</a:t>
            </a:r>
            <a:endParaRPr lang="en-US" altLang="zh-CN">
              <a:latin typeface="楷体" panose="02010609060101010101" pitchFamily="49" charset="-122"/>
              <a:ea typeface="楷体" panose="02010609060101010101" pitchFamily="49" charset="-122"/>
            </a:endParaRPr>
          </a:p>
          <a:p>
            <a:pPr marL="0" indent="0">
              <a:buFont typeface="Wingdings 2" panose="05020102010507070707" pitchFamily="18" charset="2"/>
              <a:buNone/>
            </a:pPr>
            <a:br>
              <a:rPr lang="en-US" altLang="zh-CN">
                <a:latin typeface="楷体" panose="02010609060101010101" pitchFamily="49" charset="-122"/>
                <a:ea typeface="楷体" panose="02010609060101010101" pitchFamily="49" charset="-122"/>
              </a:rPr>
            </a:br>
            <a:r>
              <a:rPr lang="zh-CN" altLang="en-US">
                <a:latin typeface="楷体" panose="02010609060101010101" pitchFamily="49" charset="-122"/>
                <a:ea typeface="楷体" panose="02010609060101010101" pitchFamily="49" charset="-122"/>
              </a:rPr>
              <a:t>（二）</a:t>
            </a:r>
            <a:r>
              <a:rPr lang="zh-CN" altLang="zh-CN">
                <a:latin typeface="楷体" panose="02010609060101010101" pitchFamily="49" charset="-122"/>
                <a:ea typeface="楷体" panose="02010609060101010101" pitchFamily="49" charset="-122"/>
              </a:rPr>
              <a:t>通常以经过计算得出的应纳税所得额为计税依据；</a:t>
            </a:r>
            <a:endParaRPr lang="en-US" altLang="zh-CN">
              <a:latin typeface="楷体" panose="02010609060101010101" pitchFamily="49" charset="-122"/>
              <a:ea typeface="楷体" panose="02010609060101010101" pitchFamily="49" charset="-122"/>
            </a:endParaRPr>
          </a:p>
          <a:p>
            <a:pPr marL="0" indent="0">
              <a:buFont typeface="Wingdings 2" panose="05020102010507070707" pitchFamily="18" charset="2"/>
              <a:buNone/>
            </a:pPr>
            <a:br>
              <a:rPr lang="en-US" altLang="zh-CN">
                <a:latin typeface="楷体" panose="02010609060101010101" pitchFamily="49" charset="-122"/>
                <a:ea typeface="楷体" panose="02010609060101010101" pitchFamily="49" charset="-122"/>
              </a:rPr>
            </a:br>
            <a:r>
              <a:rPr lang="zh-CN" altLang="en-US">
                <a:latin typeface="楷体" panose="02010609060101010101" pitchFamily="49" charset="-122"/>
                <a:ea typeface="楷体" panose="02010609060101010101" pitchFamily="49" charset="-122"/>
              </a:rPr>
              <a:t>（三）</a:t>
            </a:r>
            <a:r>
              <a:rPr lang="zh-CN" altLang="zh-CN">
                <a:latin typeface="楷体" panose="02010609060101010101" pitchFamily="49" charset="-122"/>
                <a:ea typeface="楷体" panose="02010609060101010101" pitchFamily="49" charset="-122"/>
              </a:rPr>
              <a:t>纳税人和实际负担人通常是一致的（直接税）。</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
            <a:extLst>
              <a:ext uri="{FF2B5EF4-FFF2-40B4-BE49-F238E27FC236}">
                <a16:creationId xmlns:a16="http://schemas.microsoft.com/office/drawing/2014/main" id="{FB51F35D-2157-4050-A459-37A51A49A350}"/>
              </a:ext>
            </a:extLst>
          </p:cNvPr>
          <p:cNvSpPr>
            <a:spLocks noGrp="1"/>
          </p:cNvSpPr>
          <p:nvPr>
            <p:ph type="title"/>
          </p:nvPr>
        </p:nvSpPr>
        <p:spPr/>
        <p:txBody>
          <a:bodyPr/>
          <a:lstStyle/>
          <a:p>
            <a:r>
              <a:rPr lang="zh-CN" altLang="en-US" sz="3200"/>
              <a:t>三、法人所得税影响较大的因素（纳税人、税基、税率和税收优惠）</a:t>
            </a:r>
            <a:br>
              <a:rPr lang="zh-CN" altLang="en-US" sz="3200"/>
            </a:br>
            <a:endParaRPr lang="zh-CN" altLang="en-US" sz="3200"/>
          </a:p>
        </p:txBody>
      </p:sp>
      <p:sp>
        <p:nvSpPr>
          <p:cNvPr id="18435" name="内容占位符 2">
            <a:extLst>
              <a:ext uri="{FF2B5EF4-FFF2-40B4-BE49-F238E27FC236}">
                <a16:creationId xmlns:a16="http://schemas.microsoft.com/office/drawing/2014/main" id="{5C60F4FB-25FF-4D3B-A678-1131C4C0D763}"/>
              </a:ext>
            </a:extLst>
          </p:cNvPr>
          <p:cNvSpPr>
            <a:spLocks noGrp="1"/>
          </p:cNvSpPr>
          <p:nvPr>
            <p:ph idx="1"/>
          </p:nvPr>
        </p:nvSpPr>
        <p:spPr>
          <a:xfrm>
            <a:off x="457200" y="1341438"/>
            <a:ext cx="8229600" cy="4945062"/>
          </a:xfrm>
        </p:spPr>
        <p:txBody>
          <a:bodyPr/>
          <a:lstStyle/>
          <a:p>
            <a:r>
              <a:rPr lang="en-US" altLang="zh-CN" sz="2800"/>
              <a:t>1.</a:t>
            </a:r>
            <a:r>
              <a:rPr lang="zh-CN" altLang="en-US" sz="2800"/>
              <a:t>纳税义务人</a:t>
            </a:r>
          </a:p>
          <a:p>
            <a:r>
              <a:rPr lang="zh-CN" altLang="en-US" sz="2800"/>
              <a:t>　　</a:t>
            </a:r>
            <a:r>
              <a:rPr lang="zh-CN" altLang="en-US" sz="2800">
                <a:latin typeface="楷体" panose="02010609060101010101" pitchFamily="49" charset="-122"/>
                <a:ea typeface="楷体" panose="02010609060101010101" pitchFamily="49" charset="-122"/>
              </a:rPr>
              <a:t>各国在规定纳税义务人上大致是相同的，只对法人企业和其他组织征税；</a:t>
            </a:r>
          </a:p>
          <a:p>
            <a:r>
              <a:rPr lang="en-US" altLang="zh-CN" sz="2800"/>
              <a:t>2.</a:t>
            </a:r>
            <a:r>
              <a:rPr lang="zh-CN" altLang="en-US" sz="2800"/>
              <a:t>税基</a:t>
            </a:r>
          </a:p>
          <a:p>
            <a:r>
              <a:rPr lang="zh-CN" altLang="en-US" sz="2800"/>
              <a:t>　　</a:t>
            </a:r>
            <a:r>
              <a:rPr lang="zh-CN" altLang="en-US" sz="2800">
                <a:latin typeface="楷体" panose="02010609060101010101" pitchFamily="49" charset="-122"/>
                <a:ea typeface="楷体" panose="02010609060101010101" pitchFamily="49" charset="-122"/>
              </a:rPr>
              <a:t>各国在确定税基上的差异主要表现在资产的折旧方法及损失处理上；</a:t>
            </a:r>
          </a:p>
          <a:p>
            <a:r>
              <a:rPr lang="en-US" altLang="zh-CN" sz="2800"/>
              <a:t>3.</a:t>
            </a:r>
            <a:r>
              <a:rPr lang="zh-CN" altLang="en-US" sz="2800"/>
              <a:t>税率</a:t>
            </a:r>
          </a:p>
          <a:p>
            <a:r>
              <a:rPr lang="zh-CN" altLang="en-US" sz="2800"/>
              <a:t>　　</a:t>
            </a:r>
            <a:r>
              <a:rPr lang="zh-CN" altLang="en-US" sz="2800">
                <a:latin typeface="楷体" panose="02010609060101010101" pitchFamily="49" charset="-122"/>
                <a:ea typeface="楷体" panose="02010609060101010101" pitchFamily="49" charset="-122"/>
              </a:rPr>
              <a:t>税率结构分为比例税率和累进税率；绝大多数国家采用超额累进税率，该税率对小企业比较公平，对大企业发挥税收调节作用。</a:t>
            </a:r>
          </a:p>
          <a:p>
            <a:r>
              <a:rPr lang="zh-CN" altLang="en-US"/>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内容占位符 2">
            <a:extLst>
              <a:ext uri="{FF2B5EF4-FFF2-40B4-BE49-F238E27FC236}">
                <a16:creationId xmlns:a16="http://schemas.microsoft.com/office/drawing/2014/main" id="{52511C4B-4942-4402-A663-44FE20C9C276}"/>
              </a:ext>
            </a:extLst>
          </p:cNvPr>
          <p:cNvSpPr>
            <a:spLocks noGrp="1"/>
          </p:cNvSpPr>
          <p:nvPr>
            <p:ph idx="1"/>
          </p:nvPr>
        </p:nvSpPr>
        <p:spPr>
          <a:xfrm>
            <a:off x="457200" y="476250"/>
            <a:ext cx="8229600" cy="5810250"/>
          </a:xfrm>
        </p:spPr>
        <p:txBody>
          <a:bodyPr/>
          <a:lstStyle/>
          <a:p>
            <a:r>
              <a:rPr lang="en-US" altLang="zh-CN"/>
              <a:t>4.</a:t>
            </a:r>
            <a:r>
              <a:rPr lang="zh-CN" altLang="en-US"/>
              <a:t>税收优惠</a:t>
            </a:r>
          </a:p>
          <a:p>
            <a:r>
              <a:rPr lang="zh-CN" altLang="en-US"/>
              <a:t>　</a:t>
            </a:r>
            <a:r>
              <a:rPr lang="zh-CN" altLang="en-US">
                <a:latin typeface="楷体" panose="02010609060101010101" pitchFamily="49" charset="-122"/>
                <a:ea typeface="楷体" panose="02010609060101010101" pitchFamily="49" charset="-122"/>
              </a:rPr>
              <a:t>主要方法：</a:t>
            </a:r>
          </a:p>
          <a:p>
            <a:r>
              <a:rPr lang="zh-CN" altLang="en-US">
                <a:latin typeface="楷体" panose="02010609060101010101" pitchFamily="49" charset="-122"/>
                <a:ea typeface="楷体" panose="02010609060101010101" pitchFamily="49" charset="-122"/>
              </a:rPr>
              <a:t>（</a:t>
            </a:r>
            <a:r>
              <a:rPr lang="en-US" altLang="zh-CN">
                <a:latin typeface="楷体" panose="02010609060101010101" pitchFamily="49" charset="-122"/>
                <a:ea typeface="楷体" panose="02010609060101010101" pitchFamily="49" charset="-122"/>
              </a:rPr>
              <a:t>1</a:t>
            </a:r>
            <a:r>
              <a:rPr lang="zh-CN" altLang="en-US">
                <a:latin typeface="楷体" panose="02010609060101010101" pitchFamily="49" charset="-122"/>
                <a:ea typeface="楷体" panose="02010609060101010101" pitchFamily="49" charset="-122"/>
              </a:rPr>
              <a:t>）税收抵免：主要有</a:t>
            </a:r>
            <a:r>
              <a:rPr lang="zh-CN" altLang="en-US" b="1">
                <a:solidFill>
                  <a:srgbClr val="FF0000"/>
                </a:solidFill>
                <a:latin typeface="楷体" panose="02010609060101010101" pitchFamily="49" charset="-122"/>
                <a:ea typeface="楷体" panose="02010609060101010101" pitchFamily="49" charset="-122"/>
              </a:rPr>
              <a:t>投资</a:t>
            </a:r>
            <a:r>
              <a:rPr lang="zh-CN" altLang="en-US">
                <a:latin typeface="楷体" panose="02010609060101010101" pitchFamily="49" charset="-122"/>
                <a:ea typeface="楷体" panose="02010609060101010101" pitchFamily="49" charset="-122"/>
              </a:rPr>
              <a:t>抵免和</a:t>
            </a:r>
            <a:r>
              <a:rPr lang="zh-CN" altLang="en-US" b="1">
                <a:solidFill>
                  <a:srgbClr val="FF0000"/>
                </a:solidFill>
                <a:latin typeface="楷体" panose="02010609060101010101" pitchFamily="49" charset="-122"/>
                <a:ea typeface="楷体" panose="02010609060101010101" pitchFamily="49" charset="-122"/>
              </a:rPr>
              <a:t>国外税收</a:t>
            </a:r>
            <a:r>
              <a:rPr lang="zh-CN" altLang="en-US">
                <a:latin typeface="楷体" panose="02010609060101010101" pitchFamily="49" charset="-122"/>
                <a:ea typeface="楷体" panose="02010609060101010101" pitchFamily="49" charset="-122"/>
              </a:rPr>
              <a:t>抵免两种形式。</a:t>
            </a:r>
          </a:p>
          <a:p>
            <a:r>
              <a:rPr lang="zh-CN" altLang="en-US">
                <a:latin typeface="楷体" panose="02010609060101010101" pitchFamily="49" charset="-122"/>
                <a:ea typeface="楷体" panose="02010609060101010101" pitchFamily="49" charset="-122"/>
              </a:rPr>
              <a:t>（</a:t>
            </a:r>
            <a:r>
              <a:rPr lang="en-US" altLang="zh-CN">
                <a:latin typeface="楷体" panose="02010609060101010101" pitchFamily="49" charset="-122"/>
                <a:ea typeface="楷体" panose="02010609060101010101" pitchFamily="49" charset="-122"/>
              </a:rPr>
              <a:t>2</a:t>
            </a:r>
            <a:r>
              <a:rPr lang="zh-CN" altLang="en-US">
                <a:latin typeface="楷体" panose="02010609060101010101" pitchFamily="49" charset="-122"/>
                <a:ea typeface="楷体" panose="02010609060101010101" pitchFamily="49" charset="-122"/>
              </a:rPr>
              <a:t>）税收豁免：分为豁免期和豁免税收项目。</a:t>
            </a:r>
          </a:p>
          <a:p>
            <a:r>
              <a:rPr lang="zh-CN" altLang="en-US">
                <a:latin typeface="楷体" panose="02010609060101010101" pitchFamily="49" charset="-122"/>
                <a:ea typeface="楷体" panose="02010609060101010101" pitchFamily="49" charset="-122"/>
              </a:rPr>
              <a:t>（</a:t>
            </a:r>
            <a:r>
              <a:rPr lang="en-US" altLang="zh-CN">
                <a:latin typeface="楷体" panose="02010609060101010101" pitchFamily="49" charset="-122"/>
                <a:ea typeface="楷体" panose="02010609060101010101" pitchFamily="49" charset="-122"/>
              </a:rPr>
              <a:t>3</a:t>
            </a:r>
            <a:r>
              <a:rPr lang="zh-CN" altLang="en-US">
                <a:latin typeface="楷体" panose="02010609060101010101" pitchFamily="49" charset="-122"/>
                <a:ea typeface="楷体" panose="02010609060101010101" pitchFamily="49" charset="-122"/>
              </a:rPr>
              <a:t>）加速折旧。</a:t>
            </a:r>
          </a:p>
          <a:p>
            <a:r>
              <a:rPr lang="zh-CN" altLang="en-US">
                <a:latin typeface="楷体" panose="02010609060101010101" pitchFamily="49" charset="-122"/>
                <a:ea typeface="楷体" panose="02010609060101010101" pitchFamily="49" charset="-122"/>
              </a:rPr>
              <a:t>　　各国所得税优惠的共同特点是淡化区域优惠，突出</a:t>
            </a:r>
            <a:r>
              <a:rPr lang="zh-CN" altLang="en-US" b="1">
                <a:solidFill>
                  <a:srgbClr val="FF0000"/>
                </a:solidFill>
                <a:latin typeface="楷体" panose="02010609060101010101" pitchFamily="49" charset="-122"/>
                <a:ea typeface="楷体" panose="02010609060101010101" pitchFamily="49" charset="-122"/>
              </a:rPr>
              <a:t>行业</a:t>
            </a:r>
            <a:r>
              <a:rPr lang="zh-CN" altLang="en-US">
                <a:latin typeface="楷体" panose="02010609060101010101" pitchFamily="49" charset="-122"/>
                <a:ea typeface="楷体" panose="02010609060101010101" pitchFamily="49" charset="-122"/>
              </a:rPr>
              <a:t>优惠和</a:t>
            </a:r>
            <a:r>
              <a:rPr lang="zh-CN" altLang="en-US" b="1">
                <a:solidFill>
                  <a:srgbClr val="FF0000"/>
                </a:solidFill>
                <a:latin typeface="楷体" panose="02010609060101010101" pitchFamily="49" charset="-122"/>
                <a:ea typeface="楷体" panose="02010609060101010101" pitchFamily="49" charset="-122"/>
              </a:rPr>
              <a:t>产业</a:t>
            </a:r>
            <a:r>
              <a:rPr lang="zh-CN" altLang="en-US">
                <a:latin typeface="楷体" panose="02010609060101010101" pitchFamily="49" charset="-122"/>
                <a:ea typeface="楷体" panose="02010609060101010101" pitchFamily="49" charset="-122"/>
              </a:rPr>
              <a:t>优惠。</a:t>
            </a:r>
          </a:p>
          <a:p>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a:extLst>
              <a:ext uri="{FF2B5EF4-FFF2-40B4-BE49-F238E27FC236}">
                <a16:creationId xmlns:a16="http://schemas.microsoft.com/office/drawing/2014/main" id="{0239EBFF-77A8-439C-8EC6-799234F2DD8B}"/>
              </a:ext>
            </a:extLst>
          </p:cNvPr>
          <p:cNvSpPr>
            <a:spLocks noGrp="1"/>
          </p:cNvSpPr>
          <p:nvPr>
            <p:ph type="title"/>
          </p:nvPr>
        </p:nvSpPr>
        <p:spPr>
          <a:xfrm>
            <a:off x="457200" y="274638"/>
            <a:ext cx="8229600" cy="2146300"/>
          </a:xfrm>
        </p:spPr>
        <p:txBody>
          <a:bodyPr/>
          <a:lstStyle/>
          <a:p>
            <a:r>
              <a:rPr lang="zh-CN" altLang="en-US" b="1">
                <a:latin typeface="宋体" panose="02010600030101010101" pitchFamily="2" charset="-122"/>
              </a:rPr>
              <a:t>第二节 企业所得税的纳税人、征税对象和税率</a:t>
            </a:r>
            <a:endParaRPr lang="zh-CN" altLang="en-US"/>
          </a:p>
        </p:txBody>
      </p:sp>
      <p:sp>
        <p:nvSpPr>
          <p:cNvPr id="20483" name="内容占位符 2">
            <a:extLst>
              <a:ext uri="{FF2B5EF4-FFF2-40B4-BE49-F238E27FC236}">
                <a16:creationId xmlns:a16="http://schemas.microsoft.com/office/drawing/2014/main" id="{592E9E7D-F588-414C-BF4C-2ECA807CD335}"/>
              </a:ext>
            </a:extLst>
          </p:cNvPr>
          <p:cNvSpPr>
            <a:spLocks noGrp="1"/>
          </p:cNvSpPr>
          <p:nvPr>
            <p:ph idx="1"/>
          </p:nvPr>
        </p:nvSpPr>
        <p:spPr>
          <a:xfrm>
            <a:off x="457200" y="2708275"/>
            <a:ext cx="8229600" cy="3578225"/>
          </a:xfrm>
        </p:spPr>
        <p:txBody>
          <a:bodyPr/>
          <a:lstStyle/>
          <a:p>
            <a:r>
              <a:rPr lang="zh-CN" altLang="en-US" sz="3600" b="1">
                <a:latin typeface="仿宋" panose="02010609060101010101" pitchFamily="49" charset="-122"/>
                <a:ea typeface="仿宋" panose="02010609060101010101" pitchFamily="49" charset="-122"/>
              </a:rPr>
              <a:t>一、企业所得税的纳税人</a:t>
            </a:r>
            <a:endParaRPr lang="en-US" altLang="zh-CN" sz="3600" b="1">
              <a:latin typeface="仿宋" panose="02010609060101010101" pitchFamily="49" charset="-122"/>
              <a:ea typeface="仿宋" panose="02010609060101010101" pitchFamily="49" charset="-122"/>
            </a:endParaRPr>
          </a:p>
          <a:p>
            <a:r>
              <a:rPr lang="zh-CN" altLang="en-US" sz="3600" b="1">
                <a:latin typeface="仿宋" panose="02010609060101010101" pitchFamily="49" charset="-122"/>
                <a:ea typeface="仿宋" panose="02010609060101010101" pitchFamily="49" charset="-122"/>
              </a:rPr>
              <a:t>二、企业所得税的征税对象</a:t>
            </a:r>
            <a:endParaRPr lang="en-US" altLang="zh-CN" sz="3600" b="1">
              <a:latin typeface="仿宋" panose="02010609060101010101" pitchFamily="49" charset="-122"/>
              <a:ea typeface="仿宋" panose="02010609060101010101" pitchFamily="49" charset="-122"/>
            </a:endParaRPr>
          </a:p>
          <a:p>
            <a:r>
              <a:rPr lang="zh-CN" altLang="en-US" sz="3600" b="1">
                <a:latin typeface="仿宋" panose="02010609060101010101" pitchFamily="49" charset="-122"/>
                <a:ea typeface="仿宋" panose="02010609060101010101" pitchFamily="49" charset="-122"/>
              </a:rPr>
              <a:t>三、企业所得税的税率</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标题 1">
            <a:extLst>
              <a:ext uri="{FF2B5EF4-FFF2-40B4-BE49-F238E27FC236}">
                <a16:creationId xmlns:a16="http://schemas.microsoft.com/office/drawing/2014/main" id="{728A1612-6A22-44E8-936C-5E87ACD07BB3}"/>
              </a:ext>
            </a:extLst>
          </p:cNvPr>
          <p:cNvSpPr>
            <a:spLocks noGrp="1"/>
          </p:cNvSpPr>
          <p:nvPr>
            <p:ph type="title" idx="4294967295"/>
          </p:nvPr>
        </p:nvSpPr>
        <p:spPr/>
        <p:txBody>
          <a:bodyPr/>
          <a:lstStyle/>
          <a:p>
            <a:pPr eaLnBrk="1" hangingPunct="1">
              <a:defRPr/>
            </a:pPr>
            <a:r>
              <a:rPr lang="zh-CN" altLang="en-US" sz="3600" b="1" dirty="0">
                <a:latin typeface="+mn-ea"/>
                <a:ea typeface="+mn-ea"/>
              </a:rPr>
              <a:t>一、企业所得税的纳税人</a:t>
            </a:r>
          </a:p>
        </p:txBody>
      </p:sp>
      <p:sp>
        <p:nvSpPr>
          <p:cNvPr id="26627" name="内容占位符 2">
            <a:extLst>
              <a:ext uri="{FF2B5EF4-FFF2-40B4-BE49-F238E27FC236}">
                <a16:creationId xmlns:a16="http://schemas.microsoft.com/office/drawing/2014/main" id="{1F787130-C96C-4E51-8517-6719F07FAC62}"/>
              </a:ext>
            </a:extLst>
          </p:cNvPr>
          <p:cNvSpPr>
            <a:spLocks noGrp="1"/>
          </p:cNvSpPr>
          <p:nvPr>
            <p:ph idx="4294967295"/>
          </p:nvPr>
        </p:nvSpPr>
        <p:spPr/>
        <p:txBody>
          <a:bodyPr/>
          <a:lstStyle/>
          <a:p>
            <a:pPr marL="319088" indent="-319088" eaLnBrk="1" hangingPunct="1">
              <a:buFont typeface="Wingdings" pitchFamily="2" charset="2"/>
              <a:buChar char=""/>
              <a:defRPr/>
            </a:pPr>
            <a:r>
              <a:rPr lang="zh-CN" altLang="en-US" sz="2800" b="1" dirty="0">
                <a:latin typeface="仿宋" pitchFamily="49" charset="-122"/>
                <a:ea typeface="仿宋" pitchFamily="49" charset="-122"/>
              </a:rPr>
              <a:t>企业所得税的纳税人是在中华人民共和国境内的企业和其他取得收入的组织</a:t>
            </a:r>
            <a:r>
              <a:rPr lang="zh-CN" altLang="en-US" sz="2800" b="1" u="sng" dirty="0">
                <a:effectLst>
                  <a:outerShdw blurRad="38100" dist="38100" dir="2700000" algn="tl">
                    <a:srgbClr val="C0C0C0"/>
                  </a:outerShdw>
                </a:effectLst>
                <a:latin typeface="仿宋" pitchFamily="49" charset="-122"/>
                <a:ea typeface="仿宋" pitchFamily="49" charset="-122"/>
              </a:rPr>
              <a:t>(以下统称企业)</a:t>
            </a:r>
            <a:r>
              <a:rPr lang="zh-CN" altLang="en-US" sz="2800" b="1" dirty="0">
                <a:latin typeface="仿宋" pitchFamily="49" charset="-122"/>
                <a:ea typeface="仿宋" pitchFamily="49" charset="-122"/>
              </a:rPr>
              <a:t>，依照本法的规定缴纳企业所得税。</a:t>
            </a:r>
          </a:p>
          <a:p>
            <a:pPr marL="319088" indent="-319088" eaLnBrk="1" hangingPunct="1">
              <a:buFont typeface="Wingdings" pitchFamily="2" charset="2"/>
              <a:buChar char=""/>
              <a:defRPr/>
            </a:pPr>
            <a:endParaRPr lang="zh-CN" altLang="en-US" sz="2400" b="1" dirty="0">
              <a:latin typeface="楷体_GB2312" pitchFamily="49" charset="-122"/>
              <a:ea typeface="楷体_GB2312" pitchFamily="49" charset="-122"/>
            </a:endParaRPr>
          </a:p>
          <a:p>
            <a:pPr marL="319088" indent="-319088" eaLnBrk="1" hangingPunct="1">
              <a:buFont typeface="Wingdings" pitchFamily="2" charset="2"/>
              <a:buChar char=""/>
              <a:defRPr/>
            </a:pPr>
            <a:r>
              <a:rPr lang="zh-CN" altLang="en-US" sz="2800" b="1" dirty="0">
                <a:solidFill>
                  <a:srgbClr val="FF0000"/>
                </a:solidFill>
                <a:effectLst>
                  <a:outerShdw blurRad="38100" dist="38100" dir="2700000" algn="tl">
                    <a:srgbClr val="000000">
                      <a:alpha val="43137"/>
                    </a:srgbClr>
                  </a:outerShdw>
                </a:effectLst>
                <a:latin typeface="楷体_GB2312" pitchFamily="49" charset="-122"/>
                <a:ea typeface="楷体_GB2312" pitchFamily="49" charset="-122"/>
              </a:rPr>
              <a:t>（一）企业所得税的实质是法人所得税制</a:t>
            </a:r>
          </a:p>
          <a:p>
            <a:pPr marL="319088" indent="-319088" eaLnBrk="1" hangingPunct="1">
              <a:buFont typeface="Wingdings" pitchFamily="2" charset="2"/>
              <a:buChar char=""/>
              <a:defRPr/>
            </a:pPr>
            <a:r>
              <a:rPr lang="zh-CN" altLang="en-US" sz="2800" b="1" dirty="0">
                <a:latin typeface="楷体" pitchFamily="49" charset="-122"/>
                <a:ea typeface="楷体" pitchFamily="49" charset="-122"/>
              </a:rPr>
              <a:t>个人独资企业、合伙企业不适用本法。专指依照</a:t>
            </a:r>
            <a:r>
              <a:rPr lang="zh-CN" altLang="en-US" sz="2800" b="1" u="sng" dirty="0">
                <a:latin typeface="楷体" pitchFamily="49" charset="-122"/>
                <a:ea typeface="楷体" pitchFamily="49" charset="-122"/>
              </a:rPr>
              <a:t>中国法律、行政法规成立的</a:t>
            </a:r>
            <a:r>
              <a:rPr lang="zh-CN" altLang="en-US" sz="2800" b="1" dirty="0">
                <a:latin typeface="楷体" pitchFamily="49" charset="-122"/>
                <a:ea typeface="楷体" pitchFamily="49" charset="-122"/>
              </a:rPr>
              <a:t>个人独资企业、合伙企业。</a:t>
            </a:r>
            <a:r>
              <a:rPr lang="zh-CN" altLang="en-US" sz="2800" b="1" u="sng" dirty="0">
                <a:latin typeface="楷体" pitchFamily="49" charset="-122"/>
                <a:ea typeface="楷体" pitchFamily="49" charset="-122"/>
              </a:rPr>
              <a:t>不包括在外国注册的</a:t>
            </a:r>
            <a:r>
              <a:rPr lang="zh-CN" altLang="en-US" sz="2800" b="1" dirty="0">
                <a:latin typeface="楷体" pitchFamily="49" charset="-122"/>
                <a:ea typeface="楷体" pitchFamily="49" charset="-122"/>
              </a:rPr>
              <a:t>个人独资企业、合伙企业。</a:t>
            </a:r>
          </a:p>
          <a:p>
            <a:pPr marL="319088" indent="-319088" eaLnBrk="1" hangingPunct="1">
              <a:buFont typeface="Wingdings" pitchFamily="2" charset="2"/>
              <a:buChar char=""/>
              <a:defRPr/>
            </a:pPr>
            <a:endParaRPr lang="en-US" sz="2800" b="1" dirty="0">
              <a:latin typeface="楷体_GB2312" pitchFamily="49" charset="-122"/>
              <a:ea typeface="楷体_GB2312" pitchFamily="49"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6C670E2C-B6BD-4AA9-9FB0-DC6B48F29395}"/>
              </a:ext>
            </a:extLst>
          </p:cNvPr>
          <p:cNvSpPr>
            <a:spLocks noGrp="1"/>
          </p:cNvSpPr>
          <p:nvPr>
            <p:ph type="body" idx="4294967295"/>
          </p:nvPr>
        </p:nvSpPr>
        <p:spPr>
          <a:xfrm>
            <a:off x="457200" y="765175"/>
            <a:ext cx="8229600" cy="5521325"/>
          </a:xfrm>
        </p:spPr>
        <p:txBody>
          <a:bodyPr/>
          <a:lstStyle/>
          <a:p>
            <a:pPr algn="ctr" eaLnBrk="1" hangingPunct="1">
              <a:lnSpc>
                <a:spcPct val="80000"/>
              </a:lnSpc>
              <a:defRPr/>
            </a:pPr>
            <a:r>
              <a:rPr lang="zh-CN" altLang="en-US" b="1" dirty="0">
                <a:solidFill>
                  <a:srgbClr val="FF0000"/>
                </a:solidFill>
                <a:effectLst>
                  <a:outerShdw blurRad="38100" dist="38100" dir="2700000" algn="tl">
                    <a:srgbClr val="000000">
                      <a:alpha val="43137"/>
                    </a:srgbClr>
                  </a:outerShdw>
                </a:effectLst>
                <a:latin typeface="宋体" pitchFamily="2" charset="-122"/>
                <a:ea typeface="楷体_GB2312" pitchFamily="49" charset="-122"/>
              </a:rPr>
              <a:t>独资企业与合伙企业</a:t>
            </a:r>
            <a:endParaRPr lang="en-US" altLang="zh-CN" b="1" dirty="0">
              <a:solidFill>
                <a:srgbClr val="FF0000"/>
              </a:solidFill>
              <a:effectLst>
                <a:outerShdw blurRad="38100" dist="38100" dir="2700000" algn="tl">
                  <a:srgbClr val="000000">
                    <a:alpha val="43137"/>
                  </a:srgbClr>
                </a:outerShdw>
              </a:effectLst>
              <a:latin typeface="宋体" pitchFamily="2" charset="-122"/>
              <a:ea typeface="楷体_GB2312" pitchFamily="49" charset="-122"/>
            </a:endParaRPr>
          </a:p>
          <a:p>
            <a:pPr algn="ctr" eaLnBrk="1" hangingPunct="1">
              <a:lnSpc>
                <a:spcPct val="80000"/>
              </a:lnSpc>
              <a:defRPr/>
            </a:pPr>
            <a:endParaRPr lang="en-US" altLang="zh-CN" b="1" dirty="0">
              <a:solidFill>
                <a:srgbClr val="FF0000"/>
              </a:solidFill>
              <a:effectLst>
                <a:outerShdw blurRad="38100" dist="38100" dir="2700000" algn="tl">
                  <a:srgbClr val="000000">
                    <a:alpha val="43137"/>
                  </a:srgbClr>
                </a:outerShdw>
              </a:effectLst>
              <a:latin typeface="宋体" pitchFamily="2" charset="-122"/>
              <a:ea typeface="楷体_GB2312" pitchFamily="49" charset="-122"/>
            </a:endParaRPr>
          </a:p>
          <a:p>
            <a:pPr algn="just" eaLnBrk="1" hangingPunct="1">
              <a:lnSpc>
                <a:spcPct val="80000"/>
              </a:lnSpc>
              <a:defRPr/>
            </a:pPr>
            <a:r>
              <a:rPr lang="zh-CN" altLang="en-US" sz="2800" b="1" dirty="0">
                <a:latin typeface="楷体" pitchFamily="49" charset="-122"/>
                <a:ea typeface="楷体" pitchFamily="49" charset="-122"/>
              </a:rPr>
              <a:t>独资企业由</a:t>
            </a:r>
            <a:r>
              <a:rPr lang="zh-CN" altLang="en-US" sz="2800" b="1" dirty="0">
                <a:solidFill>
                  <a:srgbClr val="FF0000"/>
                </a:solidFill>
                <a:latin typeface="楷体" pitchFamily="49" charset="-122"/>
                <a:ea typeface="楷体" pitchFamily="49" charset="-122"/>
              </a:rPr>
              <a:t>企业主</a:t>
            </a:r>
            <a:r>
              <a:rPr lang="zh-CN" altLang="en-US" sz="2800" b="1" dirty="0">
                <a:latin typeface="楷体" pitchFamily="49" charset="-122"/>
                <a:ea typeface="楷体" pitchFamily="49" charset="-122"/>
              </a:rPr>
              <a:t>缴纳个人所得税，合伙企业由</a:t>
            </a:r>
            <a:r>
              <a:rPr lang="zh-CN" altLang="en-US" sz="2800" b="1" dirty="0">
                <a:solidFill>
                  <a:srgbClr val="FF0000"/>
                </a:solidFill>
                <a:latin typeface="楷体" pitchFamily="49" charset="-122"/>
                <a:ea typeface="楷体" pitchFamily="49" charset="-122"/>
              </a:rPr>
              <a:t>合伙人</a:t>
            </a:r>
            <a:r>
              <a:rPr lang="zh-CN" altLang="en-US" sz="2800" b="1" dirty="0">
                <a:latin typeface="楷体" pitchFamily="49" charset="-122"/>
                <a:ea typeface="楷体" pitchFamily="49" charset="-122"/>
              </a:rPr>
              <a:t>分别缴纳所得税。</a:t>
            </a:r>
            <a:endParaRPr lang="en-US" altLang="zh-CN" sz="2800" b="1" dirty="0">
              <a:latin typeface="楷体" pitchFamily="49" charset="-122"/>
              <a:ea typeface="楷体" pitchFamily="49" charset="-122"/>
            </a:endParaRPr>
          </a:p>
          <a:p>
            <a:pPr algn="just" eaLnBrk="1" hangingPunct="1">
              <a:lnSpc>
                <a:spcPct val="80000"/>
              </a:lnSpc>
              <a:defRPr/>
            </a:pPr>
            <a:endParaRPr lang="en-US" sz="2800" b="1" dirty="0">
              <a:solidFill>
                <a:srgbClr val="FF0000"/>
              </a:solidFill>
              <a:latin typeface="楷体" pitchFamily="49" charset="-122"/>
              <a:ea typeface="楷体" pitchFamily="49" charset="-122"/>
            </a:endParaRPr>
          </a:p>
          <a:p>
            <a:pPr algn="just" eaLnBrk="1" hangingPunct="1">
              <a:lnSpc>
                <a:spcPct val="80000"/>
              </a:lnSpc>
              <a:defRPr/>
            </a:pPr>
            <a:r>
              <a:rPr lang="zh-CN" altLang="en-US" sz="2800" b="1" dirty="0">
                <a:latin typeface="楷体" pitchFamily="49" charset="-122"/>
                <a:ea typeface="楷体" pitchFamily="49" charset="-122"/>
              </a:rPr>
              <a:t>合伙企业以</a:t>
            </a:r>
            <a:r>
              <a:rPr lang="zh-CN" altLang="en-US" sz="2800" b="1" dirty="0">
                <a:solidFill>
                  <a:srgbClr val="FF0000"/>
                </a:solidFill>
                <a:latin typeface="楷体" pitchFamily="49" charset="-122"/>
                <a:ea typeface="楷体" pitchFamily="49" charset="-122"/>
              </a:rPr>
              <a:t>每一个合伙人</a:t>
            </a:r>
            <a:r>
              <a:rPr lang="zh-CN" altLang="en-US" sz="2800" b="1" dirty="0">
                <a:latin typeface="楷体" pitchFamily="49" charset="-122"/>
                <a:ea typeface="楷体" pitchFamily="49" charset="-122"/>
              </a:rPr>
              <a:t>为纳税义务人。合伙企业合伙人是</a:t>
            </a:r>
            <a:r>
              <a:rPr lang="zh-CN" altLang="en-US" sz="2800" b="1" dirty="0">
                <a:solidFill>
                  <a:srgbClr val="FF0000"/>
                </a:solidFill>
                <a:latin typeface="楷体" pitchFamily="49" charset="-122"/>
                <a:ea typeface="楷体" pitchFamily="49" charset="-122"/>
              </a:rPr>
              <a:t>自然人</a:t>
            </a:r>
            <a:r>
              <a:rPr lang="zh-CN" altLang="en-US" sz="2800" b="1" dirty="0">
                <a:latin typeface="楷体" pitchFamily="49" charset="-122"/>
                <a:ea typeface="楷体" pitchFamily="49" charset="-122"/>
              </a:rPr>
              <a:t>的，缴纳个人所得税；合伙人是</a:t>
            </a:r>
            <a:r>
              <a:rPr lang="zh-CN" altLang="en-US" sz="2800" b="1" dirty="0">
                <a:solidFill>
                  <a:srgbClr val="FF0000"/>
                </a:solidFill>
                <a:latin typeface="楷体" pitchFamily="49" charset="-122"/>
                <a:ea typeface="楷体" pitchFamily="49" charset="-122"/>
              </a:rPr>
              <a:t>法人</a:t>
            </a:r>
            <a:r>
              <a:rPr lang="zh-CN" altLang="en-US" sz="2800" b="1" dirty="0">
                <a:latin typeface="楷体" pitchFamily="49" charset="-122"/>
                <a:ea typeface="楷体" pitchFamily="49" charset="-122"/>
              </a:rPr>
              <a:t>和其他组织的，缴纳企业所得税。</a:t>
            </a:r>
            <a:endParaRPr lang="en-US" altLang="zh-CN" sz="2800" b="1" dirty="0">
              <a:latin typeface="楷体" pitchFamily="49" charset="-122"/>
              <a:ea typeface="楷体" pitchFamily="49" charset="-122"/>
            </a:endParaRPr>
          </a:p>
          <a:p>
            <a:pPr algn="just" eaLnBrk="1" hangingPunct="1">
              <a:lnSpc>
                <a:spcPct val="80000"/>
              </a:lnSpc>
              <a:defRPr/>
            </a:pPr>
            <a:endParaRPr lang="en-US" sz="2800" b="1" dirty="0">
              <a:latin typeface="楷体" pitchFamily="49" charset="-122"/>
              <a:ea typeface="楷体" pitchFamily="49" charset="-122"/>
            </a:endParaRPr>
          </a:p>
          <a:p>
            <a:pPr algn="just" eaLnBrk="1" hangingPunct="1">
              <a:lnSpc>
                <a:spcPct val="80000"/>
              </a:lnSpc>
              <a:defRPr/>
            </a:pPr>
            <a:r>
              <a:rPr lang="zh-CN" altLang="en-US" sz="2800" b="1" dirty="0">
                <a:latin typeface="楷体" pitchFamily="49" charset="-122"/>
                <a:ea typeface="楷体" pitchFamily="49" charset="-122"/>
              </a:rPr>
              <a:t>合伙企业生产经营所得和其他所得采取</a:t>
            </a:r>
            <a:r>
              <a:rPr lang="zh-CN" altLang="en-US" sz="2800" b="1" dirty="0">
                <a:solidFill>
                  <a:srgbClr val="FF0000"/>
                </a:solidFill>
                <a:latin typeface="楷体" pitchFamily="49" charset="-122"/>
                <a:ea typeface="楷体" pitchFamily="49" charset="-122"/>
              </a:rPr>
              <a:t>“先分后税”</a:t>
            </a:r>
            <a:r>
              <a:rPr lang="zh-CN" altLang="en-US" sz="2800" b="1" dirty="0">
                <a:latin typeface="楷体" pitchFamily="49" charset="-122"/>
                <a:ea typeface="楷体" pitchFamily="49" charset="-122"/>
              </a:rPr>
              <a:t>的原则。生产经营所得和其他所得包括合伙企业分配给所有合伙人的所得和企业当年留存的所得（利润）。</a:t>
            </a:r>
            <a:endParaRPr lang="en-US" sz="2800" b="1" dirty="0">
              <a:latin typeface="楷体" pitchFamily="49" charset="-122"/>
              <a:ea typeface="楷体" pitchFamily="49" charset="-122"/>
            </a:endParaRPr>
          </a:p>
          <a:p>
            <a:pPr eaLnBrk="1" hangingPunct="1">
              <a:lnSpc>
                <a:spcPct val="80000"/>
              </a:lnSpc>
              <a:defRPr/>
            </a:pPr>
            <a:endParaRPr lang="zh-CN" altLang="en-US"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FF7009C9-0564-4D4F-92BD-D4C449A6786F}"/>
              </a:ext>
            </a:extLst>
          </p:cNvPr>
          <p:cNvSpPr>
            <a:spLocks noGrp="1"/>
          </p:cNvSpPr>
          <p:nvPr>
            <p:ph type="title" idx="4294967295"/>
          </p:nvPr>
        </p:nvSpPr>
        <p:spPr/>
        <p:txBody>
          <a:bodyPr/>
          <a:lstStyle/>
          <a:p>
            <a:pPr eaLnBrk="1" hangingPunct="1"/>
            <a:r>
              <a:rPr lang="zh-CN" altLang="en-US">
                <a:ea typeface="黑体" panose="02010609060101010101" pitchFamily="49" charset="-122"/>
              </a:rPr>
              <a:t>本章内容</a:t>
            </a:r>
          </a:p>
        </p:txBody>
      </p:sp>
      <p:sp>
        <p:nvSpPr>
          <p:cNvPr id="5123" name="Rectangle 3">
            <a:extLst>
              <a:ext uri="{FF2B5EF4-FFF2-40B4-BE49-F238E27FC236}">
                <a16:creationId xmlns:a16="http://schemas.microsoft.com/office/drawing/2014/main" id="{B47EC032-1233-427F-82AD-9D137734B064}"/>
              </a:ext>
            </a:extLst>
          </p:cNvPr>
          <p:cNvSpPr>
            <a:spLocks noGrp="1"/>
          </p:cNvSpPr>
          <p:nvPr>
            <p:ph type="body" idx="4294967295"/>
          </p:nvPr>
        </p:nvSpPr>
        <p:spPr>
          <a:xfrm>
            <a:off x="457200" y="1484313"/>
            <a:ext cx="8229600" cy="4802187"/>
          </a:xfrm>
        </p:spPr>
        <p:txBody>
          <a:bodyPr/>
          <a:lstStyle/>
          <a:p>
            <a:pPr eaLnBrk="1" hangingPunct="1"/>
            <a:r>
              <a:rPr lang="zh-CN" altLang="en-US" b="1">
                <a:latin typeface="仿宋" panose="02010609060101010101" pitchFamily="49" charset="-122"/>
                <a:ea typeface="仿宋" panose="02010609060101010101" pitchFamily="49" charset="-122"/>
              </a:rPr>
              <a:t>企业所得税概述</a:t>
            </a:r>
          </a:p>
          <a:p>
            <a:pPr eaLnBrk="1" hangingPunct="1"/>
            <a:r>
              <a:rPr lang="zh-CN" altLang="en-US" b="1">
                <a:latin typeface="仿宋" panose="02010609060101010101" pitchFamily="49" charset="-122"/>
                <a:ea typeface="仿宋" panose="02010609060101010101" pitchFamily="49" charset="-122"/>
              </a:rPr>
              <a:t>企业所得税的纳税人</a:t>
            </a:r>
            <a:endParaRPr lang="en-US" altLang="zh-CN" b="1">
              <a:latin typeface="仿宋" panose="02010609060101010101" pitchFamily="49" charset="-122"/>
              <a:ea typeface="仿宋" panose="02010609060101010101" pitchFamily="49" charset="-122"/>
            </a:endParaRPr>
          </a:p>
          <a:p>
            <a:pPr eaLnBrk="1" hangingPunct="1"/>
            <a:r>
              <a:rPr lang="zh-CN" altLang="en-US" b="1">
                <a:latin typeface="仿宋" panose="02010609060101010101" pitchFamily="49" charset="-122"/>
                <a:ea typeface="仿宋" panose="02010609060101010101" pitchFamily="49" charset="-122"/>
              </a:rPr>
              <a:t>企业所得税的征税对象</a:t>
            </a:r>
            <a:endParaRPr lang="en-US" altLang="zh-CN" b="1">
              <a:latin typeface="仿宋" panose="02010609060101010101" pitchFamily="49" charset="-122"/>
              <a:ea typeface="仿宋" panose="02010609060101010101" pitchFamily="49" charset="-122"/>
            </a:endParaRPr>
          </a:p>
          <a:p>
            <a:pPr eaLnBrk="1" hangingPunct="1"/>
            <a:r>
              <a:rPr lang="zh-CN" altLang="en-US" b="1">
                <a:latin typeface="仿宋" panose="02010609060101010101" pitchFamily="49" charset="-122"/>
                <a:ea typeface="仿宋" panose="02010609060101010101" pitchFamily="49" charset="-122"/>
              </a:rPr>
              <a:t>企业所得税的税率</a:t>
            </a:r>
          </a:p>
        </p:txBody>
      </p:sp>
      <p:pic>
        <p:nvPicPr>
          <p:cNvPr id="5124" name="Picture 5" descr="http://p2.so.qhimg.com/bdr/_240_/t018dba2cd3b6fed902.jpg">
            <a:extLst>
              <a:ext uri="{FF2B5EF4-FFF2-40B4-BE49-F238E27FC236}">
                <a16:creationId xmlns:a16="http://schemas.microsoft.com/office/drawing/2014/main" id="{3EAABD30-CC0E-4F97-9EA9-0BB463BDCB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9563" y="4724400"/>
            <a:ext cx="1943100" cy="188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46951AB2-9C11-404C-BC20-A481EF8DA7CA}"/>
              </a:ext>
            </a:extLst>
          </p:cNvPr>
          <p:cNvSpPr>
            <a:spLocks noGrp="1"/>
          </p:cNvSpPr>
          <p:nvPr>
            <p:ph type="body" idx="4294967295"/>
          </p:nvPr>
        </p:nvSpPr>
        <p:spPr>
          <a:xfrm>
            <a:off x="457200" y="765175"/>
            <a:ext cx="8229600" cy="5521325"/>
          </a:xfrm>
        </p:spPr>
        <p:txBody>
          <a:bodyPr/>
          <a:lstStyle/>
          <a:p>
            <a:pPr algn="ctr" eaLnBrk="1" hangingPunct="1">
              <a:defRPr/>
            </a:pPr>
            <a:r>
              <a:rPr lang="zh-CN" altLang="en-US" b="1" dirty="0">
                <a:solidFill>
                  <a:srgbClr val="FF0000"/>
                </a:solidFill>
                <a:effectLst>
                  <a:outerShdw blurRad="38100" dist="38100" dir="2700000" algn="tl">
                    <a:srgbClr val="000000">
                      <a:alpha val="43137"/>
                    </a:srgbClr>
                  </a:outerShdw>
                </a:effectLst>
                <a:ea typeface="楷体_GB2312" pitchFamily="49" charset="-122"/>
              </a:rPr>
              <a:t>一人有限公司</a:t>
            </a:r>
            <a:endParaRPr lang="en-US" altLang="zh-CN" b="1" dirty="0">
              <a:solidFill>
                <a:srgbClr val="FF0000"/>
              </a:solidFill>
              <a:effectLst>
                <a:outerShdw blurRad="38100" dist="38100" dir="2700000" algn="tl">
                  <a:srgbClr val="000000">
                    <a:alpha val="43137"/>
                  </a:srgbClr>
                </a:outerShdw>
              </a:effectLst>
              <a:ea typeface="楷体_GB2312" pitchFamily="49" charset="-122"/>
            </a:endParaRPr>
          </a:p>
          <a:p>
            <a:pPr eaLnBrk="1" hangingPunct="1">
              <a:defRPr/>
            </a:pPr>
            <a:endParaRPr lang="en-US" altLang="zh-CN" sz="2800" b="1" dirty="0">
              <a:solidFill>
                <a:srgbClr val="FF0000"/>
              </a:solidFill>
              <a:ea typeface="楷体_GB2312" pitchFamily="49" charset="-122"/>
            </a:endParaRPr>
          </a:p>
          <a:p>
            <a:pPr eaLnBrk="1" hangingPunct="1">
              <a:defRPr/>
            </a:pPr>
            <a:r>
              <a:rPr lang="zh-CN" altLang="en-US" sz="2800" b="1" dirty="0">
                <a:latin typeface="楷体" pitchFamily="49" charset="-122"/>
                <a:ea typeface="楷体" pitchFamily="49" charset="-122"/>
              </a:rPr>
              <a:t>一人有限公司不同于个人独资企业，属于</a:t>
            </a:r>
            <a:r>
              <a:rPr lang="zh-CN" altLang="en-US" sz="2800" b="1" dirty="0">
                <a:solidFill>
                  <a:srgbClr val="FF0000"/>
                </a:solidFill>
                <a:latin typeface="楷体" pitchFamily="49" charset="-122"/>
                <a:ea typeface="楷体" pitchFamily="49" charset="-122"/>
              </a:rPr>
              <a:t>有限责任公司</a:t>
            </a:r>
            <a:r>
              <a:rPr lang="zh-CN" altLang="en-US" sz="2800" b="1" dirty="0">
                <a:latin typeface="楷体" pitchFamily="49" charset="-122"/>
                <a:ea typeface="楷体" pitchFamily="49" charset="-122"/>
              </a:rPr>
              <a:t>的范畴，公司的股东承担有限责任，公司具有独立的</a:t>
            </a:r>
            <a:r>
              <a:rPr lang="zh-CN" altLang="en-US" sz="2800" b="1" dirty="0">
                <a:solidFill>
                  <a:srgbClr val="FF0000"/>
                </a:solidFill>
                <a:latin typeface="楷体" pitchFamily="49" charset="-122"/>
                <a:ea typeface="楷体" pitchFamily="49" charset="-122"/>
              </a:rPr>
              <a:t>法人</a:t>
            </a:r>
            <a:r>
              <a:rPr lang="zh-CN" altLang="en-US" sz="2800" b="1" dirty="0">
                <a:latin typeface="楷体" pitchFamily="49" charset="-122"/>
                <a:ea typeface="楷体" pitchFamily="49" charset="-122"/>
              </a:rPr>
              <a:t>资格，并且公司财产和股东个人财产要明确区分，</a:t>
            </a:r>
            <a:r>
              <a:rPr lang="zh-CN" altLang="en-US" sz="2800" b="1" dirty="0">
                <a:solidFill>
                  <a:srgbClr val="FF0000"/>
                </a:solidFill>
                <a:latin typeface="楷体" pitchFamily="49" charset="-122"/>
                <a:ea typeface="楷体" pitchFamily="49" charset="-122"/>
              </a:rPr>
              <a:t>应缴纳企业所得税。</a:t>
            </a:r>
          </a:p>
        </p:txBody>
      </p:sp>
      <p:pic>
        <p:nvPicPr>
          <p:cNvPr id="23555" name="Picture 4" descr="http://p4.so.qhimg.com/bdr/_240_/t0135c90638b7e62c49.jpg">
            <a:extLst>
              <a:ext uri="{FF2B5EF4-FFF2-40B4-BE49-F238E27FC236}">
                <a16:creationId xmlns:a16="http://schemas.microsoft.com/office/drawing/2014/main" id="{4A32A25F-821D-4F4D-A58D-F687B98CE9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575" y="38608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C21E107D-D023-4F2F-B73D-1786730767C8}"/>
              </a:ext>
            </a:extLst>
          </p:cNvPr>
          <p:cNvSpPr>
            <a:spLocks noGrp="1" noRot="1" noChangeArrowheads="1"/>
          </p:cNvSpPr>
          <p:nvPr>
            <p:ph sz="quarter" idx="4294967295"/>
          </p:nvPr>
        </p:nvSpPr>
        <p:spPr>
          <a:xfrm>
            <a:off x="685800" y="765175"/>
            <a:ext cx="7773988" cy="5330825"/>
          </a:xfrm>
        </p:spPr>
        <p:txBody>
          <a:bodyPr/>
          <a:lstStyle/>
          <a:p>
            <a:pPr algn="just" eaLnBrk="1" hangingPunct="1"/>
            <a:r>
              <a:rPr lang="zh-CN" altLang="en-US" sz="2800" b="1">
                <a:latin typeface="楷体" panose="02010609060101010101" pitchFamily="49" charset="-122"/>
                <a:ea typeface="楷体" panose="02010609060101010101" pitchFamily="49" charset="-122"/>
              </a:rPr>
              <a:t>以</a:t>
            </a:r>
            <a:r>
              <a:rPr lang="zh-CN" altLang="en-US" sz="2800" b="1">
                <a:solidFill>
                  <a:srgbClr val="FF0000"/>
                </a:solidFill>
                <a:latin typeface="楷体" panose="02010609060101010101" pitchFamily="49" charset="-122"/>
                <a:ea typeface="楷体" panose="02010609060101010101" pitchFamily="49" charset="-122"/>
              </a:rPr>
              <a:t>法人</a:t>
            </a:r>
            <a:r>
              <a:rPr lang="zh-CN" altLang="en-US" sz="2800" b="1">
                <a:latin typeface="楷体" panose="02010609060101010101" pitchFamily="49" charset="-122"/>
                <a:ea typeface="楷体" panose="02010609060101010101" pitchFamily="49" charset="-122"/>
              </a:rPr>
              <a:t>作为所得税基本纳税单位，是</a:t>
            </a:r>
            <a:r>
              <a:rPr lang="zh-CN" altLang="en-US" sz="2800" b="1">
                <a:solidFill>
                  <a:srgbClr val="FF0000"/>
                </a:solidFill>
                <a:latin typeface="楷体" panose="02010609060101010101" pitchFamily="49" charset="-122"/>
                <a:ea typeface="楷体" panose="02010609060101010101" pitchFamily="49" charset="-122"/>
              </a:rPr>
              <a:t>国际通行惯例</a:t>
            </a:r>
            <a:r>
              <a:rPr lang="zh-CN" altLang="en-US" sz="2800" b="1">
                <a:latin typeface="楷体" panose="02010609060101010101" pitchFamily="49" charset="-122"/>
                <a:ea typeface="楷体" panose="02010609060101010101" pitchFamily="49" charset="-122"/>
              </a:rPr>
              <a:t>，也是发展市场经济和促进现代企业制度建设的必然要求。</a:t>
            </a:r>
            <a:endParaRPr lang="en-US" altLang="zh-CN" sz="2800" b="1">
              <a:latin typeface="楷体" panose="02010609060101010101" pitchFamily="49" charset="-122"/>
              <a:ea typeface="楷体" panose="02010609060101010101" pitchFamily="49" charset="-122"/>
            </a:endParaRPr>
          </a:p>
          <a:p>
            <a:pPr algn="just" eaLnBrk="1" hangingPunct="1"/>
            <a:endParaRPr lang="zh-CN" altLang="en-US" sz="2800" b="1">
              <a:latin typeface="楷体" panose="02010609060101010101" pitchFamily="49" charset="-122"/>
              <a:ea typeface="楷体" panose="02010609060101010101" pitchFamily="49" charset="-122"/>
            </a:endParaRPr>
          </a:p>
          <a:p>
            <a:pPr eaLnBrk="1" hangingPunct="1"/>
            <a:r>
              <a:rPr lang="zh-CN" altLang="en-US" sz="2800" b="1">
                <a:latin typeface="楷体" panose="02010609060101010101" pitchFamily="49" charset="-122"/>
                <a:ea typeface="楷体" panose="02010609060101010101" pitchFamily="49" charset="-122"/>
              </a:rPr>
              <a:t>法人所得税制的</a:t>
            </a:r>
            <a:r>
              <a:rPr lang="zh-CN" altLang="en-US" sz="2800" b="1">
                <a:solidFill>
                  <a:srgbClr val="FF0000"/>
                </a:solidFill>
                <a:latin typeface="楷体" panose="02010609060101010101" pitchFamily="49" charset="-122"/>
                <a:ea typeface="楷体" panose="02010609060101010101" pitchFamily="49" charset="-122"/>
              </a:rPr>
              <a:t>核心特征</a:t>
            </a:r>
            <a:r>
              <a:rPr lang="zh-CN" altLang="en-US" sz="2800" b="1">
                <a:latin typeface="楷体" panose="02010609060101010101" pitchFamily="49" charset="-122"/>
                <a:ea typeface="楷体" panose="02010609060101010101" pitchFamily="49" charset="-122"/>
              </a:rPr>
              <a:t>：企业内部不具有法人资格的总分机构可以盈亏相抵后，自动汇总纳税，更符合所得税就净所得征税的原理。</a:t>
            </a:r>
            <a:endParaRPr lang="zh-CN" altLang="en-US" sz="2800">
              <a:latin typeface="楷体" panose="02010609060101010101" pitchFamily="49" charset="-122"/>
              <a:ea typeface="楷体" panose="02010609060101010101" pitchFamily="49" charset="-122"/>
            </a:endParaRPr>
          </a:p>
        </p:txBody>
      </p:sp>
      <p:sp>
        <p:nvSpPr>
          <p:cNvPr id="24579" name="AutoShape 3">
            <a:hlinkClick r:id="" action="ppaction://hlinkshowjump?jump=previousslide" highlightClick="1"/>
            <a:extLst>
              <a:ext uri="{FF2B5EF4-FFF2-40B4-BE49-F238E27FC236}">
                <a16:creationId xmlns:a16="http://schemas.microsoft.com/office/drawing/2014/main" id="{C58ABE37-2358-4A05-842B-4F99E11ACA92}"/>
              </a:ext>
            </a:extLst>
          </p:cNvPr>
          <p:cNvSpPr>
            <a:spLocks noChangeArrowheads="1"/>
          </p:cNvSpPr>
          <p:nvPr/>
        </p:nvSpPr>
        <p:spPr bwMode="auto">
          <a:xfrm>
            <a:off x="8172450" y="6021388"/>
            <a:ext cx="287338" cy="21590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楷体_GB2312" pitchFamily="1" charset="-122"/>
              </a:defRPr>
            </a:lvl1pPr>
            <a:lvl2pPr marL="742950" indent="-285750" eaLnBrk="0" hangingPunct="0">
              <a:defRPr>
                <a:solidFill>
                  <a:schemeClr val="tx1"/>
                </a:solidFill>
                <a:latin typeface="Arial" panose="020B0604020202020204" pitchFamily="34" charset="0"/>
                <a:ea typeface="楷体_GB2312" pitchFamily="1" charset="-122"/>
              </a:defRPr>
            </a:lvl2pPr>
            <a:lvl3pPr marL="1143000" indent="-228600" eaLnBrk="0" hangingPunct="0">
              <a:defRPr>
                <a:solidFill>
                  <a:schemeClr val="tx1"/>
                </a:solidFill>
                <a:latin typeface="Arial" panose="020B0604020202020204" pitchFamily="34" charset="0"/>
                <a:ea typeface="楷体_GB2312" pitchFamily="1" charset="-122"/>
              </a:defRPr>
            </a:lvl3pPr>
            <a:lvl4pPr marL="1600200" indent="-228600" eaLnBrk="0" hangingPunct="0">
              <a:defRPr>
                <a:solidFill>
                  <a:schemeClr val="tx1"/>
                </a:solidFill>
                <a:latin typeface="Arial" panose="020B0604020202020204" pitchFamily="34" charset="0"/>
                <a:ea typeface="楷体_GB2312" pitchFamily="1" charset="-122"/>
              </a:defRPr>
            </a:lvl4pPr>
            <a:lvl5pPr marL="2057400" indent="-228600" eaLnBrk="0" hangingPunct="0">
              <a:defRPr>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9pPr>
          </a:lstStyle>
          <a:p>
            <a:pPr eaLnBrk="1" hangingPunct="1"/>
            <a:endParaRPr lang="zh-CN" altLang="en-US">
              <a:latin typeface="Franklin Gothic Book" panose="020B0503020102020204" pitchFamily="34" charset="0"/>
              <a:ea typeface="黑体" panose="02010609060101010101" pitchFamily="49" charset="-122"/>
            </a:endParaRPr>
          </a:p>
        </p:txBody>
      </p:sp>
      <p:pic>
        <p:nvPicPr>
          <p:cNvPr id="24580" name="Picture 5" descr="http://p2.so.qhimg.com/bdr/_240_/t01000e0ec7ebcb43d7.jpg">
            <a:extLst>
              <a:ext uri="{FF2B5EF4-FFF2-40B4-BE49-F238E27FC236}">
                <a16:creationId xmlns:a16="http://schemas.microsoft.com/office/drawing/2014/main" id="{33721B4D-D834-455B-91D8-37E631DED2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038" y="42926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56742D57-0C36-4FB8-B96A-24FFCF045C93}"/>
              </a:ext>
            </a:extLst>
          </p:cNvPr>
          <p:cNvSpPr>
            <a:spLocks noGrp="1" noRot="1" noChangeArrowheads="1"/>
          </p:cNvSpPr>
          <p:nvPr>
            <p:ph type="title" idx="4294967295"/>
          </p:nvPr>
        </p:nvSpPr>
        <p:spPr>
          <a:xfrm>
            <a:off x="609600" y="228600"/>
            <a:ext cx="7772400" cy="1143000"/>
          </a:xfrm>
        </p:spPr>
        <p:txBody>
          <a:bodyPr/>
          <a:lstStyle/>
          <a:p>
            <a:pPr eaLnBrk="1" hangingPunct="1">
              <a:defRPr/>
            </a:pPr>
            <a:r>
              <a:rPr lang="zh-CN" altLang="en-US" sz="2800" b="1" dirty="0">
                <a:solidFill>
                  <a:srgbClr val="FF0000"/>
                </a:solidFill>
                <a:latin typeface="+mn-ea"/>
                <a:ea typeface="+mn-ea"/>
              </a:rPr>
              <a:t>“法人所得税”、“公司所得税”、“企业所得税”的税法名称之争论 </a:t>
            </a:r>
          </a:p>
        </p:txBody>
      </p:sp>
      <p:sp>
        <p:nvSpPr>
          <p:cNvPr id="25603" name="Rectangle 3">
            <a:extLst>
              <a:ext uri="{FF2B5EF4-FFF2-40B4-BE49-F238E27FC236}">
                <a16:creationId xmlns:a16="http://schemas.microsoft.com/office/drawing/2014/main" id="{FEF424DF-3835-4128-8E53-35AF113BFBB0}"/>
              </a:ext>
            </a:extLst>
          </p:cNvPr>
          <p:cNvSpPr>
            <a:spLocks noGrp="1" noRot="1" noChangeArrowheads="1"/>
          </p:cNvSpPr>
          <p:nvPr>
            <p:ph sz="quarter" idx="4294967295"/>
          </p:nvPr>
        </p:nvSpPr>
        <p:spPr>
          <a:xfrm>
            <a:off x="457200" y="1412875"/>
            <a:ext cx="8382000" cy="5184775"/>
          </a:xfrm>
        </p:spPr>
        <p:txBody>
          <a:bodyPr/>
          <a:lstStyle/>
          <a:p>
            <a:pPr marL="319088" indent="-319088" algn="just" eaLnBrk="1" hangingPunct="1">
              <a:lnSpc>
                <a:spcPct val="80000"/>
              </a:lnSpc>
              <a:buFont typeface="Wingdings" panose="05000000000000000000" pitchFamily="2" charset="2"/>
              <a:buChar char=""/>
            </a:pPr>
            <a:r>
              <a:rPr lang="zh-CN" altLang="en-US" sz="2200" b="1">
                <a:latin typeface="Arial" panose="020B0604020202020204" pitchFamily="34" charset="0"/>
                <a:ea typeface="楷体_GB2312" pitchFamily="1" charset="-122"/>
              </a:rPr>
              <a:t>“</a:t>
            </a:r>
            <a:r>
              <a:rPr lang="zh-CN" altLang="en-US" sz="2200" b="1">
                <a:latin typeface="楷体_GB2312" pitchFamily="1" charset="-122"/>
                <a:ea typeface="楷体_GB2312" pitchFamily="1" charset="-122"/>
              </a:rPr>
              <a:t>法人所得税</a:t>
            </a:r>
            <a:r>
              <a:rPr lang="zh-CN" altLang="en-US" sz="2200" b="1">
                <a:latin typeface="Arial" panose="020B0604020202020204" pitchFamily="34" charset="0"/>
                <a:ea typeface="楷体_GB2312" pitchFamily="1" charset="-122"/>
              </a:rPr>
              <a:t>”</a:t>
            </a:r>
            <a:r>
              <a:rPr lang="zh-CN" altLang="en-US" sz="2200" b="1">
                <a:latin typeface="楷体_GB2312" pitchFamily="1" charset="-122"/>
                <a:ea typeface="楷体_GB2312" pitchFamily="1" charset="-122"/>
              </a:rPr>
              <a:t>：以法人为基本纳税单位，并不是绝对仅对法人征税。如对外国公司、企业和其他经济组织在中国境内取得的所得征税，则不一定强调以法人为纳税单位。</a:t>
            </a:r>
          </a:p>
          <a:p>
            <a:pPr marL="319088" indent="-319088" algn="just" eaLnBrk="1" hangingPunct="1">
              <a:lnSpc>
                <a:spcPct val="80000"/>
              </a:lnSpc>
              <a:buFont typeface="Wingdings" panose="05000000000000000000" pitchFamily="2" charset="2"/>
              <a:buChar char=""/>
            </a:pPr>
            <a:r>
              <a:rPr lang="zh-CN" altLang="en-US" sz="2200" b="1">
                <a:latin typeface="Arial" panose="020B0604020202020204" pitchFamily="34" charset="0"/>
                <a:ea typeface="楷体_GB2312" pitchFamily="1" charset="-122"/>
              </a:rPr>
              <a:t>“</a:t>
            </a:r>
            <a:r>
              <a:rPr lang="zh-CN" altLang="en-US" sz="2200" b="1">
                <a:latin typeface="楷体_GB2312" pitchFamily="1" charset="-122"/>
                <a:ea typeface="楷体_GB2312" pitchFamily="1" charset="-122"/>
              </a:rPr>
              <a:t>公司所得税</a:t>
            </a:r>
            <a:r>
              <a:rPr lang="zh-CN" altLang="en-US" sz="2200" b="1">
                <a:latin typeface="Arial" panose="020B0604020202020204" pitchFamily="34" charset="0"/>
                <a:ea typeface="楷体_GB2312" pitchFamily="1" charset="-122"/>
              </a:rPr>
              <a:t>”</a:t>
            </a:r>
            <a:r>
              <a:rPr lang="zh-CN" altLang="en-US" sz="2200" b="1">
                <a:latin typeface="楷体_GB2312" pitchFamily="1" charset="-122"/>
                <a:ea typeface="楷体_GB2312" pitchFamily="1" charset="-122"/>
              </a:rPr>
              <a:t>：不能涵盖以非公司形式登记的纳税人，如事业单位、社会团体。</a:t>
            </a:r>
          </a:p>
          <a:p>
            <a:pPr marL="319088" indent="-319088" algn="just" eaLnBrk="1" hangingPunct="1">
              <a:lnSpc>
                <a:spcPct val="80000"/>
              </a:lnSpc>
              <a:buFont typeface="Wingdings" panose="05000000000000000000" pitchFamily="2" charset="2"/>
              <a:buChar char=""/>
            </a:pPr>
            <a:r>
              <a:rPr lang="zh-CN" altLang="en-US" sz="2200" b="1">
                <a:latin typeface="Arial" panose="020B0604020202020204" pitchFamily="34" charset="0"/>
                <a:ea typeface="楷体_GB2312" pitchFamily="1" charset="-122"/>
              </a:rPr>
              <a:t>“</a:t>
            </a:r>
            <a:r>
              <a:rPr lang="zh-CN" altLang="en-US" sz="2200" b="1">
                <a:latin typeface="楷体_GB2312" pitchFamily="1" charset="-122"/>
                <a:ea typeface="楷体_GB2312" pitchFamily="1" charset="-122"/>
              </a:rPr>
              <a:t>企业所得税</a:t>
            </a:r>
            <a:r>
              <a:rPr lang="zh-CN" altLang="en-US" sz="2200" b="1">
                <a:latin typeface="Arial" panose="020B0604020202020204" pitchFamily="34" charset="0"/>
                <a:ea typeface="楷体_GB2312" pitchFamily="1" charset="-122"/>
              </a:rPr>
              <a:t>”</a:t>
            </a:r>
            <a:r>
              <a:rPr lang="zh-CN" altLang="en-US" sz="2200" b="1">
                <a:latin typeface="楷体_GB2312" pitchFamily="1" charset="-122"/>
                <a:ea typeface="楷体_GB2312" pitchFamily="1" charset="-122"/>
              </a:rPr>
              <a:t>：不能涵盖非企业性质的纳税人。</a:t>
            </a:r>
          </a:p>
          <a:p>
            <a:pPr marL="319088" indent="-319088" algn="just" eaLnBrk="1" hangingPunct="1">
              <a:lnSpc>
                <a:spcPct val="80000"/>
              </a:lnSpc>
              <a:buFont typeface="Wingdings" panose="05000000000000000000" pitchFamily="2" charset="2"/>
              <a:buChar char=""/>
            </a:pPr>
            <a:r>
              <a:rPr lang="zh-CN" altLang="en-US" sz="2200" b="1">
                <a:latin typeface="楷体_GB2312" pitchFamily="1" charset="-122"/>
                <a:ea typeface="楷体_GB2312" pitchFamily="1" charset="-122"/>
              </a:rPr>
              <a:t>考虑到我国目前法人登记制度还不完善，新旧两种商法体系并存，企业经营组织既有按所有制性质进行分类登记的国有企业、集体企业、私营企业，也有按法律性质进行分类登记的独资公司、有限责任公司、股份有限公司，同时还有许多具有法人资格的事业单位、社会团体、民办非企业单位、基金会以及从事经营活动的其他组织，无论用</a:t>
            </a:r>
            <a:r>
              <a:rPr lang="zh-CN" altLang="en-US" sz="2200" b="1">
                <a:latin typeface="Arial" panose="020B0604020202020204" pitchFamily="34" charset="0"/>
                <a:ea typeface="楷体_GB2312" pitchFamily="1" charset="-122"/>
              </a:rPr>
              <a:t>“</a:t>
            </a:r>
            <a:r>
              <a:rPr lang="zh-CN" altLang="en-US" sz="2200" b="1">
                <a:latin typeface="楷体_GB2312" pitchFamily="1" charset="-122"/>
                <a:ea typeface="楷体_GB2312" pitchFamily="1" charset="-122"/>
              </a:rPr>
              <a:t>法人</a:t>
            </a:r>
            <a:r>
              <a:rPr lang="zh-CN" altLang="en-US" sz="2200" b="1">
                <a:latin typeface="Arial" panose="020B0604020202020204" pitchFamily="34" charset="0"/>
                <a:ea typeface="楷体_GB2312" pitchFamily="1" charset="-122"/>
              </a:rPr>
              <a:t>”</a:t>
            </a:r>
            <a:r>
              <a:rPr lang="zh-CN" altLang="en-US" sz="2200" b="1">
                <a:latin typeface="楷体_GB2312" pitchFamily="1" charset="-122"/>
                <a:ea typeface="楷体_GB2312" pitchFamily="1" charset="-122"/>
              </a:rPr>
              <a:t>、</a:t>
            </a:r>
            <a:r>
              <a:rPr lang="zh-CN" altLang="en-US" sz="2200" b="1">
                <a:latin typeface="Arial" panose="020B0604020202020204" pitchFamily="34" charset="0"/>
                <a:ea typeface="楷体_GB2312" pitchFamily="1" charset="-122"/>
              </a:rPr>
              <a:t>“</a:t>
            </a:r>
            <a:r>
              <a:rPr lang="zh-CN" altLang="en-US" sz="2200" b="1">
                <a:latin typeface="楷体_GB2312" pitchFamily="1" charset="-122"/>
                <a:ea typeface="楷体_GB2312" pitchFamily="1" charset="-122"/>
              </a:rPr>
              <a:t>企业</a:t>
            </a:r>
            <a:r>
              <a:rPr lang="zh-CN" altLang="en-US" sz="2200" b="1">
                <a:latin typeface="Arial" panose="020B0604020202020204" pitchFamily="34" charset="0"/>
                <a:ea typeface="楷体_GB2312" pitchFamily="1" charset="-122"/>
              </a:rPr>
              <a:t>”</a:t>
            </a:r>
            <a:r>
              <a:rPr lang="zh-CN" altLang="en-US" sz="2200" b="1">
                <a:latin typeface="楷体_GB2312" pitchFamily="1" charset="-122"/>
                <a:ea typeface="楷体_GB2312" pitchFamily="1" charset="-122"/>
              </a:rPr>
              <a:t>、</a:t>
            </a:r>
            <a:r>
              <a:rPr lang="zh-CN" altLang="en-US" sz="2200" b="1">
                <a:latin typeface="Arial" panose="020B0604020202020204" pitchFamily="34" charset="0"/>
                <a:ea typeface="楷体_GB2312" pitchFamily="1" charset="-122"/>
              </a:rPr>
              <a:t>“</a:t>
            </a:r>
            <a:r>
              <a:rPr lang="zh-CN" altLang="en-US" sz="2200" b="1">
                <a:latin typeface="楷体_GB2312" pitchFamily="1" charset="-122"/>
                <a:ea typeface="楷体_GB2312" pitchFamily="1" charset="-122"/>
              </a:rPr>
              <a:t>公司</a:t>
            </a:r>
            <a:r>
              <a:rPr lang="zh-CN" altLang="en-US" sz="2200" b="1">
                <a:latin typeface="Arial" panose="020B0604020202020204" pitchFamily="34" charset="0"/>
                <a:ea typeface="楷体_GB2312" pitchFamily="1" charset="-122"/>
              </a:rPr>
              <a:t>”</a:t>
            </a:r>
            <a:r>
              <a:rPr lang="zh-CN" altLang="en-US" sz="2200" b="1">
                <a:latin typeface="楷体_GB2312" pitchFamily="1" charset="-122"/>
                <a:ea typeface="楷体_GB2312" pitchFamily="1" charset="-122"/>
              </a:rPr>
              <a:t>的概念都不能涵盖纳税人的全部范围。考虑历史习惯，还是沿用</a:t>
            </a:r>
            <a:r>
              <a:rPr lang="zh-CN" altLang="en-US" sz="2200" b="1">
                <a:latin typeface="Arial" panose="020B0604020202020204" pitchFamily="34" charset="0"/>
                <a:ea typeface="楷体_GB2312" pitchFamily="1" charset="-122"/>
              </a:rPr>
              <a:t>“</a:t>
            </a:r>
            <a:r>
              <a:rPr lang="zh-CN" altLang="en-US" sz="2200" b="1">
                <a:latin typeface="楷体_GB2312" pitchFamily="1" charset="-122"/>
                <a:ea typeface="楷体_GB2312" pitchFamily="1" charset="-122"/>
              </a:rPr>
              <a:t>企业所得税</a:t>
            </a:r>
            <a:r>
              <a:rPr lang="zh-CN" altLang="en-US" sz="2200" b="1">
                <a:latin typeface="Arial" panose="020B0604020202020204" pitchFamily="34" charset="0"/>
                <a:ea typeface="楷体_GB2312" pitchFamily="1" charset="-122"/>
              </a:rPr>
              <a:t>”</a:t>
            </a:r>
            <a:r>
              <a:rPr lang="zh-CN" altLang="en-US" sz="2200" b="1">
                <a:latin typeface="楷体_GB2312" pitchFamily="1" charset="-122"/>
                <a:ea typeface="楷体_GB2312" pitchFamily="1" charset="-122"/>
              </a:rPr>
              <a:t>的名称。</a:t>
            </a:r>
          </a:p>
          <a:p>
            <a:pPr marL="319088" indent="-319088" eaLnBrk="1" hangingPunct="1">
              <a:lnSpc>
                <a:spcPct val="80000"/>
              </a:lnSpc>
              <a:buFont typeface="Wingdings" panose="05000000000000000000" pitchFamily="2" charset="2"/>
              <a:buChar char=""/>
            </a:pPr>
            <a:r>
              <a:rPr lang="zh-CN" altLang="en-US" sz="2200" b="1">
                <a:latin typeface="楷体_GB2312" pitchFamily="1" charset="-122"/>
                <a:ea typeface="楷体_GB2312" pitchFamily="1" charset="-122"/>
              </a:rPr>
              <a:t>名称固然重要，关键是要体现法人税制的内涵。 </a:t>
            </a:r>
          </a:p>
        </p:txBody>
      </p:sp>
    </p:spTree>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a:extLst>
              <a:ext uri="{FF2B5EF4-FFF2-40B4-BE49-F238E27FC236}">
                <a16:creationId xmlns:a16="http://schemas.microsoft.com/office/drawing/2014/main" id="{7594B428-24B6-407E-95F4-EA6A95D6D6C1}"/>
              </a:ext>
            </a:extLst>
          </p:cNvPr>
          <p:cNvSpPr>
            <a:spLocks noGrp="1" noRot="1" noChangeArrowheads="1"/>
          </p:cNvSpPr>
          <p:nvPr>
            <p:ph sz="quarter" idx="4294967295"/>
          </p:nvPr>
        </p:nvSpPr>
        <p:spPr>
          <a:xfrm>
            <a:off x="612775" y="1052513"/>
            <a:ext cx="8153400" cy="5043487"/>
          </a:xfrm>
        </p:spPr>
        <p:txBody>
          <a:bodyPr/>
          <a:lstStyle/>
          <a:p>
            <a:pPr eaLnBrk="1" hangingPunct="1">
              <a:lnSpc>
                <a:spcPct val="110000"/>
              </a:lnSpc>
            </a:pPr>
            <a:r>
              <a:rPr lang="zh-CN" altLang="en-US" b="1">
                <a:solidFill>
                  <a:srgbClr val="FF0000"/>
                </a:solidFill>
                <a:latin typeface="黑体" panose="02010609060101010101" pitchFamily="49" charset="-122"/>
              </a:rPr>
              <a:t>（二）企业分为居民企业和非居民企业。</a:t>
            </a:r>
          </a:p>
          <a:p>
            <a:pPr eaLnBrk="1" hangingPunct="1">
              <a:lnSpc>
                <a:spcPct val="110000"/>
              </a:lnSpc>
            </a:pPr>
            <a:r>
              <a:rPr lang="en-US" altLang="zh-CN" sz="2800" b="1">
                <a:latin typeface="楷体_GB2312" pitchFamily="1" charset="-122"/>
                <a:ea typeface="楷体_GB2312" pitchFamily="1" charset="-122"/>
              </a:rPr>
              <a:t>1.</a:t>
            </a:r>
            <a:r>
              <a:rPr lang="zh-CN" altLang="en-US" sz="2800" b="1">
                <a:latin typeface="楷体_GB2312" pitchFamily="1" charset="-122"/>
                <a:ea typeface="楷体_GB2312" pitchFamily="1" charset="-122"/>
              </a:rPr>
              <a:t>居民企业。是指依法在中国境内成立，或者依照外国(地区)法律成立但</a:t>
            </a:r>
            <a:r>
              <a:rPr lang="zh-CN" altLang="en-US" sz="2800" b="1" u="sng">
                <a:solidFill>
                  <a:srgbClr val="FF0000"/>
                </a:solidFill>
                <a:latin typeface="楷体_GB2312" pitchFamily="1" charset="-122"/>
                <a:ea typeface="楷体_GB2312" pitchFamily="1" charset="-122"/>
              </a:rPr>
              <a:t>实际管理机构</a:t>
            </a:r>
            <a:r>
              <a:rPr lang="zh-CN" altLang="en-US" sz="2800" b="1">
                <a:latin typeface="楷体_GB2312" pitchFamily="1" charset="-122"/>
                <a:ea typeface="楷体_GB2312" pitchFamily="1" charset="-122"/>
              </a:rPr>
              <a:t>在中国境内的企业。</a:t>
            </a:r>
            <a:endParaRPr lang="en-US" altLang="zh-CN" sz="2800" b="1">
              <a:latin typeface="楷体_GB2312" pitchFamily="1" charset="-122"/>
              <a:ea typeface="楷体_GB2312" pitchFamily="1" charset="-122"/>
            </a:endParaRPr>
          </a:p>
          <a:p>
            <a:pPr eaLnBrk="1" hangingPunct="1">
              <a:lnSpc>
                <a:spcPct val="110000"/>
              </a:lnSpc>
            </a:pPr>
            <a:endParaRPr lang="zh-CN" altLang="en-US" sz="2600" b="1">
              <a:latin typeface="楷体_GB2312" pitchFamily="1" charset="-122"/>
              <a:ea typeface="楷体_GB2312" pitchFamily="1" charset="-122"/>
            </a:endParaRPr>
          </a:p>
          <a:p>
            <a:pPr eaLnBrk="1" hangingPunct="1">
              <a:lnSpc>
                <a:spcPct val="110000"/>
              </a:lnSpc>
            </a:pPr>
            <a:r>
              <a:rPr lang="zh-CN" altLang="en-US" sz="2600" b="1">
                <a:latin typeface="楷体_GB2312" pitchFamily="1" charset="-122"/>
                <a:ea typeface="楷体_GB2312" pitchFamily="1" charset="-122"/>
              </a:rPr>
              <a:t>居民企业应当就其来源于</a:t>
            </a:r>
            <a:r>
              <a:rPr lang="zh-CN" altLang="en-US" sz="2600" b="1" u="sng">
                <a:solidFill>
                  <a:srgbClr val="FF0000"/>
                </a:solidFill>
                <a:latin typeface="楷体_GB2312" pitchFamily="1" charset="-122"/>
                <a:ea typeface="楷体_GB2312" pitchFamily="1" charset="-122"/>
              </a:rPr>
              <a:t>中国境内、境外的所得</a:t>
            </a:r>
            <a:r>
              <a:rPr lang="zh-CN" altLang="en-US" sz="2600" b="1">
                <a:latin typeface="楷体_GB2312" pitchFamily="1" charset="-122"/>
                <a:ea typeface="楷体_GB2312" pitchFamily="1" charset="-122"/>
              </a:rPr>
              <a:t>缴纳企业所得税。（居民：全面纳税义务）</a:t>
            </a:r>
          </a:p>
          <a:p>
            <a:pPr eaLnBrk="1" hangingPunct="1">
              <a:lnSpc>
                <a:spcPct val="110000"/>
              </a:lnSpc>
            </a:pPr>
            <a:endParaRPr lang="zh-CN" altLang="en-US">
              <a:latin typeface="楷体_GB2312" pitchFamily="1" charset="-122"/>
              <a:ea typeface="楷体_GB2312" pitchFamily="1" charset="-122"/>
            </a:endParaRPr>
          </a:p>
        </p:txBody>
      </p:sp>
      <p:sp>
        <p:nvSpPr>
          <p:cNvPr id="26627" name="AutoShape 4">
            <a:extLst>
              <a:ext uri="{FF2B5EF4-FFF2-40B4-BE49-F238E27FC236}">
                <a16:creationId xmlns:a16="http://schemas.microsoft.com/office/drawing/2014/main" id="{08784802-1695-4343-8859-D765EF995FCB}"/>
              </a:ext>
            </a:extLst>
          </p:cNvPr>
          <p:cNvSpPr>
            <a:spLocks noChangeAspect="1" noChangeArrowheads="1"/>
          </p:cNvSpPr>
          <p:nvPr/>
        </p:nvSpPr>
        <p:spPr bwMode="auto">
          <a:xfrm>
            <a:off x="0" y="0"/>
            <a:ext cx="914400" cy="91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楷体_GB2312" pitchFamily="1" charset="-122"/>
              </a:defRPr>
            </a:lvl1pPr>
            <a:lvl2pPr marL="742950" indent="-285750" eaLnBrk="0" hangingPunct="0">
              <a:defRPr>
                <a:solidFill>
                  <a:schemeClr val="tx1"/>
                </a:solidFill>
                <a:latin typeface="Arial" panose="020B0604020202020204" pitchFamily="34" charset="0"/>
                <a:ea typeface="楷体_GB2312" pitchFamily="1" charset="-122"/>
              </a:defRPr>
            </a:lvl2pPr>
            <a:lvl3pPr marL="1143000" indent="-228600" eaLnBrk="0" hangingPunct="0">
              <a:defRPr>
                <a:solidFill>
                  <a:schemeClr val="tx1"/>
                </a:solidFill>
                <a:latin typeface="Arial" panose="020B0604020202020204" pitchFamily="34" charset="0"/>
                <a:ea typeface="楷体_GB2312" pitchFamily="1" charset="-122"/>
              </a:defRPr>
            </a:lvl3pPr>
            <a:lvl4pPr marL="1600200" indent="-228600" eaLnBrk="0" hangingPunct="0">
              <a:defRPr>
                <a:solidFill>
                  <a:schemeClr val="tx1"/>
                </a:solidFill>
                <a:latin typeface="Arial" panose="020B0604020202020204" pitchFamily="34" charset="0"/>
                <a:ea typeface="楷体_GB2312" pitchFamily="1" charset="-122"/>
              </a:defRPr>
            </a:lvl4pPr>
            <a:lvl5pPr marL="2057400" indent="-228600" eaLnBrk="0" hangingPunct="0">
              <a:defRPr>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9pPr>
          </a:lstStyle>
          <a:p>
            <a:pPr eaLnBrk="1" hangingPunct="1"/>
            <a:endParaRPr lang="zh-CN" altLang="en-US"/>
          </a:p>
        </p:txBody>
      </p:sp>
      <p:pic>
        <p:nvPicPr>
          <p:cNvPr id="26628" name="Picture 5" descr="http://p1.so.qhimg.com/bdr/_240_/t011239839882265b5b.jpg">
            <a:extLst>
              <a:ext uri="{FF2B5EF4-FFF2-40B4-BE49-F238E27FC236}">
                <a16:creationId xmlns:a16="http://schemas.microsoft.com/office/drawing/2014/main" id="{F4B845B2-11E6-40ED-BAA2-607A253E97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575" y="4652963"/>
            <a:ext cx="2160588" cy="162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a:extLst>
              <a:ext uri="{FF2B5EF4-FFF2-40B4-BE49-F238E27FC236}">
                <a16:creationId xmlns:a16="http://schemas.microsoft.com/office/drawing/2014/main" id="{7E1C6F0E-8989-458E-A621-1546DADEF404}"/>
              </a:ext>
            </a:extLst>
          </p:cNvPr>
          <p:cNvSpPr>
            <a:spLocks noGrp="1"/>
          </p:cNvSpPr>
          <p:nvPr>
            <p:ph type="body" idx="4294967295"/>
          </p:nvPr>
        </p:nvSpPr>
        <p:spPr>
          <a:xfrm>
            <a:off x="457200" y="549275"/>
            <a:ext cx="8229600" cy="5737225"/>
          </a:xfrm>
        </p:spPr>
        <p:txBody>
          <a:bodyPr/>
          <a:lstStyle/>
          <a:p>
            <a:pPr eaLnBrk="1" hangingPunct="1"/>
            <a:r>
              <a:rPr lang="zh-CN" altLang="en-US" sz="2800" b="1">
                <a:solidFill>
                  <a:srgbClr val="FF0000"/>
                </a:solidFill>
                <a:ea typeface="楷体_GB2312" pitchFamily="1" charset="-122"/>
              </a:rPr>
              <a:t>实际管理机构</a:t>
            </a:r>
            <a:r>
              <a:rPr lang="zh-CN" altLang="en-US" sz="2800" b="1">
                <a:ea typeface="楷体_GB2312" pitchFamily="1" charset="-122"/>
              </a:rPr>
              <a:t>是行使居民税收管辖权的国家判定法人居民身份的</a:t>
            </a:r>
            <a:r>
              <a:rPr lang="zh-CN" altLang="en-US" sz="2800" b="1">
                <a:solidFill>
                  <a:srgbClr val="FF0000"/>
                </a:solidFill>
                <a:ea typeface="楷体_GB2312" pitchFamily="1" charset="-122"/>
              </a:rPr>
              <a:t>主要标准</a:t>
            </a:r>
            <a:r>
              <a:rPr lang="zh-CN" altLang="en-US" sz="2800" b="1">
                <a:ea typeface="楷体_GB2312" pitchFamily="1" charset="-122"/>
              </a:rPr>
              <a:t>。实际管理机构所在地的认定，一般以股东大会的场所、董事会的场所以及行使指挥监督权力的场所等因素来综合判断。</a:t>
            </a:r>
            <a:endParaRPr lang="en-US" altLang="zh-CN" sz="2800" b="1">
              <a:ea typeface="楷体_GB2312" pitchFamily="1" charset="-122"/>
            </a:endParaRPr>
          </a:p>
          <a:p>
            <a:pPr eaLnBrk="1" hangingPunct="1"/>
            <a:endParaRPr lang="zh-CN" altLang="en-US" sz="2800" b="1">
              <a:ea typeface="楷体_GB2312" pitchFamily="1" charset="-122"/>
            </a:endParaRPr>
          </a:p>
          <a:p>
            <a:pPr eaLnBrk="1" hangingPunct="1"/>
            <a:r>
              <a:rPr lang="en-US" altLang="zh-CN" sz="2800" b="1">
                <a:ea typeface="楷体_GB2312" pitchFamily="1" charset="-122"/>
              </a:rPr>
              <a:t>《</a:t>
            </a:r>
            <a:r>
              <a:rPr lang="zh-CN" altLang="en-US" sz="2800" b="1">
                <a:ea typeface="楷体_GB2312" pitchFamily="1" charset="-122"/>
              </a:rPr>
              <a:t>中华人民共和国企业所得税法实施条例</a:t>
            </a:r>
            <a:r>
              <a:rPr lang="en-US" altLang="zh-CN" sz="2800" b="1">
                <a:ea typeface="楷体_GB2312" pitchFamily="1" charset="-122"/>
              </a:rPr>
              <a:t>》</a:t>
            </a:r>
            <a:r>
              <a:rPr lang="zh-CN" altLang="en-US" sz="2800" b="1">
                <a:ea typeface="楷体_GB2312" pitchFamily="1" charset="-122"/>
              </a:rPr>
              <a:t>第四条规定：</a:t>
            </a:r>
            <a:r>
              <a:rPr lang="zh-CN" altLang="en-US" sz="2800" b="1">
                <a:solidFill>
                  <a:schemeClr val="folHlink"/>
                </a:solidFill>
                <a:ea typeface="楷体_GB2312" pitchFamily="1" charset="-122"/>
              </a:rPr>
              <a:t>实际管理机构是指对企业的</a:t>
            </a:r>
            <a:r>
              <a:rPr lang="zh-CN" altLang="en-US" sz="2800" b="1">
                <a:solidFill>
                  <a:srgbClr val="FF0000"/>
                </a:solidFill>
                <a:ea typeface="楷体_GB2312" pitchFamily="1" charset="-122"/>
              </a:rPr>
              <a:t>生产经营、人员、账务、财产</a:t>
            </a:r>
            <a:r>
              <a:rPr lang="zh-CN" altLang="en-US" sz="2800" b="1">
                <a:solidFill>
                  <a:schemeClr val="folHlink"/>
                </a:solidFill>
                <a:ea typeface="楷体_GB2312" pitchFamily="1" charset="-122"/>
              </a:rPr>
              <a:t>等实施实质性全面管理和控制的机构。</a:t>
            </a:r>
          </a:p>
        </p:txBody>
      </p:sp>
      <p:pic>
        <p:nvPicPr>
          <p:cNvPr id="27651" name="Picture 4" descr="http://p1.so.qhimg.com/bdr/_240_/t01d29ee305ac8c77f6.jpg">
            <a:extLst>
              <a:ext uri="{FF2B5EF4-FFF2-40B4-BE49-F238E27FC236}">
                <a16:creationId xmlns:a16="http://schemas.microsoft.com/office/drawing/2014/main" id="{2F5CEFE4-B94D-49D7-8504-068AE96CF8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275" y="4437063"/>
            <a:ext cx="207645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5" name="Rectangle 3">
            <a:extLst>
              <a:ext uri="{FF2B5EF4-FFF2-40B4-BE49-F238E27FC236}">
                <a16:creationId xmlns:a16="http://schemas.microsoft.com/office/drawing/2014/main" id="{A381D134-88E7-435D-A487-C08757D6E1DE}"/>
              </a:ext>
            </a:extLst>
          </p:cNvPr>
          <p:cNvSpPr>
            <a:spLocks noGrp="1"/>
          </p:cNvSpPr>
          <p:nvPr>
            <p:ph type="body" idx="4294967295"/>
          </p:nvPr>
        </p:nvSpPr>
        <p:spPr>
          <a:xfrm>
            <a:off x="457200" y="1412875"/>
            <a:ext cx="8229600" cy="4873625"/>
          </a:xfrm>
        </p:spPr>
        <p:txBody>
          <a:bodyPr/>
          <a:lstStyle/>
          <a:p>
            <a:pPr eaLnBrk="1" hangingPunct="1">
              <a:lnSpc>
                <a:spcPct val="80000"/>
              </a:lnSpc>
            </a:pPr>
            <a:r>
              <a:rPr lang="zh-CN" altLang="en-US" sz="1800" b="1">
                <a:ea typeface="楷体_GB2312" pitchFamily="1" charset="-122"/>
              </a:rPr>
              <a:t>“</a:t>
            </a:r>
            <a:r>
              <a:rPr lang="zh-CN" altLang="en-US" sz="1800" b="1">
                <a:latin typeface="楷体_GB2312" pitchFamily="1" charset="-122"/>
                <a:ea typeface="楷体_GB2312" pitchFamily="1" charset="-122"/>
              </a:rPr>
              <a:t>实际管理机构</a:t>
            </a:r>
            <a:r>
              <a:rPr lang="zh-CN" altLang="en-US" sz="1800" b="1">
                <a:ea typeface="楷体_GB2312" pitchFamily="1" charset="-122"/>
              </a:rPr>
              <a:t>”</a:t>
            </a:r>
            <a:r>
              <a:rPr lang="zh-CN" altLang="en-US" sz="1800" b="1">
                <a:latin typeface="楷体_GB2312" pitchFamily="1" charset="-122"/>
                <a:ea typeface="楷体_GB2312" pitchFamily="1" charset="-122"/>
              </a:rPr>
              <a:t>要同时符合以下三个方面的条件：</a:t>
            </a:r>
          </a:p>
          <a:p>
            <a:pPr eaLnBrk="1" hangingPunct="1">
              <a:lnSpc>
                <a:spcPct val="80000"/>
              </a:lnSpc>
            </a:pPr>
            <a:endParaRPr lang="zh-CN" altLang="en-US" sz="1800" b="1">
              <a:latin typeface="楷体_GB2312" pitchFamily="1" charset="-122"/>
              <a:ea typeface="楷体_GB2312" pitchFamily="1" charset="-122"/>
            </a:endParaRPr>
          </a:p>
          <a:p>
            <a:pPr eaLnBrk="1" hangingPunct="1">
              <a:lnSpc>
                <a:spcPct val="80000"/>
              </a:lnSpc>
            </a:pPr>
            <a:r>
              <a:rPr lang="zh-CN" altLang="en-US" sz="1800" b="1">
                <a:latin typeface="楷体_GB2312" pitchFamily="1" charset="-122"/>
                <a:ea typeface="楷体_GB2312" pitchFamily="1" charset="-122"/>
              </a:rPr>
              <a:t>第一，对企业有实质性管理和控制的机构。即并非形式上的</a:t>
            </a:r>
            <a:r>
              <a:rPr lang="zh-CN" altLang="en-US" sz="1800" b="1">
                <a:ea typeface="楷体_GB2312" pitchFamily="1" charset="-122"/>
              </a:rPr>
              <a:t>“</a:t>
            </a:r>
            <a:r>
              <a:rPr lang="zh-CN" altLang="en-US" sz="1800" b="1">
                <a:latin typeface="楷体_GB2312" pitchFamily="1" charset="-122"/>
                <a:ea typeface="楷体_GB2312" pitchFamily="1" charset="-122"/>
              </a:rPr>
              <a:t>橡皮图章</a:t>
            </a:r>
            <a:r>
              <a:rPr lang="zh-CN" altLang="en-US" sz="1800" b="1">
                <a:ea typeface="楷体_GB2312" pitchFamily="1" charset="-122"/>
              </a:rPr>
              <a:t>”</a:t>
            </a:r>
            <a:r>
              <a:rPr lang="zh-CN" altLang="en-US" sz="1800" b="1">
                <a:latin typeface="楷体_GB2312" pitchFamily="1" charset="-122"/>
                <a:ea typeface="楷体_GB2312" pitchFamily="1" charset="-122"/>
              </a:rPr>
              <a:t>，而是对企业的经营活动能够起到实质性的影响。</a:t>
            </a:r>
          </a:p>
          <a:p>
            <a:pPr eaLnBrk="1" hangingPunct="1">
              <a:lnSpc>
                <a:spcPct val="80000"/>
              </a:lnSpc>
            </a:pPr>
            <a:endParaRPr lang="zh-CN" altLang="en-US" sz="1800" b="1">
              <a:latin typeface="楷体_GB2312" pitchFamily="1" charset="-122"/>
              <a:ea typeface="楷体_GB2312" pitchFamily="1" charset="-122"/>
            </a:endParaRPr>
          </a:p>
          <a:p>
            <a:pPr eaLnBrk="1" hangingPunct="1">
              <a:lnSpc>
                <a:spcPct val="80000"/>
              </a:lnSpc>
            </a:pPr>
            <a:r>
              <a:rPr lang="zh-CN" altLang="en-US" sz="1800" b="1">
                <a:latin typeface="楷体_GB2312" pitchFamily="1" charset="-122"/>
                <a:ea typeface="楷体_GB2312" pitchFamily="1" charset="-122"/>
              </a:rPr>
              <a:t>第二，对企业实行全面的管理和控制的机构。如果该机构只是对该企业的一部分或并不关键的生产经营活动进行影响和控制，比如只是对在中国境内的某一个生产车间进行管理，则不被认定为实际管理机构。只有对企业的整体或者主要的生产经营活动有实际管理控制，本企业的生产经营活动负总体责任的管理控制机构，才符合实际管理机构标准。</a:t>
            </a:r>
          </a:p>
          <a:p>
            <a:pPr eaLnBrk="1" hangingPunct="1">
              <a:lnSpc>
                <a:spcPct val="80000"/>
              </a:lnSpc>
            </a:pPr>
            <a:endParaRPr lang="zh-CN" altLang="en-US" sz="1800" b="1">
              <a:latin typeface="楷体_GB2312" pitchFamily="1" charset="-122"/>
              <a:ea typeface="楷体_GB2312" pitchFamily="1" charset="-122"/>
            </a:endParaRPr>
          </a:p>
          <a:p>
            <a:pPr eaLnBrk="1" hangingPunct="1">
              <a:lnSpc>
                <a:spcPct val="80000"/>
              </a:lnSpc>
            </a:pPr>
            <a:r>
              <a:rPr lang="zh-CN" altLang="en-US" sz="1800" b="1">
                <a:latin typeface="楷体_GB2312" pitchFamily="1" charset="-122"/>
                <a:ea typeface="楷体_GB2312" pitchFamily="1" charset="-122"/>
              </a:rPr>
              <a:t>第三，</a:t>
            </a:r>
            <a:r>
              <a:rPr lang="zh-CN" altLang="en-US" sz="1800" b="1">
                <a:solidFill>
                  <a:srgbClr val="00B0F0"/>
                </a:solidFill>
                <a:latin typeface="楷体_GB2312" pitchFamily="1" charset="-122"/>
                <a:ea typeface="楷体_GB2312" pitchFamily="1" charset="-122"/>
              </a:rPr>
              <a:t>管理和控制的内容是企业的生产经营、人员、账务、财产等</a:t>
            </a:r>
            <a:r>
              <a:rPr lang="zh-CN" altLang="en-US" sz="1800" b="1">
                <a:latin typeface="楷体_GB2312" pitchFamily="1" charset="-122"/>
                <a:ea typeface="楷体_GB2312" pitchFamily="1" charset="-122"/>
              </a:rPr>
              <a:t>。这是界定实际管理机构的最关键标准。如果一个外国企业只是在表面上是由境外的机构对企业有实质性全面管理和控制权，但是企业的生产经营、人员、账务、财产等重要事务实际上是由在中国境内的一个机构来作出决策的，那么我们就应当认定其实际管理机构在中国境内。 </a:t>
            </a:r>
            <a:br>
              <a:rPr lang="zh-CN" altLang="en-US" sz="1800" b="1">
                <a:latin typeface="楷体_GB2312" pitchFamily="1" charset="-122"/>
                <a:ea typeface="楷体_GB2312" pitchFamily="1" charset="-122"/>
              </a:rPr>
            </a:br>
            <a:endParaRPr lang="zh-CN" altLang="en-US" sz="1800" b="1">
              <a:latin typeface="楷体_GB2312" pitchFamily="1" charset="-122"/>
              <a:ea typeface="楷体_GB2312" pitchFamily="1" charset="-122"/>
            </a:endParaRPr>
          </a:p>
          <a:p>
            <a:pPr eaLnBrk="1" hangingPunct="1">
              <a:lnSpc>
                <a:spcPct val="80000"/>
              </a:lnSpc>
            </a:pPr>
            <a:r>
              <a:rPr lang="zh-CN" altLang="en-US" sz="1800" b="1">
                <a:latin typeface="楷体_GB2312" pitchFamily="1" charset="-122"/>
                <a:ea typeface="楷体_GB2312" pitchFamily="1" charset="-122"/>
              </a:rPr>
              <a:t>上述三个条件必须同时具备，才能被认定为实际管理机构。</a:t>
            </a:r>
            <a:r>
              <a:rPr lang="zh-CN" altLang="en-US" sz="1600">
                <a:latin typeface="楷体_GB2312" pitchFamily="1" charset="-122"/>
                <a:ea typeface="楷体_GB2312" pitchFamily="1" charset="-122"/>
              </a:rPr>
              <a:t> </a:t>
            </a:r>
          </a:p>
        </p:txBody>
      </p:sp>
      <p:sp>
        <p:nvSpPr>
          <p:cNvPr id="33796" name="AutoShape 5">
            <a:extLst>
              <a:ext uri="{FF2B5EF4-FFF2-40B4-BE49-F238E27FC236}">
                <a16:creationId xmlns:a16="http://schemas.microsoft.com/office/drawing/2014/main" id="{62035B63-5BA1-49AB-9CD3-0049B8931B47}"/>
              </a:ext>
            </a:extLst>
          </p:cNvPr>
          <p:cNvSpPr>
            <a:spLocks noChangeArrowheads="1"/>
          </p:cNvSpPr>
          <p:nvPr/>
        </p:nvSpPr>
        <p:spPr bwMode="auto">
          <a:xfrm>
            <a:off x="4284663" y="765175"/>
            <a:ext cx="4175125" cy="3600450"/>
          </a:xfrm>
          <a:prstGeom prst="cloudCallout">
            <a:avLst>
              <a:gd name="adj1" fmla="val -105477"/>
              <a:gd name="adj2" fmla="val 45106"/>
            </a:avLst>
          </a:prstGeom>
          <a:gradFill rotWithShape="1">
            <a:gsLst>
              <a:gs pos="0">
                <a:schemeClr val="folHlink"/>
              </a:gs>
              <a:gs pos="100000">
                <a:schemeClr val="bg1"/>
              </a:gs>
            </a:gsLst>
            <a:lin ang="5400000" scaled="1"/>
          </a:gradFill>
          <a:ln w="9525">
            <a:solidFill>
              <a:schemeClr val="tx1"/>
            </a:solidFill>
            <a:round/>
            <a:headEnd/>
            <a:tailEnd/>
          </a:ln>
        </p:spPr>
        <p:txBody>
          <a:bodyPr/>
          <a:lstStyle>
            <a:lvl1pPr eaLnBrk="0" hangingPunct="0">
              <a:defRPr>
                <a:solidFill>
                  <a:schemeClr val="tx1"/>
                </a:solidFill>
                <a:latin typeface="Arial" panose="020B0604020202020204" pitchFamily="34" charset="0"/>
                <a:ea typeface="楷体_GB2312" pitchFamily="1" charset="-122"/>
              </a:defRPr>
            </a:lvl1pPr>
            <a:lvl2pPr marL="742950" indent="-285750" eaLnBrk="0" hangingPunct="0">
              <a:defRPr>
                <a:solidFill>
                  <a:schemeClr val="tx1"/>
                </a:solidFill>
                <a:latin typeface="Arial" panose="020B0604020202020204" pitchFamily="34" charset="0"/>
                <a:ea typeface="楷体_GB2312" pitchFamily="1" charset="-122"/>
              </a:defRPr>
            </a:lvl2pPr>
            <a:lvl3pPr marL="1143000" indent="-228600" eaLnBrk="0" hangingPunct="0">
              <a:defRPr>
                <a:solidFill>
                  <a:schemeClr val="tx1"/>
                </a:solidFill>
                <a:latin typeface="Arial" panose="020B0604020202020204" pitchFamily="34" charset="0"/>
                <a:ea typeface="楷体_GB2312" pitchFamily="1" charset="-122"/>
              </a:defRPr>
            </a:lvl3pPr>
            <a:lvl4pPr marL="1600200" indent="-228600" eaLnBrk="0" hangingPunct="0">
              <a:defRPr>
                <a:solidFill>
                  <a:schemeClr val="tx1"/>
                </a:solidFill>
                <a:latin typeface="Arial" panose="020B0604020202020204" pitchFamily="34" charset="0"/>
                <a:ea typeface="楷体_GB2312" pitchFamily="1" charset="-122"/>
              </a:defRPr>
            </a:lvl4pPr>
            <a:lvl5pPr marL="2057400" indent="-228600" eaLnBrk="0" hangingPunct="0">
              <a:defRPr>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9pPr>
          </a:lstStyle>
          <a:p>
            <a:pPr algn="ctr" eaLnBrk="1" hangingPunct="1"/>
            <a:r>
              <a:rPr lang="zh-CN" altLang="en-US" sz="1400" b="1"/>
              <a:t>管理和控制的内容是企业的生产经营、人员、账务、财产，主要是看其经常召开董事会的地点，特别是要看其涉及公司重大生产经营决策的董事会会议的召开地点。对于有些公司可能会经常通过网络会议召开董事会而导致实务中很难判定董事会履行职务场所的问题，我们就可以用董事长、执行董事和总经理履行职责的场所来进一步判断。</a:t>
            </a:r>
          </a:p>
          <a:p>
            <a:pPr algn="ctr" eaLnBrk="1" hangingPunct="1"/>
            <a:endParaRPr lang="zh-CN" altLang="en-US"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795">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795">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1" nodeType="clickEffect">
                                  <p:stCondLst>
                                    <p:cond delay="0"/>
                                  </p:stCondLst>
                                  <p:childTnLst>
                                    <p:set>
                                      <p:cBhvr>
                                        <p:cTn id="26" dur="1" fill="hold">
                                          <p:stCondLst>
                                            <p:cond delay="0"/>
                                          </p:stCondLst>
                                        </p:cTn>
                                        <p:tgtEl>
                                          <p:spTgt spid="33795">
                                            <p:txEl>
                                              <p:pRg st="0" end="0"/>
                                            </p:txEl>
                                          </p:spTgt>
                                        </p:tgtEl>
                                        <p:attrNameLst>
                                          <p:attrName>style.visibility</p:attrName>
                                        </p:attrNameLst>
                                      </p:cBhvr>
                                      <p:to>
                                        <p:strVal val="visible"/>
                                      </p:to>
                                    </p:set>
                                    <p:animEffect transition="in" filter="blinds(horizontal)">
                                      <p:cBhvr>
                                        <p:cTn id="27" dur="500"/>
                                        <p:tgtEl>
                                          <p:spTgt spid="33795">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3796"/>
                                        </p:tgtEl>
                                        <p:attrNameLst>
                                          <p:attrName>style.visibility</p:attrName>
                                        </p:attrNameLst>
                                      </p:cBhvr>
                                      <p:to>
                                        <p:strVal val="visible"/>
                                      </p:to>
                                    </p:set>
                                    <p:anim to="" calcmode="lin" valueType="num">
                                      <p:cBhvr>
                                        <p:cTn id="32" dur="1" fill="hold"/>
                                        <p:tgtEl>
                                          <p:spTgt spid="33796"/>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P spid="33795" grpId="1" build="p" autoUpdateAnimBg="0"/>
      <p:bldP spid="33796"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a:extLst>
              <a:ext uri="{FF2B5EF4-FFF2-40B4-BE49-F238E27FC236}">
                <a16:creationId xmlns:a16="http://schemas.microsoft.com/office/drawing/2014/main" id="{817B24CB-9B89-4361-B79D-2B3ADAB03494}"/>
              </a:ext>
            </a:extLst>
          </p:cNvPr>
          <p:cNvSpPr>
            <a:spLocks noGrp="1" noRot="1" noChangeArrowheads="1"/>
          </p:cNvSpPr>
          <p:nvPr>
            <p:ph sz="quarter" idx="4294967295"/>
          </p:nvPr>
        </p:nvSpPr>
        <p:spPr>
          <a:xfrm>
            <a:off x="301625" y="1341438"/>
            <a:ext cx="8540750" cy="5111750"/>
          </a:xfrm>
        </p:spPr>
        <p:txBody>
          <a:bodyPr/>
          <a:lstStyle/>
          <a:p>
            <a:pPr marL="319088" indent="-319088" eaLnBrk="1" hangingPunct="1">
              <a:lnSpc>
                <a:spcPct val="110000"/>
              </a:lnSpc>
            </a:pPr>
            <a:r>
              <a:rPr lang="en-US" altLang="zh-CN" sz="2400" b="1">
                <a:latin typeface="楷体_GB2312" pitchFamily="1" charset="-122"/>
                <a:ea typeface="楷体_GB2312" pitchFamily="1" charset="-122"/>
              </a:rPr>
              <a:t>2.</a:t>
            </a:r>
            <a:r>
              <a:rPr lang="zh-CN" altLang="en-US" sz="2400" b="1">
                <a:latin typeface="楷体_GB2312" pitchFamily="1" charset="-122"/>
                <a:ea typeface="楷体_GB2312" pitchFamily="1" charset="-122"/>
              </a:rPr>
              <a:t>非居民企业。是指依照外国(地区)法律成立且实际管理机构不在中国境内，但在中国境内设立</a:t>
            </a:r>
            <a:r>
              <a:rPr lang="zh-CN" altLang="en-US" sz="2400" b="1">
                <a:solidFill>
                  <a:schemeClr val="folHlink"/>
                </a:solidFill>
                <a:latin typeface="楷体_GB2312" pitchFamily="1" charset="-122"/>
                <a:ea typeface="楷体_GB2312" pitchFamily="1" charset="-122"/>
              </a:rPr>
              <a:t>机构、场所</a:t>
            </a:r>
            <a:r>
              <a:rPr lang="zh-CN" altLang="en-US" sz="2400" b="1">
                <a:latin typeface="楷体_GB2312" pitchFamily="1" charset="-122"/>
                <a:ea typeface="楷体_GB2312" pitchFamily="1" charset="-122"/>
              </a:rPr>
              <a:t>的，或者在中国境内未设立机构、场所，但有来源于中国境内所得的企业。</a:t>
            </a:r>
          </a:p>
          <a:p>
            <a:pPr marL="319088" indent="-319088" eaLnBrk="1" hangingPunct="1">
              <a:lnSpc>
                <a:spcPct val="110000"/>
              </a:lnSpc>
            </a:pPr>
            <a:r>
              <a:rPr lang="zh-CN" altLang="en-US" sz="2400" b="1">
                <a:latin typeface="楷体_GB2312" pitchFamily="1" charset="-122"/>
                <a:ea typeface="楷体_GB2312" pitchFamily="1" charset="-122"/>
              </a:rPr>
              <a:t>非居民企业在中国境内设立机构、场所的，应当就其所设机构、场所取得的来源于</a:t>
            </a:r>
            <a:r>
              <a:rPr lang="zh-CN" altLang="en-US" sz="2400" b="1" u="sng">
                <a:latin typeface="楷体_GB2312" pitchFamily="1" charset="-122"/>
                <a:ea typeface="楷体_GB2312" pitchFamily="1" charset="-122"/>
              </a:rPr>
              <a:t>中国境内的所得，以及发生在中国境外但与其所设机构、场所有</a:t>
            </a:r>
            <a:r>
              <a:rPr lang="zh-CN" altLang="en-US" sz="2400" b="1" u="sng">
                <a:solidFill>
                  <a:srgbClr val="FF0000"/>
                </a:solidFill>
                <a:latin typeface="楷体_GB2312" pitchFamily="1" charset="-122"/>
                <a:ea typeface="楷体_GB2312" pitchFamily="1" charset="-122"/>
              </a:rPr>
              <a:t>实际联系</a:t>
            </a:r>
            <a:r>
              <a:rPr lang="zh-CN" altLang="en-US" sz="2400" b="1" u="sng">
                <a:latin typeface="楷体_GB2312" pitchFamily="1" charset="-122"/>
                <a:ea typeface="楷体_GB2312" pitchFamily="1" charset="-122"/>
              </a:rPr>
              <a:t>的所得，</a:t>
            </a:r>
            <a:r>
              <a:rPr lang="zh-CN" altLang="en-US" sz="2400" b="1">
                <a:latin typeface="楷体_GB2312" pitchFamily="1" charset="-122"/>
                <a:ea typeface="楷体_GB2312" pitchFamily="1" charset="-122"/>
              </a:rPr>
              <a:t>缴纳企业所得税。</a:t>
            </a:r>
          </a:p>
          <a:p>
            <a:pPr marL="319088" indent="-319088" eaLnBrk="1" hangingPunct="1">
              <a:lnSpc>
                <a:spcPct val="110000"/>
              </a:lnSpc>
            </a:pPr>
            <a:r>
              <a:rPr lang="zh-CN" altLang="en-US" sz="2400" b="1">
                <a:latin typeface="楷体_GB2312" pitchFamily="1" charset="-122"/>
                <a:ea typeface="楷体_GB2312" pitchFamily="1" charset="-122"/>
              </a:rPr>
              <a:t>非居民企业在中国境内未设立机构、场所的，或者虽设立机构、场所但取得的所得与其所设机构、场所没有实际联系的，应当就其</a:t>
            </a:r>
            <a:r>
              <a:rPr lang="zh-CN" altLang="en-US" sz="2400" b="1" u="sng">
                <a:latin typeface="楷体_GB2312" pitchFamily="1" charset="-122"/>
                <a:ea typeface="楷体_GB2312" pitchFamily="1" charset="-122"/>
              </a:rPr>
              <a:t>来源于中国境内的所得</a:t>
            </a:r>
            <a:r>
              <a:rPr lang="zh-CN" altLang="en-US" sz="2400" b="1">
                <a:latin typeface="楷体_GB2312" pitchFamily="1" charset="-122"/>
                <a:ea typeface="楷体_GB2312" pitchFamily="1" charset="-122"/>
              </a:rPr>
              <a:t>缴纳企业所得税。（非居民：有限纳税义务） </a:t>
            </a:r>
          </a:p>
        </p:txBody>
      </p:sp>
      <p:sp>
        <p:nvSpPr>
          <p:cNvPr id="29699" name="AutoShape 4">
            <a:hlinkClick r:id="" action="ppaction://hlinkshowjump?jump=previousslide" highlightClick="1"/>
            <a:extLst>
              <a:ext uri="{FF2B5EF4-FFF2-40B4-BE49-F238E27FC236}">
                <a16:creationId xmlns:a16="http://schemas.microsoft.com/office/drawing/2014/main" id="{F5068FB0-A273-4380-986B-17337E10FFBC}"/>
              </a:ext>
            </a:extLst>
          </p:cNvPr>
          <p:cNvSpPr>
            <a:spLocks noChangeArrowheads="1"/>
          </p:cNvSpPr>
          <p:nvPr/>
        </p:nvSpPr>
        <p:spPr bwMode="auto">
          <a:xfrm>
            <a:off x="8172450" y="6021388"/>
            <a:ext cx="287338" cy="21590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楷体_GB2312" pitchFamily="1" charset="-122"/>
              </a:defRPr>
            </a:lvl1pPr>
            <a:lvl2pPr marL="742950" indent="-285750" eaLnBrk="0" hangingPunct="0">
              <a:defRPr>
                <a:solidFill>
                  <a:schemeClr val="tx1"/>
                </a:solidFill>
                <a:latin typeface="Arial" panose="020B0604020202020204" pitchFamily="34" charset="0"/>
                <a:ea typeface="楷体_GB2312" pitchFamily="1" charset="-122"/>
              </a:defRPr>
            </a:lvl2pPr>
            <a:lvl3pPr marL="1143000" indent="-228600" eaLnBrk="0" hangingPunct="0">
              <a:defRPr>
                <a:solidFill>
                  <a:schemeClr val="tx1"/>
                </a:solidFill>
                <a:latin typeface="Arial" panose="020B0604020202020204" pitchFamily="34" charset="0"/>
                <a:ea typeface="楷体_GB2312" pitchFamily="1" charset="-122"/>
              </a:defRPr>
            </a:lvl3pPr>
            <a:lvl4pPr marL="1600200" indent="-228600" eaLnBrk="0" hangingPunct="0">
              <a:defRPr>
                <a:solidFill>
                  <a:schemeClr val="tx1"/>
                </a:solidFill>
                <a:latin typeface="Arial" panose="020B0604020202020204" pitchFamily="34" charset="0"/>
                <a:ea typeface="楷体_GB2312" pitchFamily="1" charset="-122"/>
              </a:defRPr>
            </a:lvl4pPr>
            <a:lvl5pPr marL="2057400" indent="-228600" eaLnBrk="0" hangingPunct="0">
              <a:defRPr>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9pPr>
          </a:lstStyle>
          <a:p>
            <a:pPr eaLnBrk="1" hangingPunct="1"/>
            <a:endParaRPr lang="zh-CN" altLang="en-US">
              <a:latin typeface="Franklin Gothic Book" panose="020B0503020102020204" pitchFamily="34" charset="0"/>
              <a:ea typeface="黑体" panose="02010609060101010101" pitchFamily="49" charset="-122"/>
            </a:endParaRPr>
          </a:p>
        </p:txBody>
      </p:sp>
      <p:cxnSp>
        <p:nvCxnSpPr>
          <p:cNvPr id="3" name="直接连接符 2">
            <a:extLst>
              <a:ext uri="{FF2B5EF4-FFF2-40B4-BE49-F238E27FC236}">
                <a16:creationId xmlns:a16="http://schemas.microsoft.com/office/drawing/2014/main" id="{2EF82C52-2048-4C18-9ED5-85353974E75F}"/>
              </a:ext>
            </a:extLst>
          </p:cNvPr>
          <p:cNvCxnSpPr/>
          <p:nvPr/>
        </p:nvCxnSpPr>
        <p:spPr>
          <a:xfrm flipH="1" flipV="1">
            <a:off x="4859338" y="1268413"/>
            <a:ext cx="144462" cy="2665412"/>
          </a:xfrm>
          <a:prstGeom prst="line">
            <a:avLst/>
          </a:prstGeom>
        </p:spPr>
        <p:style>
          <a:lnRef idx="1">
            <a:schemeClr val="accent1"/>
          </a:lnRef>
          <a:fillRef idx="0">
            <a:schemeClr val="accent1"/>
          </a:fillRef>
          <a:effectRef idx="0">
            <a:schemeClr val="accent1"/>
          </a:effectRef>
          <a:fontRef idx="minor">
            <a:schemeClr val="tx1"/>
          </a:fontRef>
        </p:style>
      </p:cxnSp>
      <p:sp>
        <p:nvSpPr>
          <p:cNvPr id="4" name="云形标注 3">
            <a:extLst>
              <a:ext uri="{FF2B5EF4-FFF2-40B4-BE49-F238E27FC236}">
                <a16:creationId xmlns:a16="http://schemas.microsoft.com/office/drawing/2014/main" id="{19CFB9BB-BC33-4D5E-82F3-961CE0B70881}"/>
              </a:ext>
            </a:extLst>
          </p:cNvPr>
          <p:cNvSpPr/>
          <p:nvPr/>
        </p:nvSpPr>
        <p:spPr>
          <a:xfrm>
            <a:off x="2843213" y="0"/>
            <a:ext cx="4321175" cy="126841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t>指机构场所拥有据以取得的股权、债权，以及拥有、管理、控制据以取得所得的财产等</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blinds(horizontal)">
                                      <p:cBhvr>
                                        <p:cTn id="7" dur="500"/>
                                        <p:tgtEl>
                                          <p:spTgt spid="3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8A22DA88-4FA9-4839-BE50-85CF8B0A27AE}"/>
              </a:ext>
            </a:extLst>
          </p:cNvPr>
          <p:cNvSpPr>
            <a:spLocks noGrp="1"/>
          </p:cNvSpPr>
          <p:nvPr>
            <p:ph idx="1"/>
          </p:nvPr>
        </p:nvSpPr>
        <p:spPr>
          <a:xfrm>
            <a:off x="457200" y="404813"/>
            <a:ext cx="8229600" cy="5881687"/>
          </a:xfrm>
        </p:spPr>
        <p:txBody>
          <a:bodyPr/>
          <a:lstStyle/>
          <a:p>
            <a:pPr>
              <a:defRPr/>
            </a:pPr>
            <a:r>
              <a:rPr lang="zh-CN" altLang="zh-CN" sz="2800" dirty="0"/>
              <a:t>相关概念：</a:t>
            </a:r>
            <a:br>
              <a:rPr lang="en-US" altLang="zh-CN" sz="2800" dirty="0"/>
            </a:br>
            <a:r>
              <a:rPr lang="zh-CN" altLang="zh-CN" sz="2800" dirty="0"/>
              <a:t>　　（一）机构、场所</a:t>
            </a:r>
            <a:br>
              <a:rPr lang="en-US" altLang="zh-CN" sz="2800" dirty="0"/>
            </a:br>
            <a:r>
              <a:rPr lang="zh-CN" altLang="zh-CN" sz="2800" dirty="0"/>
              <a:t>　　</a:t>
            </a:r>
            <a:r>
              <a:rPr lang="en-US" altLang="zh-CN" sz="2800" dirty="0">
                <a:latin typeface="楷体" pitchFamily="49" charset="-122"/>
                <a:ea typeface="楷体" pitchFamily="49" charset="-122"/>
              </a:rPr>
              <a:t>1.</a:t>
            </a:r>
            <a:r>
              <a:rPr lang="zh-CN" altLang="zh-CN" sz="2800" dirty="0">
                <a:latin typeface="楷体" pitchFamily="49" charset="-122"/>
                <a:ea typeface="楷体" pitchFamily="49" charset="-122"/>
              </a:rPr>
              <a:t>管理机构、营业机构、办事机构。</a:t>
            </a:r>
            <a:br>
              <a:rPr lang="en-US" altLang="zh-CN" sz="2800" dirty="0">
                <a:latin typeface="楷体" pitchFamily="49" charset="-122"/>
                <a:ea typeface="楷体" pitchFamily="49" charset="-122"/>
              </a:rPr>
            </a:br>
            <a:r>
              <a:rPr lang="zh-CN" altLang="zh-CN" sz="2800" dirty="0">
                <a:latin typeface="楷体" pitchFamily="49" charset="-122"/>
                <a:ea typeface="楷体" pitchFamily="49" charset="-122"/>
              </a:rPr>
              <a:t>　　</a:t>
            </a:r>
            <a:r>
              <a:rPr lang="en-US" altLang="zh-CN" sz="2800" dirty="0">
                <a:latin typeface="楷体" pitchFamily="49" charset="-122"/>
                <a:ea typeface="楷体" pitchFamily="49" charset="-122"/>
              </a:rPr>
              <a:t>2.</a:t>
            </a:r>
            <a:r>
              <a:rPr lang="zh-CN" altLang="zh-CN" sz="2800" dirty="0">
                <a:latin typeface="楷体" pitchFamily="49" charset="-122"/>
                <a:ea typeface="楷体" pitchFamily="49" charset="-122"/>
              </a:rPr>
              <a:t>工厂、农场、开采自然资源的场所。</a:t>
            </a:r>
            <a:br>
              <a:rPr lang="en-US" altLang="zh-CN" sz="2800" dirty="0">
                <a:latin typeface="楷体" pitchFamily="49" charset="-122"/>
                <a:ea typeface="楷体" pitchFamily="49" charset="-122"/>
              </a:rPr>
            </a:br>
            <a:r>
              <a:rPr lang="zh-CN" altLang="zh-CN" sz="2800" dirty="0">
                <a:latin typeface="楷体" pitchFamily="49" charset="-122"/>
                <a:ea typeface="楷体" pitchFamily="49" charset="-122"/>
              </a:rPr>
              <a:t>　　</a:t>
            </a:r>
            <a:r>
              <a:rPr lang="en-US" altLang="zh-CN" sz="2800" dirty="0">
                <a:latin typeface="楷体" pitchFamily="49" charset="-122"/>
                <a:ea typeface="楷体" pitchFamily="49" charset="-122"/>
              </a:rPr>
              <a:t>3.</a:t>
            </a:r>
            <a:r>
              <a:rPr lang="zh-CN" altLang="zh-CN" sz="2800" dirty="0">
                <a:latin typeface="楷体" pitchFamily="49" charset="-122"/>
                <a:ea typeface="楷体" pitchFamily="49" charset="-122"/>
              </a:rPr>
              <a:t>提供劳务的场所。</a:t>
            </a:r>
            <a:br>
              <a:rPr lang="en-US" altLang="zh-CN" sz="2800" dirty="0">
                <a:latin typeface="楷体" pitchFamily="49" charset="-122"/>
                <a:ea typeface="楷体" pitchFamily="49" charset="-122"/>
              </a:rPr>
            </a:br>
            <a:r>
              <a:rPr lang="zh-CN" altLang="zh-CN" sz="2800" dirty="0">
                <a:latin typeface="楷体" pitchFamily="49" charset="-122"/>
                <a:ea typeface="楷体" pitchFamily="49" charset="-122"/>
              </a:rPr>
              <a:t>　　</a:t>
            </a:r>
            <a:r>
              <a:rPr lang="en-US" altLang="zh-CN" sz="2800" dirty="0">
                <a:latin typeface="楷体" pitchFamily="49" charset="-122"/>
                <a:ea typeface="楷体" pitchFamily="49" charset="-122"/>
              </a:rPr>
              <a:t>4.</a:t>
            </a:r>
            <a:r>
              <a:rPr lang="zh-CN" altLang="zh-CN" sz="2800" dirty="0">
                <a:latin typeface="楷体" pitchFamily="49" charset="-122"/>
                <a:ea typeface="楷体" pitchFamily="49" charset="-122"/>
              </a:rPr>
              <a:t>从事建筑、安装、装配、修理、勘探等工程作业的场所。</a:t>
            </a:r>
            <a:br>
              <a:rPr lang="en-US" altLang="zh-CN" sz="2800" dirty="0">
                <a:latin typeface="楷体" pitchFamily="49" charset="-122"/>
                <a:ea typeface="楷体" pitchFamily="49" charset="-122"/>
              </a:rPr>
            </a:br>
            <a:r>
              <a:rPr lang="zh-CN" altLang="zh-CN" sz="2800" dirty="0">
                <a:latin typeface="楷体" pitchFamily="49" charset="-122"/>
                <a:ea typeface="楷体" pitchFamily="49" charset="-122"/>
              </a:rPr>
              <a:t>　　</a:t>
            </a:r>
            <a:r>
              <a:rPr lang="en-US" altLang="zh-CN" sz="2800" dirty="0">
                <a:latin typeface="楷体" pitchFamily="49" charset="-122"/>
                <a:ea typeface="楷体" pitchFamily="49" charset="-122"/>
              </a:rPr>
              <a:t>5.</a:t>
            </a:r>
            <a:r>
              <a:rPr lang="zh-CN" altLang="zh-CN" sz="2800" dirty="0">
                <a:latin typeface="楷体" pitchFamily="49" charset="-122"/>
                <a:ea typeface="楷体" pitchFamily="49" charset="-122"/>
              </a:rPr>
              <a:t>其他从事生产经营活动的机构、场所。</a:t>
            </a:r>
            <a:br>
              <a:rPr lang="en-US" altLang="zh-CN" sz="2800" dirty="0"/>
            </a:br>
            <a:r>
              <a:rPr lang="zh-CN" altLang="zh-CN" sz="2800" dirty="0"/>
              <a:t>　　【注意】</a:t>
            </a:r>
            <a:r>
              <a:rPr lang="zh-CN" altLang="zh-CN" sz="2400" b="1" dirty="0">
                <a:latin typeface="仿宋" pitchFamily="49" charset="-122"/>
                <a:ea typeface="仿宋" pitchFamily="49" charset="-122"/>
              </a:rPr>
              <a:t>非居民企业委托</a:t>
            </a:r>
            <a:r>
              <a:rPr lang="zh-CN" altLang="zh-CN" sz="2400" b="1" dirty="0">
                <a:solidFill>
                  <a:srgbClr val="FF0000"/>
                </a:solidFill>
                <a:latin typeface="仿宋" pitchFamily="49" charset="-122"/>
                <a:ea typeface="仿宋" pitchFamily="49" charset="-122"/>
              </a:rPr>
              <a:t>营业代理人</a:t>
            </a:r>
            <a:r>
              <a:rPr lang="zh-CN" altLang="zh-CN" sz="2400" b="1" dirty="0">
                <a:latin typeface="仿宋" pitchFamily="49" charset="-122"/>
                <a:ea typeface="仿宋" pitchFamily="49" charset="-122"/>
              </a:rPr>
              <a:t>在中国境内从事生产经营活动的，包括</a:t>
            </a:r>
            <a:r>
              <a:rPr lang="zh-CN" altLang="zh-CN" sz="2400" b="1" u="dbl" dirty="0">
                <a:latin typeface="仿宋" pitchFamily="49" charset="-122"/>
                <a:ea typeface="仿宋" pitchFamily="49" charset="-122"/>
              </a:rPr>
              <a:t>委托单位</a:t>
            </a:r>
            <a:r>
              <a:rPr lang="zh-CN" altLang="zh-CN" sz="2400" b="1" dirty="0">
                <a:latin typeface="仿宋" pitchFamily="49" charset="-122"/>
                <a:ea typeface="仿宋" pitchFamily="49" charset="-122"/>
              </a:rPr>
              <a:t>或者</a:t>
            </a:r>
            <a:r>
              <a:rPr lang="zh-CN" altLang="zh-CN" sz="2400" b="1" u="dbl" dirty="0">
                <a:latin typeface="仿宋" pitchFamily="49" charset="-122"/>
                <a:ea typeface="仿宋" pitchFamily="49" charset="-122"/>
              </a:rPr>
              <a:t>个人</a:t>
            </a:r>
            <a:r>
              <a:rPr lang="zh-CN" altLang="zh-CN" sz="2400" b="1" dirty="0">
                <a:latin typeface="仿宋" pitchFamily="49" charset="-122"/>
                <a:ea typeface="仿宋" pitchFamily="49" charset="-122"/>
              </a:rPr>
              <a:t>经常代其</a:t>
            </a:r>
            <a:r>
              <a:rPr lang="zh-CN" altLang="zh-CN" sz="2400" b="1" dirty="0">
                <a:solidFill>
                  <a:srgbClr val="FF0000"/>
                </a:solidFill>
                <a:latin typeface="仿宋" pitchFamily="49" charset="-122"/>
                <a:ea typeface="仿宋" pitchFamily="49" charset="-122"/>
              </a:rPr>
              <a:t>签订合同</a:t>
            </a:r>
            <a:r>
              <a:rPr lang="zh-CN" altLang="zh-CN" sz="2400" b="1" dirty="0">
                <a:latin typeface="仿宋" pitchFamily="49" charset="-122"/>
                <a:ea typeface="仿宋" pitchFamily="49" charset="-122"/>
              </a:rPr>
              <a:t>，或者</a:t>
            </a:r>
            <a:r>
              <a:rPr lang="zh-CN" altLang="zh-CN" sz="2400" b="1" dirty="0">
                <a:solidFill>
                  <a:srgbClr val="FF0000"/>
                </a:solidFill>
                <a:latin typeface="仿宋" pitchFamily="49" charset="-122"/>
                <a:ea typeface="仿宋" pitchFamily="49" charset="-122"/>
              </a:rPr>
              <a:t>储存、交付货物</a:t>
            </a:r>
            <a:r>
              <a:rPr lang="zh-CN" altLang="zh-CN" sz="2400" b="1" dirty="0">
                <a:latin typeface="仿宋" pitchFamily="49" charset="-122"/>
                <a:ea typeface="仿宋" pitchFamily="49" charset="-122"/>
              </a:rPr>
              <a:t>等，该营业代理人视为非居民企业在中国境内设立的机构、场所。</a:t>
            </a:r>
          </a:p>
          <a:p>
            <a:pPr>
              <a:defRPr/>
            </a:pPr>
            <a:endParaRPr lang="zh-CN"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CC8A57A6-4DE3-4D41-BFDD-E641C63CB7D5}"/>
              </a:ext>
            </a:extLst>
          </p:cNvPr>
          <p:cNvSpPr>
            <a:spLocks noGrp="1"/>
          </p:cNvSpPr>
          <p:nvPr>
            <p:ph type="body" idx="4294967295"/>
          </p:nvPr>
        </p:nvSpPr>
        <p:spPr>
          <a:xfrm>
            <a:off x="457200" y="836613"/>
            <a:ext cx="4475163" cy="5449887"/>
          </a:xfrm>
        </p:spPr>
        <p:txBody>
          <a:bodyPr/>
          <a:lstStyle/>
          <a:p>
            <a:pPr eaLnBrk="1" hangingPunct="1"/>
            <a:r>
              <a:rPr lang="zh-CN" altLang="en-US" b="1">
                <a:latin typeface="楷体" panose="02010609060101010101" pitchFamily="49" charset="-122"/>
                <a:ea typeface="楷体" panose="02010609060101010101" pitchFamily="49" charset="-122"/>
              </a:rPr>
              <a:t>我国企业所得税的纳税人分为</a:t>
            </a:r>
            <a:r>
              <a:rPr lang="zh-CN" altLang="en-US" b="1">
                <a:solidFill>
                  <a:srgbClr val="3333CC"/>
                </a:solidFill>
                <a:latin typeface="楷体" panose="02010609060101010101" pitchFamily="49" charset="-122"/>
                <a:ea typeface="楷体" panose="02010609060101010101" pitchFamily="49" charset="-122"/>
              </a:rPr>
              <a:t>居民企业</a:t>
            </a:r>
            <a:r>
              <a:rPr lang="zh-CN" altLang="en-US" b="1">
                <a:latin typeface="楷体" panose="02010609060101010101" pitchFamily="49" charset="-122"/>
                <a:ea typeface="楷体" panose="02010609060101010101" pitchFamily="49" charset="-122"/>
              </a:rPr>
              <a:t>和</a:t>
            </a:r>
            <a:r>
              <a:rPr lang="zh-CN" altLang="en-US" b="1">
                <a:solidFill>
                  <a:srgbClr val="3333CC"/>
                </a:solidFill>
                <a:latin typeface="楷体" panose="02010609060101010101" pitchFamily="49" charset="-122"/>
                <a:ea typeface="楷体" panose="02010609060101010101" pitchFamily="49" charset="-122"/>
              </a:rPr>
              <a:t>非居民企业</a:t>
            </a:r>
            <a:r>
              <a:rPr lang="zh-CN" altLang="en-US" b="1">
                <a:latin typeface="楷体" panose="02010609060101010101" pitchFamily="49" charset="-122"/>
                <a:ea typeface="楷体" panose="02010609060101010101" pitchFamily="49" charset="-122"/>
              </a:rPr>
              <a:t>，选择了</a:t>
            </a:r>
            <a:r>
              <a:rPr lang="zh-CN" altLang="en-US" b="1">
                <a:solidFill>
                  <a:srgbClr val="FF0000"/>
                </a:solidFill>
                <a:latin typeface="楷体" panose="02010609060101010101" pitchFamily="49" charset="-122"/>
                <a:ea typeface="楷体" panose="02010609060101010101" pitchFamily="49" charset="-122"/>
              </a:rPr>
              <a:t>地域管辖权</a:t>
            </a:r>
            <a:r>
              <a:rPr lang="zh-CN" altLang="en-US" b="1">
                <a:latin typeface="楷体" panose="02010609060101010101" pitchFamily="49" charset="-122"/>
                <a:ea typeface="楷体" panose="02010609060101010101" pitchFamily="49" charset="-122"/>
              </a:rPr>
              <a:t>和</a:t>
            </a:r>
            <a:r>
              <a:rPr lang="zh-CN" altLang="en-US" b="1">
                <a:solidFill>
                  <a:srgbClr val="FF0000"/>
                </a:solidFill>
                <a:latin typeface="楷体" panose="02010609060101010101" pitchFamily="49" charset="-122"/>
                <a:ea typeface="楷体" panose="02010609060101010101" pitchFamily="49" charset="-122"/>
              </a:rPr>
              <a:t>居民管辖权</a:t>
            </a:r>
            <a:r>
              <a:rPr lang="zh-CN" altLang="en-US" b="1">
                <a:latin typeface="楷体" panose="02010609060101010101" pitchFamily="49" charset="-122"/>
                <a:ea typeface="楷体" panose="02010609060101010101" pitchFamily="49" charset="-122"/>
              </a:rPr>
              <a:t>的双重税收管辖权标准，符合国际惯例，最大限度地维护了我国税收权益。</a:t>
            </a:r>
          </a:p>
        </p:txBody>
      </p:sp>
      <p:pic>
        <p:nvPicPr>
          <p:cNvPr id="31747" name="Picture 8" descr="http://p4.so.qhimg.com/bdr/_240_/t01941a9c3578e08f0e.jpg">
            <a:extLst>
              <a:ext uri="{FF2B5EF4-FFF2-40B4-BE49-F238E27FC236}">
                <a16:creationId xmlns:a16="http://schemas.microsoft.com/office/drawing/2014/main" id="{DA7C53BB-8654-4972-8DFC-AF3352C86E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276475"/>
            <a:ext cx="2736850"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标题 1">
            <a:extLst>
              <a:ext uri="{FF2B5EF4-FFF2-40B4-BE49-F238E27FC236}">
                <a16:creationId xmlns:a16="http://schemas.microsoft.com/office/drawing/2014/main" id="{55E4408C-EAF6-4B6A-BDEC-8507BFB5A692}"/>
              </a:ext>
            </a:extLst>
          </p:cNvPr>
          <p:cNvSpPr>
            <a:spLocks noGrp="1"/>
          </p:cNvSpPr>
          <p:nvPr>
            <p:ph type="title"/>
          </p:nvPr>
        </p:nvSpPr>
        <p:spPr/>
        <p:txBody>
          <a:bodyPr/>
          <a:lstStyle/>
          <a:p>
            <a:r>
              <a:rPr lang="zh-CN" altLang="en-US"/>
              <a:t>练习</a:t>
            </a:r>
          </a:p>
        </p:txBody>
      </p:sp>
      <p:sp>
        <p:nvSpPr>
          <p:cNvPr id="32771" name="内容占位符 2">
            <a:extLst>
              <a:ext uri="{FF2B5EF4-FFF2-40B4-BE49-F238E27FC236}">
                <a16:creationId xmlns:a16="http://schemas.microsoft.com/office/drawing/2014/main" id="{90C34EDE-2011-4735-8E19-60E2F78DE222}"/>
              </a:ext>
            </a:extLst>
          </p:cNvPr>
          <p:cNvSpPr>
            <a:spLocks noGrp="1"/>
          </p:cNvSpPr>
          <p:nvPr>
            <p:ph idx="1"/>
          </p:nvPr>
        </p:nvSpPr>
        <p:spPr/>
        <p:txBody>
          <a:bodyPr/>
          <a:lstStyle/>
          <a:p>
            <a:pPr>
              <a:defRPr/>
            </a:pPr>
            <a:r>
              <a:rPr lang="zh-CN" altLang="zh-CN" dirty="0"/>
              <a:t>（单选题）</a:t>
            </a:r>
            <a:r>
              <a:rPr lang="zh-CN" altLang="zh-CN" sz="2800" dirty="0">
                <a:latin typeface="+mn-ea"/>
              </a:rPr>
              <a:t>根据企业所得税法规定，下列企业中属于非居民企业的是（　）。</a:t>
            </a:r>
            <a:r>
              <a:rPr lang="en-US" altLang="zh-CN" sz="2800" dirty="0">
                <a:latin typeface="+mn-ea"/>
              </a:rPr>
              <a:t> </a:t>
            </a:r>
            <a:br>
              <a:rPr lang="en-US" altLang="zh-CN" sz="2800" dirty="0">
                <a:latin typeface="+mn-ea"/>
              </a:rPr>
            </a:br>
            <a:r>
              <a:rPr lang="zh-CN" altLang="zh-CN" sz="2800" dirty="0">
                <a:latin typeface="+mn-ea"/>
              </a:rPr>
              <a:t>　　</a:t>
            </a:r>
            <a:r>
              <a:rPr lang="en-US" altLang="zh-CN" sz="2800" dirty="0">
                <a:latin typeface="+mn-ea"/>
              </a:rPr>
              <a:t>A.</a:t>
            </a:r>
            <a:r>
              <a:rPr lang="zh-CN" altLang="zh-CN" sz="2800" dirty="0">
                <a:latin typeface="+mn-ea"/>
              </a:rPr>
              <a:t>依法在外国成立但实际管理机构在中国境内的企业</a:t>
            </a:r>
            <a:r>
              <a:rPr lang="en-US" altLang="zh-CN" sz="2800" dirty="0">
                <a:latin typeface="+mn-ea"/>
              </a:rPr>
              <a:t> </a:t>
            </a:r>
            <a:br>
              <a:rPr lang="en-US" altLang="zh-CN" sz="2800" dirty="0">
                <a:latin typeface="+mn-ea"/>
              </a:rPr>
            </a:br>
            <a:r>
              <a:rPr lang="zh-CN" altLang="zh-CN" sz="2800" dirty="0">
                <a:latin typeface="+mn-ea"/>
              </a:rPr>
              <a:t>　　</a:t>
            </a:r>
            <a:r>
              <a:rPr lang="en-US" altLang="zh-CN" sz="2800" dirty="0">
                <a:latin typeface="+mn-ea"/>
              </a:rPr>
              <a:t>B.</a:t>
            </a:r>
            <a:r>
              <a:rPr lang="zh-CN" altLang="zh-CN" sz="2800" dirty="0">
                <a:latin typeface="+mn-ea"/>
              </a:rPr>
              <a:t>在中国境内成立的外商独资企业</a:t>
            </a:r>
            <a:r>
              <a:rPr lang="en-US" altLang="zh-CN" sz="2800" dirty="0">
                <a:latin typeface="+mn-ea"/>
              </a:rPr>
              <a:t> </a:t>
            </a:r>
            <a:br>
              <a:rPr lang="en-US" altLang="zh-CN" sz="2800" dirty="0">
                <a:latin typeface="+mn-ea"/>
              </a:rPr>
            </a:br>
            <a:r>
              <a:rPr lang="zh-CN" altLang="zh-CN" sz="2800" dirty="0">
                <a:latin typeface="+mn-ea"/>
              </a:rPr>
              <a:t>　　</a:t>
            </a:r>
            <a:r>
              <a:rPr lang="en-US" altLang="zh-CN" sz="2800" dirty="0">
                <a:latin typeface="+mn-ea"/>
              </a:rPr>
              <a:t>C.</a:t>
            </a:r>
            <a:r>
              <a:rPr lang="zh-CN" altLang="zh-CN" sz="2800" dirty="0">
                <a:latin typeface="+mn-ea"/>
              </a:rPr>
              <a:t>在中国境内未设立机构、场所，但有来源于中国境内所得的企业</a:t>
            </a:r>
            <a:r>
              <a:rPr lang="en-US" altLang="zh-CN" sz="2800" dirty="0">
                <a:latin typeface="+mn-ea"/>
              </a:rPr>
              <a:t> </a:t>
            </a:r>
            <a:br>
              <a:rPr lang="en-US" altLang="zh-CN" sz="2800" dirty="0">
                <a:latin typeface="+mn-ea"/>
              </a:rPr>
            </a:br>
            <a:r>
              <a:rPr lang="zh-CN" altLang="zh-CN" sz="2800" dirty="0">
                <a:latin typeface="+mn-ea"/>
              </a:rPr>
              <a:t>　　</a:t>
            </a:r>
            <a:r>
              <a:rPr lang="en-US" altLang="zh-CN" sz="2800" dirty="0">
                <a:latin typeface="+mn-ea"/>
              </a:rPr>
              <a:t>D.</a:t>
            </a:r>
            <a:r>
              <a:rPr lang="zh-CN" altLang="zh-CN" sz="2800" dirty="0">
                <a:latin typeface="+mn-ea"/>
              </a:rPr>
              <a:t>依法在中国境外成立，在中国境内未设立机构、场所，没有来源于中国境内所得的企业 </a:t>
            </a:r>
            <a:endParaRPr lang="zh-CN" altLang="en-US" sz="2800" dirty="0">
              <a:latin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a:extLst>
              <a:ext uri="{FF2B5EF4-FFF2-40B4-BE49-F238E27FC236}">
                <a16:creationId xmlns:a16="http://schemas.microsoft.com/office/drawing/2014/main" id="{61BC3DED-9AC6-4CD2-9790-261FC21B9E62}"/>
              </a:ext>
            </a:extLst>
          </p:cNvPr>
          <p:cNvSpPr>
            <a:spLocks noGrp="1"/>
          </p:cNvSpPr>
          <p:nvPr>
            <p:ph type="title" idx="4294967295"/>
          </p:nvPr>
        </p:nvSpPr>
        <p:spPr/>
        <p:txBody>
          <a:bodyPr/>
          <a:lstStyle/>
          <a:p>
            <a:pPr eaLnBrk="1" hangingPunct="1"/>
            <a:r>
              <a:rPr lang="zh-CN" altLang="en-US"/>
              <a:t>第一节   企业所得税概述</a:t>
            </a:r>
          </a:p>
        </p:txBody>
      </p:sp>
      <p:sp>
        <p:nvSpPr>
          <p:cNvPr id="6147" name="内容占位符 2">
            <a:extLst>
              <a:ext uri="{FF2B5EF4-FFF2-40B4-BE49-F238E27FC236}">
                <a16:creationId xmlns:a16="http://schemas.microsoft.com/office/drawing/2014/main" id="{9F3D7F40-3E4D-4129-879E-FF4640D21BC8}"/>
              </a:ext>
            </a:extLst>
          </p:cNvPr>
          <p:cNvSpPr>
            <a:spLocks noGrp="1"/>
          </p:cNvSpPr>
          <p:nvPr>
            <p:ph idx="4294967295"/>
          </p:nvPr>
        </p:nvSpPr>
        <p:spPr/>
        <p:txBody>
          <a:bodyPr/>
          <a:lstStyle/>
          <a:p>
            <a:pPr eaLnBrk="1" hangingPunct="1"/>
            <a:r>
              <a:rPr lang="zh-CN" altLang="en-US" b="1">
                <a:ea typeface="楷体_GB2312" pitchFamily="1" charset="-122"/>
              </a:rPr>
              <a:t>一、企业所得税的概念</a:t>
            </a:r>
            <a:endParaRPr lang="en-US" altLang="zh-CN" b="1">
              <a:ea typeface="楷体_GB2312" pitchFamily="1" charset="-122"/>
            </a:endParaRPr>
          </a:p>
          <a:p>
            <a:pPr eaLnBrk="1" hangingPunct="1"/>
            <a:r>
              <a:rPr lang="zh-CN" altLang="en-US" b="1">
                <a:ea typeface="楷体_GB2312" pitchFamily="1" charset="-122"/>
              </a:rPr>
              <a:t>二、企业所得税的特点</a:t>
            </a:r>
            <a:endParaRPr lang="en-US" altLang="zh-CN" b="1">
              <a:ea typeface="楷体_GB2312" pitchFamily="1" charset="-122"/>
            </a:endParaRPr>
          </a:p>
          <a:p>
            <a:pPr eaLnBrk="1" hangingPunct="1"/>
            <a:endParaRPr lang="zh-CN" altLang="en-US" b="1">
              <a:ea typeface="楷体_GB2312" pitchFamily="1" charset="-122"/>
            </a:endParaRPr>
          </a:p>
        </p:txBody>
      </p:sp>
      <p:pic>
        <p:nvPicPr>
          <p:cNvPr id="6148" name="Picture 7" descr="http://p2.so.qhimg.com/bdr/_240_/t013fc4cb8672cbc422.jpg">
            <a:extLst>
              <a:ext uri="{FF2B5EF4-FFF2-40B4-BE49-F238E27FC236}">
                <a16:creationId xmlns:a16="http://schemas.microsoft.com/office/drawing/2014/main" id="{7B31484A-08EF-469D-9083-8C8AECA4A4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6100" y="2997200"/>
            <a:ext cx="3887788"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标题 1">
            <a:extLst>
              <a:ext uri="{FF2B5EF4-FFF2-40B4-BE49-F238E27FC236}">
                <a16:creationId xmlns:a16="http://schemas.microsoft.com/office/drawing/2014/main" id="{3A31DC13-796F-4A31-99AA-71F8F712B3B5}"/>
              </a:ext>
            </a:extLst>
          </p:cNvPr>
          <p:cNvSpPr>
            <a:spLocks noGrp="1"/>
          </p:cNvSpPr>
          <p:nvPr>
            <p:ph type="title"/>
          </p:nvPr>
        </p:nvSpPr>
        <p:spPr>
          <a:xfrm>
            <a:off x="457200" y="274638"/>
            <a:ext cx="8229600" cy="1066800"/>
          </a:xfrm>
        </p:spPr>
        <p:txBody>
          <a:bodyPr/>
          <a:lstStyle/>
          <a:p>
            <a:r>
              <a:rPr lang="zh-CN" altLang="en-US"/>
              <a:t>练习</a:t>
            </a:r>
          </a:p>
        </p:txBody>
      </p:sp>
      <p:sp>
        <p:nvSpPr>
          <p:cNvPr id="33795" name="内容占位符 2">
            <a:extLst>
              <a:ext uri="{FF2B5EF4-FFF2-40B4-BE49-F238E27FC236}">
                <a16:creationId xmlns:a16="http://schemas.microsoft.com/office/drawing/2014/main" id="{DAFCC4BF-8C11-4FC0-A270-B0DEF3986CC9}"/>
              </a:ext>
            </a:extLst>
          </p:cNvPr>
          <p:cNvSpPr>
            <a:spLocks noGrp="1"/>
          </p:cNvSpPr>
          <p:nvPr>
            <p:ph idx="1"/>
          </p:nvPr>
        </p:nvSpPr>
        <p:spPr>
          <a:xfrm>
            <a:off x="457200" y="1412875"/>
            <a:ext cx="8229600" cy="4873625"/>
          </a:xfrm>
        </p:spPr>
        <p:txBody>
          <a:bodyPr/>
          <a:lstStyle/>
          <a:p>
            <a:r>
              <a:rPr lang="zh-CN" altLang="en-US"/>
              <a:t> 根据企业所得税法的规定，下列企业中属于非居民企业的是（）。</a:t>
            </a:r>
          </a:p>
          <a:p>
            <a:r>
              <a:rPr lang="en-US" altLang="zh-CN"/>
              <a:t>A . </a:t>
            </a:r>
            <a:r>
              <a:rPr lang="zh-CN" altLang="en-US"/>
              <a:t>设在广州市的某国有独资企业</a:t>
            </a:r>
          </a:p>
          <a:p>
            <a:r>
              <a:rPr lang="en-US" altLang="zh-CN"/>
              <a:t>B . </a:t>
            </a:r>
            <a:r>
              <a:rPr lang="zh-CN" altLang="en-US"/>
              <a:t>依照百慕大法律设立且管理机构在上海的某公司</a:t>
            </a:r>
          </a:p>
          <a:p>
            <a:r>
              <a:rPr lang="en-US" altLang="zh-CN"/>
              <a:t>C . </a:t>
            </a:r>
            <a:r>
              <a:rPr lang="zh-CN" altLang="en-US"/>
              <a:t>依照中国法律成立，但主要控股方在外国的某上市公司</a:t>
            </a:r>
          </a:p>
          <a:p>
            <a:r>
              <a:rPr lang="en-US" altLang="zh-CN"/>
              <a:t>D . </a:t>
            </a:r>
            <a:r>
              <a:rPr lang="zh-CN" altLang="en-US"/>
              <a:t>依照美国法律成立，未在中国境内设立机构、场所，但有来源于中国境内所得的某公司</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标题 1">
            <a:extLst>
              <a:ext uri="{FF2B5EF4-FFF2-40B4-BE49-F238E27FC236}">
                <a16:creationId xmlns:a16="http://schemas.microsoft.com/office/drawing/2014/main" id="{F1645524-B58D-468C-B17F-A301CE1497D7}"/>
              </a:ext>
            </a:extLst>
          </p:cNvPr>
          <p:cNvSpPr>
            <a:spLocks noGrp="1"/>
          </p:cNvSpPr>
          <p:nvPr>
            <p:ph type="title"/>
          </p:nvPr>
        </p:nvSpPr>
        <p:spPr/>
        <p:txBody>
          <a:bodyPr/>
          <a:lstStyle/>
          <a:p>
            <a:r>
              <a:rPr lang="zh-CN" altLang="en-US" sz="3600"/>
              <a:t>二、征税对象：企业所得</a:t>
            </a:r>
          </a:p>
        </p:txBody>
      </p:sp>
      <p:sp>
        <p:nvSpPr>
          <p:cNvPr id="33795" name="内容占位符 2">
            <a:extLst>
              <a:ext uri="{FF2B5EF4-FFF2-40B4-BE49-F238E27FC236}">
                <a16:creationId xmlns:a16="http://schemas.microsoft.com/office/drawing/2014/main" id="{115F46FF-665D-459B-975B-5E8A14D74169}"/>
              </a:ext>
            </a:extLst>
          </p:cNvPr>
          <p:cNvSpPr>
            <a:spLocks noGrp="1"/>
          </p:cNvSpPr>
          <p:nvPr>
            <p:ph idx="1"/>
          </p:nvPr>
        </p:nvSpPr>
        <p:spPr>
          <a:xfrm>
            <a:off x="179388" y="1196975"/>
            <a:ext cx="8964612" cy="1944688"/>
          </a:xfrm>
        </p:spPr>
        <p:txBody>
          <a:bodyPr/>
          <a:lstStyle/>
          <a:p>
            <a:pPr>
              <a:defRPr/>
            </a:pPr>
            <a:r>
              <a:rPr lang="zh-CN" altLang="zh-CN" sz="2800" b="1" dirty="0">
                <a:latin typeface="楷体" pitchFamily="49" charset="-122"/>
                <a:ea typeface="楷体" pitchFamily="49" charset="-122"/>
              </a:rPr>
              <a:t>生产经营所得</a:t>
            </a:r>
            <a:br>
              <a:rPr lang="en-US" altLang="zh-CN" sz="2800" b="1" dirty="0">
                <a:latin typeface="楷体" pitchFamily="49" charset="-122"/>
                <a:ea typeface="楷体" pitchFamily="49" charset="-122"/>
              </a:rPr>
            </a:br>
            <a:r>
              <a:rPr lang="zh-CN" altLang="zh-CN" sz="2800" b="1" dirty="0">
                <a:latin typeface="楷体" pitchFamily="49" charset="-122"/>
                <a:ea typeface="楷体" pitchFamily="49" charset="-122"/>
              </a:rPr>
              <a:t>其他所得：如获得捐赠的所得。</a:t>
            </a:r>
            <a:br>
              <a:rPr lang="en-US" altLang="zh-CN" sz="2800" b="1" dirty="0">
                <a:latin typeface="楷体" pitchFamily="49" charset="-122"/>
                <a:ea typeface="楷体" pitchFamily="49" charset="-122"/>
              </a:rPr>
            </a:br>
            <a:r>
              <a:rPr lang="zh-CN" altLang="zh-CN" sz="2800" b="1" dirty="0">
                <a:latin typeface="楷体" pitchFamily="49" charset="-122"/>
                <a:ea typeface="楷体" pitchFamily="49" charset="-122"/>
              </a:rPr>
              <a:t>清算所得：企业兼并、分立等过程计算的所得</a:t>
            </a:r>
            <a:endParaRPr lang="en-US" altLang="zh-CN" sz="2800" b="1" dirty="0">
              <a:latin typeface="楷体" pitchFamily="49" charset="-122"/>
              <a:ea typeface="楷体" pitchFamily="49" charset="-122"/>
            </a:endParaRPr>
          </a:p>
          <a:p>
            <a:pPr marL="0" indent="0">
              <a:buFont typeface="Wingdings 2" panose="05020102010507070707" pitchFamily="18" charset="2"/>
              <a:buNone/>
              <a:defRPr/>
            </a:pPr>
            <a:r>
              <a:rPr lang="zh-CN" altLang="en-US" sz="2800" dirty="0">
                <a:latin typeface="楷体" pitchFamily="49" charset="-122"/>
                <a:ea typeface="楷体" pitchFamily="49" charset="-122"/>
              </a:rPr>
              <a:t>（一）不同纳税人的应税所得</a:t>
            </a:r>
            <a:r>
              <a:rPr lang="zh-CN" altLang="zh-CN" sz="2800" dirty="0">
                <a:latin typeface="楷体" pitchFamily="49" charset="-122"/>
                <a:ea typeface="楷体" pitchFamily="49" charset="-122"/>
              </a:rPr>
              <a:t>：</a:t>
            </a:r>
            <a:endParaRPr lang="zh-CN" altLang="en-US" sz="2800" b="1" dirty="0">
              <a:latin typeface="楷体" pitchFamily="49" charset="-122"/>
              <a:ea typeface="楷体" pitchFamily="49" charset="-122"/>
            </a:endParaRPr>
          </a:p>
        </p:txBody>
      </p:sp>
      <p:graphicFrame>
        <p:nvGraphicFramePr>
          <p:cNvPr id="4" name="表格 3">
            <a:extLst>
              <a:ext uri="{FF2B5EF4-FFF2-40B4-BE49-F238E27FC236}">
                <a16:creationId xmlns:a16="http://schemas.microsoft.com/office/drawing/2014/main" id="{394EEF71-20AF-4C75-932F-7CB775E3ECDC}"/>
              </a:ext>
            </a:extLst>
          </p:cNvPr>
          <p:cNvGraphicFramePr>
            <a:graphicFrameLocks noGrp="1"/>
          </p:cNvGraphicFramePr>
          <p:nvPr/>
        </p:nvGraphicFramePr>
        <p:xfrm>
          <a:off x="684213" y="3213100"/>
          <a:ext cx="7632700" cy="3260725"/>
        </p:xfrm>
        <a:graphic>
          <a:graphicData uri="http://schemas.openxmlformats.org/drawingml/2006/table">
            <a:tbl>
              <a:tblPr/>
              <a:tblGrid>
                <a:gridCol w="576053">
                  <a:extLst>
                    <a:ext uri="{9D8B030D-6E8A-4147-A177-3AD203B41FA5}">
                      <a16:colId xmlns:a16="http://schemas.microsoft.com/office/drawing/2014/main" val="20000"/>
                    </a:ext>
                  </a:extLst>
                </a:gridCol>
                <a:gridCol w="792073">
                  <a:extLst>
                    <a:ext uri="{9D8B030D-6E8A-4147-A177-3AD203B41FA5}">
                      <a16:colId xmlns:a16="http://schemas.microsoft.com/office/drawing/2014/main" val="20001"/>
                    </a:ext>
                  </a:extLst>
                </a:gridCol>
                <a:gridCol w="4967933">
                  <a:extLst>
                    <a:ext uri="{9D8B030D-6E8A-4147-A177-3AD203B41FA5}">
                      <a16:colId xmlns:a16="http://schemas.microsoft.com/office/drawing/2014/main" val="20002"/>
                    </a:ext>
                  </a:extLst>
                </a:gridCol>
                <a:gridCol w="1296641">
                  <a:extLst>
                    <a:ext uri="{9D8B030D-6E8A-4147-A177-3AD203B41FA5}">
                      <a16:colId xmlns:a16="http://schemas.microsoft.com/office/drawing/2014/main" val="20003"/>
                    </a:ext>
                  </a:extLst>
                </a:gridCol>
              </a:tblGrid>
              <a:tr h="791913">
                <a:tc rowSpan="4">
                  <a:txBody>
                    <a:bodyPr/>
                    <a:lstStyle/>
                    <a:p>
                      <a:pPr>
                        <a:spcAft>
                          <a:spcPts val="0"/>
                        </a:spcAft>
                      </a:pPr>
                      <a:r>
                        <a:rPr lang="zh-CN" sz="2400" kern="100" dirty="0">
                          <a:solidFill>
                            <a:srgbClr val="000000"/>
                          </a:solidFill>
                          <a:latin typeface="Times New Roman"/>
                          <a:ea typeface="宋体"/>
                          <a:cs typeface="宋体"/>
                        </a:rPr>
                        <a:t>企业所得 </a:t>
                      </a:r>
                      <a:endParaRPr lang="zh-CN" sz="2400" kern="100" dirty="0">
                        <a:latin typeface="Times New Roman"/>
                        <a:ea typeface="宋体"/>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c>
                  <a:txBody>
                    <a:bodyPr/>
                    <a:lstStyle/>
                    <a:p>
                      <a:pPr>
                        <a:spcAft>
                          <a:spcPts val="0"/>
                        </a:spcAft>
                      </a:pPr>
                      <a:r>
                        <a:rPr lang="zh-CN" sz="2400" kern="100" dirty="0">
                          <a:solidFill>
                            <a:srgbClr val="000000"/>
                          </a:solidFill>
                          <a:latin typeface="Times New Roman"/>
                          <a:ea typeface="宋体"/>
                          <a:cs typeface="宋体"/>
                        </a:rPr>
                        <a:t>居民企业 </a:t>
                      </a:r>
                      <a:endParaRPr lang="zh-CN" sz="2400" kern="100" dirty="0">
                        <a:latin typeface="Times New Roman"/>
                        <a:ea typeface="宋体"/>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c>
                  <a:txBody>
                    <a:bodyPr/>
                    <a:lstStyle/>
                    <a:p>
                      <a:pPr>
                        <a:spcAft>
                          <a:spcPts val="0"/>
                        </a:spcAft>
                      </a:pPr>
                      <a:r>
                        <a:rPr lang="zh-CN" sz="2400" kern="100" dirty="0">
                          <a:solidFill>
                            <a:srgbClr val="000000"/>
                          </a:solidFill>
                          <a:latin typeface="Times New Roman"/>
                          <a:ea typeface="宋体"/>
                          <a:cs typeface="宋体"/>
                        </a:rPr>
                        <a:t>来源于境、内外的所得 </a:t>
                      </a:r>
                      <a:endParaRPr lang="zh-CN" sz="2400" kern="100" dirty="0">
                        <a:latin typeface="Times New Roman"/>
                        <a:ea typeface="宋体"/>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c>
                  <a:txBody>
                    <a:bodyPr/>
                    <a:lstStyle/>
                    <a:p>
                      <a:pPr marL="0" algn="l" defTabSz="914400" rtl="0" eaLnBrk="1" latinLnBrk="0" hangingPunct="1">
                        <a:spcAft>
                          <a:spcPts val="0"/>
                        </a:spcAft>
                      </a:pPr>
                      <a:r>
                        <a:rPr lang="zh-CN" sz="2400" b="1" kern="1200" dirty="0">
                          <a:solidFill>
                            <a:srgbClr val="FF0000"/>
                          </a:solidFill>
                          <a:latin typeface="+mn-lt"/>
                          <a:ea typeface="+mn-ea"/>
                          <a:cs typeface="+mn-cs"/>
                        </a:rPr>
                        <a:t>无限</a:t>
                      </a:r>
                      <a:r>
                        <a:rPr lang="zh-CN" sz="2400" kern="1200" dirty="0">
                          <a:solidFill>
                            <a:schemeClr val="tx1"/>
                          </a:solidFill>
                          <a:latin typeface="+mn-lt"/>
                          <a:ea typeface="+mn-ea"/>
                          <a:cs typeface="+mn-cs"/>
                        </a:rPr>
                        <a:t>纳税义务</a:t>
                      </a:r>
                      <a:endParaRPr lang="en-US" altLang="zh-CN" sz="2400" kern="1200"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extLst>
                  <a:ext uri="{0D108BD9-81ED-4DB2-BD59-A6C34878D82A}">
                    <a16:rowId xmlns:a16="http://schemas.microsoft.com/office/drawing/2014/main" val="10000"/>
                  </a:ext>
                </a:extLst>
              </a:tr>
              <a:tr h="731500">
                <a:tc vMerge="1">
                  <a:txBody>
                    <a:bodyPr/>
                    <a:lstStyle/>
                    <a:p>
                      <a:endParaRPr lang="zh-CN" altLang="en-US"/>
                    </a:p>
                  </a:txBody>
                  <a:tcPr/>
                </a:tc>
                <a:tc rowSpan="3">
                  <a:txBody>
                    <a:bodyPr/>
                    <a:lstStyle/>
                    <a:p>
                      <a:pPr>
                        <a:spcAft>
                          <a:spcPts val="0"/>
                        </a:spcAft>
                      </a:pPr>
                      <a:r>
                        <a:rPr lang="zh-CN" sz="2400" kern="100" dirty="0">
                          <a:solidFill>
                            <a:srgbClr val="000000"/>
                          </a:solidFill>
                          <a:latin typeface="Times New Roman"/>
                          <a:ea typeface="宋体"/>
                          <a:cs typeface="宋体"/>
                        </a:rPr>
                        <a:t>非居民企业 </a:t>
                      </a:r>
                      <a:endParaRPr lang="zh-CN" sz="2400" kern="100" dirty="0">
                        <a:latin typeface="Times New Roman"/>
                        <a:ea typeface="宋体"/>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c>
                  <a:txBody>
                    <a:bodyPr/>
                    <a:lstStyle/>
                    <a:p>
                      <a:pPr>
                        <a:spcAft>
                          <a:spcPts val="0"/>
                        </a:spcAft>
                      </a:pPr>
                      <a:r>
                        <a:rPr lang="zh-CN" sz="2400" kern="100" dirty="0">
                          <a:solidFill>
                            <a:srgbClr val="000000"/>
                          </a:solidFill>
                          <a:latin typeface="Times New Roman"/>
                          <a:ea typeface="宋体"/>
                          <a:cs typeface="宋体"/>
                        </a:rPr>
                        <a:t>（</a:t>
                      </a:r>
                      <a:r>
                        <a:rPr lang="en-US" sz="2400" kern="100" dirty="0">
                          <a:solidFill>
                            <a:srgbClr val="000000"/>
                          </a:solidFill>
                          <a:latin typeface="Times New Roman"/>
                          <a:ea typeface="宋体"/>
                          <a:cs typeface="宋体"/>
                        </a:rPr>
                        <a:t>1</a:t>
                      </a:r>
                      <a:r>
                        <a:rPr lang="zh-CN" sz="2400" kern="100" dirty="0">
                          <a:solidFill>
                            <a:srgbClr val="000000"/>
                          </a:solidFill>
                          <a:latin typeface="Times New Roman"/>
                          <a:ea typeface="宋体"/>
                          <a:cs typeface="宋体"/>
                        </a:rPr>
                        <a:t>）境内机构、场所</a:t>
                      </a:r>
                      <a:r>
                        <a:rPr lang="zh-CN" altLang="en-US" sz="2400" kern="100" dirty="0">
                          <a:solidFill>
                            <a:srgbClr val="000000"/>
                          </a:solidFill>
                          <a:latin typeface="Times New Roman"/>
                          <a:ea typeface="宋体"/>
                          <a:cs typeface="宋体"/>
                        </a:rPr>
                        <a:t>取得的与机构、场所有实际联系的境内、外</a:t>
                      </a:r>
                      <a:r>
                        <a:rPr lang="zh-CN" sz="2400" kern="100" dirty="0">
                          <a:solidFill>
                            <a:srgbClr val="000000"/>
                          </a:solidFill>
                          <a:latin typeface="Times New Roman"/>
                          <a:ea typeface="宋体"/>
                          <a:cs typeface="宋体"/>
                        </a:rPr>
                        <a:t>所得 </a:t>
                      </a:r>
                      <a:endParaRPr lang="zh-CN" sz="2400" kern="100" dirty="0">
                        <a:latin typeface="Times New Roman"/>
                        <a:ea typeface="宋体"/>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c>
                  <a:txBody>
                    <a:bodyPr/>
                    <a:lstStyle/>
                    <a:p>
                      <a:pPr>
                        <a:spcAft>
                          <a:spcPts val="0"/>
                        </a:spcAft>
                      </a:pPr>
                      <a:r>
                        <a:rPr lang="zh-CN" altLang="en-US" sz="2400" b="1" kern="1200" dirty="0">
                          <a:solidFill>
                            <a:srgbClr val="FF0000"/>
                          </a:solidFill>
                          <a:latin typeface="+mn-lt"/>
                          <a:ea typeface="+mn-ea"/>
                          <a:cs typeface="+mn-cs"/>
                        </a:rPr>
                        <a:t>无限</a:t>
                      </a:r>
                      <a:r>
                        <a:rPr lang="zh-CN" altLang="en-US" sz="2400" kern="1200" dirty="0">
                          <a:solidFill>
                            <a:schemeClr val="tx1"/>
                          </a:solidFill>
                          <a:latin typeface="+mn-lt"/>
                          <a:ea typeface="+mn-ea"/>
                          <a:cs typeface="+mn-cs"/>
                        </a:rPr>
                        <a:t>纳税义务</a:t>
                      </a:r>
                      <a:endParaRPr lang="zh-CN" sz="2400" kern="1200"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extLst>
                  <a:ext uri="{0D108BD9-81ED-4DB2-BD59-A6C34878D82A}">
                    <a16:rowId xmlns:a16="http://schemas.microsoft.com/office/drawing/2014/main" val="10001"/>
                  </a:ext>
                </a:extLst>
              </a:tr>
              <a:tr h="863904">
                <a:tc vMerge="1">
                  <a:txBody>
                    <a:bodyPr/>
                    <a:lstStyle/>
                    <a:p>
                      <a:endParaRPr lang="zh-CN" altLang="en-US"/>
                    </a:p>
                  </a:txBody>
                  <a:tcPr/>
                </a:tc>
                <a:tc vMerge="1">
                  <a:txBody>
                    <a:bodyPr/>
                    <a:lstStyle/>
                    <a:p>
                      <a:endParaRPr lang="zh-CN" altLang="en-US"/>
                    </a:p>
                  </a:txBody>
                  <a:tcPr/>
                </a:tc>
                <a:tc>
                  <a:txBody>
                    <a:bodyPr/>
                    <a:lstStyle/>
                    <a:p>
                      <a:pPr>
                        <a:spcAft>
                          <a:spcPts val="0"/>
                        </a:spcAft>
                      </a:pPr>
                      <a:r>
                        <a:rPr lang="zh-CN" sz="2400" kern="100" dirty="0">
                          <a:solidFill>
                            <a:srgbClr val="000000"/>
                          </a:solidFill>
                          <a:latin typeface="Times New Roman"/>
                          <a:ea typeface="宋体"/>
                          <a:cs typeface="宋体"/>
                        </a:rPr>
                        <a:t>（</a:t>
                      </a:r>
                      <a:r>
                        <a:rPr lang="en-US" sz="2400" kern="100" dirty="0">
                          <a:solidFill>
                            <a:srgbClr val="000000"/>
                          </a:solidFill>
                          <a:latin typeface="Times New Roman"/>
                          <a:ea typeface="宋体"/>
                          <a:cs typeface="宋体"/>
                        </a:rPr>
                        <a:t>2</a:t>
                      </a:r>
                      <a:r>
                        <a:rPr lang="zh-CN" sz="2400" kern="100" dirty="0">
                          <a:solidFill>
                            <a:srgbClr val="000000"/>
                          </a:solidFill>
                          <a:latin typeface="Times New Roman"/>
                          <a:ea typeface="宋体"/>
                          <a:cs typeface="宋体"/>
                        </a:rPr>
                        <a:t>）来源于境外</a:t>
                      </a:r>
                      <a:r>
                        <a:rPr lang="zh-CN" altLang="en-US" sz="2400" kern="100" dirty="0">
                          <a:solidFill>
                            <a:srgbClr val="000000"/>
                          </a:solidFill>
                          <a:latin typeface="Times New Roman"/>
                          <a:ea typeface="宋体"/>
                          <a:cs typeface="宋体"/>
                        </a:rPr>
                        <a:t>内</a:t>
                      </a:r>
                      <a:r>
                        <a:rPr lang="zh-CN" sz="2400" kern="100" dirty="0">
                          <a:solidFill>
                            <a:srgbClr val="000000"/>
                          </a:solidFill>
                          <a:latin typeface="Times New Roman"/>
                          <a:ea typeface="宋体"/>
                          <a:cs typeface="宋体"/>
                        </a:rPr>
                        <a:t>，但与境内机构、场所</a:t>
                      </a:r>
                      <a:r>
                        <a:rPr lang="zh-CN" altLang="en-US" sz="2400" kern="100" dirty="0">
                          <a:solidFill>
                            <a:srgbClr val="000000"/>
                          </a:solidFill>
                          <a:latin typeface="Times New Roman"/>
                          <a:ea typeface="宋体"/>
                          <a:cs typeface="宋体"/>
                        </a:rPr>
                        <a:t>没</a:t>
                      </a:r>
                      <a:r>
                        <a:rPr lang="zh-CN" sz="2400" kern="100" dirty="0">
                          <a:solidFill>
                            <a:srgbClr val="000000"/>
                          </a:solidFill>
                          <a:latin typeface="Times New Roman"/>
                          <a:ea typeface="宋体"/>
                          <a:cs typeface="宋体"/>
                        </a:rPr>
                        <a:t>有</a:t>
                      </a:r>
                      <a:r>
                        <a:rPr lang="zh-CN" sz="2400" b="1" u="dbl" kern="100" dirty="0">
                          <a:solidFill>
                            <a:srgbClr val="A50021"/>
                          </a:solidFill>
                          <a:latin typeface="Times New Roman"/>
                          <a:ea typeface="宋体"/>
                          <a:cs typeface="宋体"/>
                        </a:rPr>
                        <a:t>实际联系</a:t>
                      </a:r>
                      <a:r>
                        <a:rPr lang="zh-CN" sz="2400" kern="100" dirty="0">
                          <a:solidFill>
                            <a:srgbClr val="000000"/>
                          </a:solidFill>
                          <a:latin typeface="Times New Roman"/>
                          <a:ea typeface="宋体"/>
                          <a:cs typeface="宋体"/>
                        </a:rPr>
                        <a:t>的所得 </a:t>
                      </a:r>
                      <a:endParaRPr lang="zh-CN" sz="2400" kern="100" dirty="0">
                        <a:latin typeface="Times New Roman"/>
                        <a:ea typeface="宋体"/>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c rowSpan="2">
                  <a:txBody>
                    <a:bodyPr/>
                    <a:lstStyle/>
                    <a:p>
                      <a:r>
                        <a:rPr lang="zh-CN" altLang="en-US" sz="2400" dirty="0"/>
                        <a:t>体现为</a:t>
                      </a:r>
                      <a:r>
                        <a:rPr lang="zh-CN" altLang="en-US" sz="2400" b="1" dirty="0">
                          <a:solidFill>
                            <a:srgbClr val="FF0000"/>
                          </a:solidFill>
                        </a:rPr>
                        <a:t>有限</a:t>
                      </a:r>
                      <a:r>
                        <a:rPr lang="zh-CN" altLang="en-US" sz="2400" dirty="0"/>
                        <a:t>的纳税义务（境内） </a:t>
                      </a:r>
                    </a:p>
                    <a:p>
                      <a:endParaRPr lang="zh-CN" alt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extLst>
                  <a:ext uri="{0D108BD9-81ED-4DB2-BD59-A6C34878D82A}">
                    <a16:rowId xmlns:a16="http://schemas.microsoft.com/office/drawing/2014/main" val="10002"/>
                  </a:ext>
                </a:extLst>
              </a:tr>
              <a:tr h="873408">
                <a:tc vMerge="1">
                  <a:txBody>
                    <a:bodyPr/>
                    <a:lstStyle/>
                    <a:p>
                      <a:endParaRPr lang="zh-CN" altLang="en-US"/>
                    </a:p>
                  </a:txBody>
                  <a:tcPr/>
                </a:tc>
                <a:tc vMerge="1">
                  <a:txBody>
                    <a:bodyPr/>
                    <a:lstStyle/>
                    <a:p>
                      <a:endParaRPr lang="zh-CN" altLang="en-US"/>
                    </a:p>
                  </a:txBody>
                  <a:tcPr/>
                </a:tc>
                <a:tc>
                  <a:txBody>
                    <a:bodyPr/>
                    <a:lstStyle/>
                    <a:p>
                      <a:pPr>
                        <a:spcAft>
                          <a:spcPts val="0"/>
                        </a:spcAft>
                      </a:pPr>
                      <a:r>
                        <a:rPr lang="zh-CN" sz="2400" kern="100" dirty="0">
                          <a:solidFill>
                            <a:srgbClr val="000000"/>
                          </a:solidFill>
                          <a:latin typeface="Times New Roman"/>
                          <a:ea typeface="宋体"/>
                          <a:cs typeface="宋体"/>
                        </a:rPr>
                        <a:t>（</a:t>
                      </a:r>
                      <a:r>
                        <a:rPr lang="en-US" sz="2400" kern="100" dirty="0">
                          <a:solidFill>
                            <a:srgbClr val="000000"/>
                          </a:solidFill>
                          <a:latin typeface="Times New Roman"/>
                          <a:ea typeface="宋体"/>
                          <a:cs typeface="宋体"/>
                        </a:rPr>
                        <a:t>3</a:t>
                      </a:r>
                      <a:r>
                        <a:rPr lang="zh-CN" sz="2400" kern="100" dirty="0">
                          <a:solidFill>
                            <a:srgbClr val="000000"/>
                          </a:solidFill>
                          <a:latin typeface="Times New Roman"/>
                          <a:ea typeface="宋体"/>
                          <a:cs typeface="宋体"/>
                        </a:rPr>
                        <a:t>）没有机构、场所的，来源于境内的所得</a:t>
                      </a:r>
                      <a:endParaRPr lang="zh-CN" sz="2400" kern="100" dirty="0">
                        <a:latin typeface="Times New Roman"/>
                        <a:ea typeface="宋体"/>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c vMerge="1">
                  <a:txBody>
                    <a:bodyPr/>
                    <a:lstStyle/>
                    <a:p>
                      <a:endParaRPr lang="zh-CN" altLang="en-US"/>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a:extLst>
              <a:ext uri="{FF2B5EF4-FFF2-40B4-BE49-F238E27FC236}">
                <a16:creationId xmlns:a16="http://schemas.microsoft.com/office/drawing/2014/main" id="{E1D4C31A-9D76-4F6A-B3FD-3ECD0FBD6C91}"/>
              </a:ext>
            </a:extLst>
          </p:cNvPr>
          <p:cNvSpPr>
            <a:spLocks noGrp="1"/>
          </p:cNvSpPr>
          <p:nvPr>
            <p:ph type="title"/>
          </p:nvPr>
        </p:nvSpPr>
        <p:spPr/>
        <p:txBody>
          <a:bodyPr/>
          <a:lstStyle/>
          <a:p>
            <a:r>
              <a:rPr lang="zh-CN" altLang="en-US"/>
              <a:t>练习</a:t>
            </a:r>
          </a:p>
        </p:txBody>
      </p:sp>
      <p:sp>
        <p:nvSpPr>
          <p:cNvPr id="35843" name="内容占位符 2">
            <a:extLst>
              <a:ext uri="{FF2B5EF4-FFF2-40B4-BE49-F238E27FC236}">
                <a16:creationId xmlns:a16="http://schemas.microsoft.com/office/drawing/2014/main" id="{D08D8069-3650-4C24-883E-8BEA015AFD80}"/>
              </a:ext>
            </a:extLst>
          </p:cNvPr>
          <p:cNvSpPr>
            <a:spLocks noGrp="1"/>
          </p:cNvSpPr>
          <p:nvPr>
            <p:ph idx="1"/>
          </p:nvPr>
        </p:nvSpPr>
        <p:spPr>
          <a:xfrm>
            <a:off x="457200" y="1341438"/>
            <a:ext cx="8229600" cy="4945062"/>
          </a:xfrm>
        </p:spPr>
        <p:txBody>
          <a:bodyPr/>
          <a:lstStyle/>
          <a:p>
            <a:pPr>
              <a:buFont typeface="Wingdings 2" panose="05020102010507070707" pitchFamily="18" charset="2"/>
              <a:buNone/>
            </a:pPr>
            <a:r>
              <a:rPr lang="zh-CN" altLang="zh-CN" sz="2800" b="1">
                <a:latin typeface="楷体" panose="02010609060101010101" pitchFamily="49" charset="-122"/>
                <a:ea typeface="楷体" panose="02010609060101010101" pitchFamily="49" charset="-122"/>
              </a:rPr>
              <a:t>（单选题）某日本企业（实际管理机构不在中国境内）在中国境内设立分支机构，</a:t>
            </a:r>
            <a:r>
              <a:rPr lang="en-US" altLang="zh-CN" sz="2800" b="1">
                <a:latin typeface="楷体" panose="02010609060101010101" pitchFamily="49" charset="-122"/>
                <a:ea typeface="楷体" panose="02010609060101010101" pitchFamily="49" charset="-122"/>
              </a:rPr>
              <a:t>2016</a:t>
            </a:r>
            <a:r>
              <a:rPr lang="zh-CN" altLang="zh-CN" sz="2800" b="1">
                <a:latin typeface="楷体" panose="02010609060101010101" pitchFamily="49" charset="-122"/>
                <a:ea typeface="楷体" panose="02010609060101010101" pitchFamily="49" charset="-122"/>
              </a:rPr>
              <a:t>年该机构在中国境内取得咨询收入</a:t>
            </a:r>
            <a:r>
              <a:rPr lang="en-US" altLang="zh-CN" sz="2800" b="1">
                <a:latin typeface="楷体" panose="02010609060101010101" pitchFamily="49" charset="-122"/>
                <a:ea typeface="楷体" panose="02010609060101010101" pitchFamily="49" charset="-122"/>
              </a:rPr>
              <a:t>500</a:t>
            </a:r>
            <a:r>
              <a:rPr lang="zh-CN" altLang="zh-CN" sz="2800" b="1">
                <a:latin typeface="楷体" panose="02010609060101010101" pitchFamily="49" charset="-122"/>
                <a:ea typeface="楷体" panose="02010609060101010101" pitchFamily="49" charset="-122"/>
              </a:rPr>
              <a:t>万元，在中国境内培训技术人员，取得日方支付的培训收入</a:t>
            </a:r>
            <a:r>
              <a:rPr lang="en-US" altLang="zh-CN" sz="2800" b="1">
                <a:latin typeface="楷体" panose="02010609060101010101" pitchFamily="49" charset="-122"/>
                <a:ea typeface="楷体" panose="02010609060101010101" pitchFamily="49" charset="-122"/>
              </a:rPr>
              <a:t>200</a:t>
            </a:r>
            <a:r>
              <a:rPr lang="zh-CN" altLang="zh-CN" sz="2800" b="1">
                <a:latin typeface="楷体" panose="02010609060101010101" pitchFamily="49" charset="-122"/>
                <a:ea typeface="楷体" panose="02010609060101010101" pitchFamily="49" charset="-122"/>
              </a:rPr>
              <a:t>万元，在香港取得与该分支机构无实际联系的所得</a:t>
            </a:r>
            <a:r>
              <a:rPr lang="en-US" altLang="zh-CN" sz="2800" b="1">
                <a:latin typeface="楷体" panose="02010609060101010101" pitchFamily="49" charset="-122"/>
                <a:ea typeface="楷体" panose="02010609060101010101" pitchFamily="49" charset="-122"/>
              </a:rPr>
              <a:t>80</a:t>
            </a:r>
            <a:r>
              <a:rPr lang="zh-CN" altLang="zh-CN" sz="2800" b="1">
                <a:latin typeface="楷体" panose="02010609060101010101" pitchFamily="49" charset="-122"/>
                <a:ea typeface="楷体" panose="02010609060101010101" pitchFamily="49" charset="-122"/>
              </a:rPr>
              <a:t>万元，</a:t>
            </a:r>
            <a:r>
              <a:rPr lang="en-US" altLang="zh-CN" sz="2800" b="1">
                <a:latin typeface="楷体" panose="02010609060101010101" pitchFamily="49" charset="-122"/>
                <a:ea typeface="楷体" panose="02010609060101010101" pitchFamily="49" charset="-122"/>
              </a:rPr>
              <a:t>2016</a:t>
            </a:r>
            <a:r>
              <a:rPr lang="zh-CN" altLang="zh-CN" sz="2800" b="1">
                <a:latin typeface="楷体" panose="02010609060101010101" pitchFamily="49" charset="-122"/>
                <a:ea typeface="楷体" panose="02010609060101010101" pitchFamily="49" charset="-122"/>
              </a:rPr>
              <a:t>年度该境内机构企业所得税的应纳税收入总额为（　）万元。</a:t>
            </a:r>
            <a:r>
              <a:rPr lang="en-US" altLang="zh-CN" sz="2800" b="1">
                <a:latin typeface="楷体" panose="02010609060101010101" pitchFamily="49" charset="-122"/>
                <a:ea typeface="楷体" panose="02010609060101010101" pitchFamily="49" charset="-122"/>
              </a:rPr>
              <a:t> </a:t>
            </a:r>
            <a:br>
              <a:rPr lang="en-US" altLang="zh-CN" sz="2800" b="1">
                <a:latin typeface="楷体" panose="02010609060101010101" pitchFamily="49" charset="-122"/>
                <a:ea typeface="楷体" panose="02010609060101010101" pitchFamily="49" charset="-122"/>
              </a:rPr>
            </a:br>
            <a:r>
              <a:rPr lang="zh-CN" altLang="zh-CN" sz="2800" b="1">
                <a:latin typeface="楷体" panose="02010609060101010101" pitchFamily="49" charset="-122"/>
                <a:ea typeface="楷体" panose="02010609060101010101" pitchFamily="49" charset="-122"/>
              </a:rPr>
              <a:t>　　</a:t>
            </a:r>
            <a:r>
              <a:rPr lang="en-US" altLang="zh-CN" sz="2800" b="1">
                <a:latin typeface="楷体" panose="02010609060101010101" pitchFamily="49" charset="-122"/>
                <a:ea typeface="楷体" panose="02010609060101010101" pitchFamily="49" charset="-122"/>
              </a:rPr>
              <a:t>A.500</a:t>
            </a:r>
            <a:br>
              <a:rPr lang="en-US" altLang="zh-CN" sz="2800" b="1">
                <a:latin typeface="楷体" panose="02010609060101010101" pitchFamily="49" charset="-122"/>
                <a:ea typeface="楷体" panose="02010609060101010101" pitchFamily="49" charset="-122"/>
              </a:rPr>
            </a:br>
            <a:r>
              <a:rPr lang="zh-CN" altLang="zh-CN" sz="2800" b="1">
                <a:latin typeface="楷体" panose="02010609060101010101" pitchFamily="49" charset="-122"/>
                <a:ea typeface="楷体" panose="02010609060101010101" pitchFamily="49" charset="-122"/>
              </a:rPr>
              <a:t>　　</a:t>
            </a:r>
            <a:r>
              <a:rPr lang="en-US" altLang="zh-CN" sz="2800" b="1">
                <a:latin typeface="楷体" panose="02010609060101010101" pitchFamily="49" charset="-122"/>
                <a:ea typeface="楷体" panose="02010609060101010101" pitchFamily="49" charset="-122"/>
              </a:rPr>
              <a:t>B.580</a:t>
            </a:r>
            <a:br>
              <a:rPr lang="en-US" altLang="zh-CN" sz="2800" b="1">
                <a:latin typeface="楷体" panose="02010609060101010101" pitchFamily="49" charset="-122"/>
                <a:ea typeface="楷体" panose="02010609060101010101" pitchFamily="49" charset="-122"/>
              </a:rPr>
            </a:br>
            <a:r>
              <a:rPr lang="zh-CN" altLang="zh-CN" sz="2800" b="1">
                <a:latin typeface="楷体" panose="02010609060101010101" pitchFamily="49" charset="-122"/>
                <a:ea typeface="楷体" panose="02010609060101010101" pitchFamily="49" charset="-122"/>
              </a:rPr>
              <a:t>　　</a:t>
            </a:r>
            <a:r>
              <a:rPr lang="en-US" altLang="zh-CN" sz="2800" b="1">
                <a:latin typeface="楷体" panose="02010609060101010101" pitchFamily="49" charset="-122"/>
                <a:ea typeface="楷体" panose="02010609060101010101" pitchFamily="49" charset="-122"/>
              </a:rPr>
              <a:t>C.700</a:t>
            </a:r>
            <a:br>
              <a:rPr lang="en-US" altLang="zh-CN" sz="2800" b="1">
                <a:latin typeface="楷体" panose="02010609060101010101" pitchFamily="49" charset="-122"/>
                <a:ea typeface="楷体" panose="02010609060101010101" pitchFamily="49" charset="-122"/>
              </a:rPr>
            </a:br>
            <a:r>
              <a:rPr lang="zh-CN" altLang="zh-CN" sz="2800" b="1">
                <a:latin typeface="楷体" panose="02010609060101010101" pitchFamily="49" charset="-122"/>
                <a:ea typeface="楷体" panose="02010609060101010101" pitchFamily="49" charset="-122"/>
              </a:rPr>
              <a:t>　　</a:t>
            </a:r>
            <a:r>
              <a:rPr lang="en-US" altLang="zh-CN" sz="2800" b="1">
                <a:latin typeface="楷体" panose="02010609060101010101" pitchFamily="49" charset="-122"/>
                <a:ea typeface="楷体" panose="02010609060101010101" pitchFamily="49" charset="-122"/>
              </a:rPr>
              <a:t>D.780 </a:t>
            </a:r>
            <a:endParaRPr lang="zh-CN" altLang="en-US" sz="2800" b="1">
              <a:latin typeface="楷体" panose="02010609060101010101" pitchFamily="49" charset="-122"/>
              <a:ea typeface="楷体" panose="02010609060101010101" pitchFamily="49"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内容占位符 2">
            <a:extLst>
              <a:ext uri="{FF2B5EF4-FFF2-40B4-BE49-F238E27FC236}">
                <a16:creationId xmlns:a16="http://schemas.microsoft.com/office/drawing/2014/main" id="{14288301-C51E-4994-ACCB-F350A4B559DF}"/>
              </a:ext>
            </a:extLst>
          </p:cNvPr>
          <p:cNvSpPr>
            <a:spLocks noGrp="1"/>
          </p:cNvSpPr>
          <p:nvPr>
            <p:ph idx="1"/>
          </p:nvPr>
        </p:nvSpPr>
        <p:spPr>
          <a:xfrm>
            <a:off x="179388" y="476250"/>
            <a:ext cx="8713787" cy="576263"/>
          </a:xfrm>
        </p:spPr>
        <p:txBody>
          <a:bodyPr/>
          <a:lstStyle/>
          <a:p>
            <a:r>
              <a:rPr lang="zh-CN" altLang="en-US"/>
              <a:t>（二）所得来源地的确定</a:t>
            </a:r>
          </a:p>
        </p:txBody>
      </p:sp>
      <p:pic>
        <p:nvPicPr>
          <p:cNvPr id="36867" name="Picture 3">
            <a:extLst>
              <a:ext uri="{FF2B5EF4-FFF2-40B4-BE49-F238E27FC236}">
                <a16:creationId xmlns:a16="http://schemas.microsoft.com/office/drawing/2014/main" id="{D3E51078-4C82-4AD2-B475-424AD870AC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400175"/>
            <a:ext cx="9580563" cy="418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标题 1">
            <a:extLst>
              <a:ext uri="{FF2B5EF4-FFF2-40B4-BE49-F238E27FC236}">
                <a16:creationId xmlns:a16="http://schemas.microsoft.com/office/drawing/2014/main" id="{11964187-F189-42C2-A4E9-2E9707F6A0DD}"/>
              </a:ext>
            </a:extLst>
          </p:cNvPr>
          <p:cNvSpPr>
            <a:spLocks noGrp="1"/>
          </p:cNvSpPr>
          <p:nvPr>
            <p:ph type="title"/>
          </p:nvPr>
        </p:nvSpPr>
        <p:spPr/>
        <p:txBody>
          <a:bodyPr/>
          <a:lstStyle/>
          <a:p>
            <a:r>
              <a:rPr lang="zh-CN" altLang="en-US"/>
              <a:t>练  习</a:t>
            </a:r>
          </a:p>
        </p:txBody>
      </p:sp>
      <p:sp>
        <p:nvSpPr>
          <p:cNvPr id="36867" name="内容占位符 2">
            <a:extLst>
              <a:ext uri="{FF2B5EF4-FFF2-40B4-BE49-F238E27FC236}">
                <a16:creationId xmlns:a16="http://schemas.microsoft.com/office/drawing/2014/main" id="{9F3B35C9-A4B9-4AB6-A9AA-4986AC155DAD}"/>
              </a:ext>
            </a:extLst>
          </p:cNvPr>
          <p:cNvSpPr>
            <a:spLocks noGrp="1"/>
          </p:cNvSpPr>
          <p:nvPr>
            <p:ph idx="1"/>
          </p:nvPr>
        </p:nvSpPr>
        <p:spPr/>
        <p:txBody>
          <a:bodyPr/>
          <a:lstStyle/>
          <a:p>
            <a:r>
              <a:rPr lang="zh-CN" altLang="zh-CN" sz="2800" b="1">
                <a:latin typeface="楷体" panose="02010609060101010101" pitchFamily="49" charset="-122"/>
                <a:ea typeface="楷体" panose="02010609060101010101" pitchFamily="49" charset="-122"/>
              </a:rPr>
              <a:t>（多选题）下列关于来源地的确定说法正确的有（　）</a:t>
            </a:r>
            <a:r>
              <a:rPr lang="en-US" altLang="zh-CN" sz="2800" b="1">
                <a:latin typeface="楷体" panose="02010609060101010101" pitchFamily="49" charset="-122"/>
                <a:ea typeface="楷体" panose="02010609060101010101" pitchFamily="49" charset="-122"/>
              </a:rPr>
              <a:t> </a:t>
            </a:r>
            <a:br>
              <a:rPr lang="en-US" altLang="zh-CN" sz="2800" b="1">
                <a:latin typeface="楷体" panose="02010609060101010101" pitchFamily="49" charset="-122"/>
                <a:ea typeface="楷体" panose="02010609060101010101" pitchFamily="49" charset="-122"/>
              </a:rPr>
            </a:br>
            <a:r>
              <a:rPr lang="zh-CN" altLang="zh-CN" sz="2800" b="1">
                <a:latin typeface="楷体" panose="02010609060101010101" pitchFamily="49" charset="-122"/>
                <a:ea typeface="楷体" panose="02010609060101010101" pitchFamily="49" charset="-122"/>
              </a:rPr>
              <a:t>　　</a:t>
            </a:r>
            <a:r>
              <a:rPr lang="en-US" altLang="zh-CN" sz="2800" b="1">
                <a:latin typeface="楷体" panose="02010609060101010101" pitchFamily="49" charset="-122"/>
                <a:ea typeface="楷体" panose="02010609060101010101" pitchFamily="49" charset="-122"/>
              </a:rPr>
              <a:t>A.</a:t>
            </a:r>
            <a:r>
              <a:rPr lang="zh-CN" altLang="zh-CN" sz="2800" b="1">
                <a:latin typeface="楷体" panose="02010609060101010101" pitchFamily="49" charset="-122"/>
                <a:ea typeface="楷体" panose="02010609060101010101" pitchFamily="49" charset="-122"/>
              </a:rPr>
              <a:t>销售货物所得按照交易活动发生地确定</a:t>
            </a:r>
            <a:br>
              <a:rPr lang="en-US" altLang="zh-CN" sz="2800" b="1">
                <a:latin typeface="楷体" panose="02010609060101010101" pitchFamily="49" charset="-122"/>
                <a:ea typeface="楷体" panose="02010609060101010101" pitchFamily="49" charset="-122"/>
              </a:rPr>
            </a:br>
            <a:r>
              <a:rPr lang="zh-CN" altLang="zh-CN" sz="2800" b="1">
                <a:latin typeface="楷体" panose="02010609060101010101" pitchFamily="49" charset="-122"/>
                <a:ea typeface="楷体" panose="02010609060101010101" pitchFamily="49" charset="-122"/>
              </a:rPr>
              <a:t>　　</a:t>
            </a:r>
            <a:r>
              <a:rPr lang="en-US" altLang="zh-CN" sz="2800" b="1">
                <a:latin typeface="楷体" panose="02010609060101010101" pitchFamily="49" charset="-122"/>
                <a:ea typeface="楷体" panose="02010609060101010101" pitchFamily="49" charset="-122"/>
              </a:rPr>
              <a:t>B.</a:t>
            </a:r>
            <a:r>
              <a:rPr lang="zh-CN" altLang="zh-CN" sz="2800" b="1">
                <a:latin typeface="楷体" panose="02010609060101010101" pitchFamily="49" charset="-122"/>
                <a:ea typeface="楷体" panose="02010609060101010101" pitchFamily="49" charset="-122"/>
              </a:rPr>
              <a:t>提供劳务所得按照报酬支付地确定</a:t>
            </a:r>
            <a:br>
              <a:rPr lang="en-US" altLang="zh-CN" sz="2800" b="1">
                <a:latin typeface="楷体" panose="02010609060101010101" pitchFamily="49" charset="-122"/>
                <a:ea typeface="楷体" panose="02010609060101010101" pitchFamily="49" charset="-122"/>
              </a:rPr>
            </a:br>
            <a:r>
              <a:rPr lang="zh-CN" altLang="zh-CN" sz="2800" b="1">
                <a:latin typeface="楷体" panose="02010609060101010101" pitchFamily="49" charset="-122"/>
                <a:ea typeface="楷体" panose="02010609060101010101" pitchFamily="49" charset="-122"/>
              </a:rPr>
              <a:t>　　</a:t>
            </a:r>
            <a:r>
              <a:rPr lang="en-US" altLang="zh-CN" sz="2800" b="1">
                <a:latin typeface="楷体" panose="02010609060101010101" pitchFamily="49" charset="-122"/>
                <a:ea typeface="楷体" panose="02010609060101010101" pitchFamily="49" charset="-122"/>
              </a:rPr>
              <a:t>C.</a:t>
            </a:r>
            <a:r>
              <a:rPr lang="zh-CN" altLang="zh-CN" sz="2800" b="1">
                <a:latin typeface="楷体" panose="02010609060101010101" pitchFamily="49" charset="-122"/>
                <a:ea typeface="楷体" panose="02010609060101010101" pitchFamily="49" charset="-122"/>
              </a:rPr>
              <a:t>权益性投资资产转让所得按照被投资企业所在地确定</a:t>
            </a:r>
            <a:br>
              <a:rPr lang="en-US" altLang="zh-CN" sz="2800" b="1">
                <a:latin typeface="楷体" panose="02010609060101010101" pitchFamily="49" charset="-122"/>
                <a:ea typeface="楷体" panose="02010609060101010101" pitchFamily="49" charset="-122"/>
              </a:rPr>
            </a:br>
            <a:r>
              <a:rPr lang="zh-CN" altLang="zh-CN" sz="2800" b="1">
                <a:latin typeface="楷体" panose="02010609060101010101" pitchFamily="49" charset="-122"/>
                <a:ea typeface="楷体" panose="02010609060101010101" pitchFamily="49" charset="-122"/>
              </a:rPr>
              <a:t>　　</a:t>
            </a:r>
            <a:r>
              <a:rPr lang="en-US" altLang="zh-CN" sz="2800" b="1">
                <a:latin typeface="楷体" panose="02010609060101010101" pitchFamily="49" charset="-122"/>
                <a:ea typeface="楷体" panose="02010609060101010101" pitchFamily="49" charset="-122"/>
              </a:rPr>
              <a:t>D.</a:t>
            </a:r>
            <a:r>
              <a:rPr lang="zh-CN" altLang="zh-CN" sz="2800" b="1">
                <a:latin typeface="楷体" panose="02010609060101010101" pitchFamily="49" charset="-122"/>
                <a:ea typeface="楷体" panose="02010609060101010101" pitchFamily="49" charset="-122"/>
              </a:rPr>
              <a:t>特许权使用费所得按负担、支付所得的企业所在地确定</a:t>
            </a:r>
            <a:br>
              <a:rPr lang="en-US" altLang="zh-CN" sz="2800" b="1">
                <a:latin typeface="楷体" panose="02010609060101010101" pitchFamily="49" charset="-122"/>
                <a:ea typeface="楷体" panose="02010609060101010101" pitchFamily="49" charset="-122"/>
              </a:rPr>
            </a:br>
            <a:r>
              <a:rPr lang="zh-CN" altLang="zh-CN" sz="2800" b="1">
                <a:latin typeface="楷体" panose="02010609060101010101" pitchFamily="49" charset="-122"/>
                <a:ea typeface="楷体" panose="02010609060101010101" pitchFamily="49" charset="-122"/>
              </a:rPr>
              <a:t>　　</a:t>
            </a:r>
            <a:r>
              <a:rPr lang="en-US" altLang="zh-CN" sz="2800" b="1">
                <a:latin typeface="楷体" panose="02010609060101010101" pitchFamily="49" charset="-122"/>
                <a:ea typeface="楷体" panose="02010609060101010101" pitchFamily="49" charset="-122"/>
              </a:rPr>
              <a:t>E.</a:t>
            </a:r>
            <a:r>
              <a:rPr lang="zh-CN" altLang="zh-CN" sz="2800" b="1">
                <a:latin typeface="楷体" panose="02010609060101010101" pitchFamily="49" charset="-122"/>
                <a:ea typeface="楷体" panose="02010609060101010101" pitchFamily="49" charset="-122"/>
              </a:rPr>
              <a:t>不动产转让所得按照转让不动产的企业或者机构、场所所在地确定</a:t>
            </a:r>
            <a:endParaRPr lang="en-US" altLang="zh-CN" sz="2800" b="1">
              <a:latin typeface="楷体" panose="02010609060101010101" pitchFamily="49" charset="-122"/>
              <a:ea typeface="楷体" panose="02010609060101010101" pitchFamily="49" charset="-122"/>
            </a:endParaRPr>
          </a:p>
          <a:p>
            <a:r>
              <a:rPr lang="zh-CN" altLang="en-US" sz="2800" b="1">
                <a:latin typeface="楷体" panose="02010609060101010101" pitchFamily="49" charset="-122"/>
                <a:ea typeface="楷体" panose="02010609060101010101" pitchFamily="49" charset="-122"/>
              </a:rPr>
              <a:t>答案：</a:t>
            </a:r>
            <a:r>
              <a:rPr lang="en-US" altLang="zh-CN" sz="2800" b="1">
                <a:latin typeface="楷体" panose="02010609060101010101" pitchFamily="49" charset="-122"/>
                <a:ea typeface="楷体" panose="02010609060101010101" pitchFamily="49" charset="-122"/>
              </a:rPr>
              <a:t>ACD</a:t>
            </a:r>
            <a:endParaRPr lang="zh-CN" altLang="en-US" sz="2800" b="1">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additive="base">
                                        <p:cTn id="7" dur="5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8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6867">
                                            <p:txEl>
                                              <p:pRg st="1" end="1"/>
                                            </p:txEl>
                                          </p:spTgt>
                                        </p:tgtEl>
                                        <p:attrNameLst>
                                          <p:attrName>style.visibility</p:attrName>
                                        </p:attrNameLst>
                                      </p:cBhvr>
                                      <p:to>
                                        <p:strVal val="visible"/>
                                      </p:to>
                                    </p:set>
                                    <p:anim calcmode="lin" valueType="num">
                                      <p:cBhvr additive="base">
                                        <p:cTn id="13" dur="500" fill="hold"/>
                                        <p:tgtEl>
                                          <p:spTgt spid="368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86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内容占位符 2">
            <a:extLst>
              <a:ext uri="{FF2B5EF4-FFF2-40B4-BE49-F238E27FC236}">
                <a16:creationId xmlns:a16="http://schemas.microsoft.com/office/drawing/2014/main" id="{F3E33842-6D9F-4E6C-834F-B19B00D757AB}"/>
              </a:ext>
            </a:extLst>
          </p:cNvPr>
          <p:cNvSpPr>
            <a:spLocks noGrp="1"/>
          </p:cNvSpPr>
          <p:nvPr>
            <p:ph idx="1"/>
          </p:nvPr>
        </p:nvSpPr>
        <p:spPr>
          <a:xfrm>
            <a:off x="457200" y="1125538"/>
            <a:ext cx="8229600" cy="5160962"/>
          </a:xfrm>
        </p:spPr>
        <p:txBody>
          <a:bodyPr/>
          <a:lstStyle/>
          <a:p>
            <a:r>
              <a:rPr lang="en-US" altLang="zh-CN"/>
              <a:t>(</a:t>
            </a:r>
            <a:r>
              <a:rPr lang="zh-CN" altLang="en-US"/>
              <a:t>单选题）依据企业所得税法的规定，下列各项中按负担所得的所在地确定所得来源地的是（　）。</a:t>
            </a:r>
          </a:p>
          <a:p>
            <a:r>
              <a:rPr lang="zh-CN" altLang="en-US"/>
              <a:t>　　</a:t>
            </a:r>
            <a:r>
              <a:rPr lang="en-US" altLang="zh-CN"/>
              <a:t>A.</a:t>
            </a:r>
            <a:r>
              <a:rPr lang="zh-CN" altLang="en-US"/>
              <a:t>销售货物所得</a:t>
            </a:r>
          </a:p>
          <a:p>
            <a:r>
              <a:rPr lang="zh-CN" altLang="en-US"/>
              <a:t>　　</a:t>
            </a:r>
            <a:r>
              <a:rPr lang="en-US" altLang="zh-CN"/>
              <a:t>B.</a:t>
            </a:r>
            <a:r>
              <a:rPr lang="zh-CN" altLang="en-US"/>
              <a:t>权益性投资所得</a:t>
            </a:r>
          </a:p>
          <a:p>
            <a:r>
              <a:rPr lang="zh-CN" altLang="en-US"/>
              <a:t>　　</a:t>
            </a:r>
            <a:r>
              <a:rPr lang="en-US" altLang="zh-CN"/>
              <a:t>C.</a:t>
            </a:r>
            <a:r>
              <a:rPr lang="zh-CN" altLang="en-US"/>
              <a:t>动产转让所得</a:t>
            </a:r>
          </a:p>
          <a:p>
            <a:r>
              <a:rPr lang="zh-CN" altLang="en-US"/>
              <a:t>　　</a:t>
            </a:r>
            <a:r>
              <a:rPr lang="en-US" altLang="zh-CN"/>
              <a:t>D.</a:t>
            </a:r>
            <a:r>
              <a:rPr lang="zh-CN" altLang="en-US"/>
              <a:t>特许权使用费所得</a:t>
            </a:r>
            <a:endParaRPr lang="en-US" altLang="zh-CN"/>
          </a:p>
          <a:p>
            <a:r>
              <a:rPr lang="zh-CN" altLang="en-US"/>
              <a:t>答案：</a:t>
            </a:r>
            <a:r>
              <a:rPr lang="en-US" altLang="zh-CN"/>
              <a:t>D</a:t>
            </a:r>
            <a:endParaRPr lang="zh-CN" altLang="en-US"/>
          </a:p>
          <a:p>
            <a:endParaRPr lang="zh-CN"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CB23271B-9CFE-4628-89DE-B8729512F780}"/>
              </a:ext>
            </a:extLst>
          </p:cNvPr>
          <p:cNvSpPr>
            <a:spLocks noGrp="1"/>
          </p:cNvSpPr>
          <p:nvPr>
            <p:ph idx="1"/>
          </p:nvPr>
        </p:nvSpPr>
        <p:spPr>
          <a:xfrm>
            <a:off x="457200" y="549275"/>
            <a:ext cx="8229600" cy="5737225"/>
          </a:xfrm>
        </p:spPr>
        <p:txBody>
          <a:bodyPr/>
          <a:lstStyle/>
          <a:p>
            <a:r>
              <a:rPr lang="zh-CN" altLang="zh-CN" sz="2800"/>
              <a:t>注册地与实际管理机构所在地均在法国的某银行，取得的下列各项所得中，应按规定缴纳我国企业所得税的有（　）。</a:t>
            </a:r>
            <a:br>
              <a:rPr lang="en-US" altLang="zh-CN" sz="2800"/>
            </a:br>
            <a:r>
              <a:rPr lang="zh-CN" altLang="zh-CN" sz="2800"/>
              <a:t>　　</a:t>
            </a:r>
            <a:r>
              <a:rPr lang="en-US" altLang="zh-CN" sz="2800"/>
              <a:t>A.</a:t>
            </a:r>
            <a:r>
              <a:rPr lang="zh-CN" altLang="zh-CN" sz="2800"/>
              <a:t>转让位于我国的一处不动产取得的财产转让所得</a:t>
            </a:r>
            <a:br>
              <a:rPr lang="en-US" altLang="zh-CN" sz="2800"/>
            </a:br>
            <a:r>
              <a:rPr lang="zh-CN" altLang="zh-CN" sz="2800"/>
              <a:t>　　</a:t>
            </a:r>
            <a:r>
              <a:rPr lang="en-US" altLang="zh-CN" sz="2800"/>
              <a:t>B.</a:t>
            </a:r>
            <a:r>
              <a:rPr lang="zh-CN" altLang="zh-CN" sz="2800"/>
              <a:t>在香港证券交易所购入我国某公司股票后取得的分红所得</a:t>
            </a:r>
            <a:br>
              <a:rPr lang="en-US" altLang="zh-CN" sz="2800"/>
            </a:br>
            <a:r>
              <a:rPr lang="zh-CN" altLang="zh-CN" sz="2800"/>
              <a:t>　　</a:t>
            </a:r>
            <a:r>
              <a:rPr lang="en-US" altLang="zh-CN" sz="2800"/>
              <a:t>C.</a:t>
            </a:r>
            <a:r>
              <a:rPr lang="zh-CN" altLang="zh-CN" sz="2800"/>
              <a:t>在我国设立的分行为我国某公司提供理财咨询服务取得的服务费收入</a:t>
            </a:r>
            <a:br>
              <a:rPr lang="en-US" altLang="zh-CN" sz="2800"/>
            </a:br>
            <a:r>
              <a:rPr lang="zh-CN" altLang="zh-CN" sz="2800"/>
              <a:t>　　</a:t>
            </a:r>
            <a:r>
              <a:rPr lang="en-US" altLang="zh-CN" sz="2800"/>
              <a:t>D.</a:t>
            </a:r>
            <a:r>
              <a:rPr lang="zh-CN" altLang="zh-CN" sz="2800"/>
              <a:t>在我国设立的分行为位于日本的某电站提供流动资金贷款取得的利息收入</a:t>
            </a:r>
            <a:endParaRPr lang="en-US" altLang="zh-CN" sz="2800"/>
          </a:p>
          <a:p>
            <a:r>
              <a:rPr lang="en-US" altLang="zh-CN" sz="2800"/>
              <a:t>『</a:t>
            </a:r>
            <a:r>
              <a:rPr lang="zh-CN" altLang="en-US" sz="2800"/>
              <a:t>正确答案</a:t>
            </a:r>
            <a:r>
              <a:rPr lang="en-US" altLang="zh-CN" sz="2800"/>
              <a:t>』ABCD</a:t>
            </a:r>
            <a:endParaRPr lang="zh-CN" altLang="en-US"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7A2A0552-ED3A-479A-A883-873EDE94D1C4}"/>
              </a:ext>
            </a:extLst>
          </p:cNvPr>
          <p:cNvSpPr>
            <a:spLocks noGrp="1" noRot="1" noChangeArrowheads="1"/>
          </p:cNvSpPr>
          <p:nvPr>
            <p:ph type="title" idx="4294967295"/>
          </p:nvPr>
        </p:nvSpPr>
        <p:spPr/>
        <p:txBody>
          <a:bodyPr/>
          <a:lstStyle/>
          <a:p>
            <a:pPr eaLnBrk="1" hangingPunct="1"/>
            <a:r>
              <a:rPr lang="zh-CN" altLang="en-US" sz="4000" b="1">
                <a:solidFill>
                  <a:schemeClr val="tx1"/>
                </a:solidFill>
                <a:latin typeface="宋体" panose="02010600030101010101" pitchFamily="2" charset="-122"/>
              </a:rPr>
              <a:t>三、企业所得税的税率</a:t>
            </a:r>
            <a:endParaRPr lang="zh-CN" altLang="en-US" sz="4000" b="1">
              <a:solidFill>
                <a:schemeClr val="tx1"/>
              </a:solidFill>
            </a:endParaRPr>
          </a:p>
        </p:txBody>
      </p:sp>
      <p:sp>
        <p:nvSpPr>
          <p:cNvPr id="38915" name="Rectangle 41">
            <a:extLst>
              <a:ext uri="{FF2B5EF4-FFF2-40B4-BE49-F238E27FC236}">
                <a16:creationId xmlns:a16="http://schemas.microsoft.com/office/drawing/2014/main" id="{D8630262-84FA-4780-BF73-9F8AA303ADD5}"/>
              </a:ext>
            </a:extLst>
          </p:cNvPr>
          <p:cNvSpPr>
            <a:spLocks noGrp="1"/>
          </p:cNvSpPr>
          <p:nvPr>
            <p:ph type="body" idx="4294967295"/>
          </p:nvPr>
        </p:nvSpPr>
        <p:spPr/>
        <p:txBody>
          <a:bodyPr/>
          <a:lstStyle/>
          <a:p>
            <a:pPr eaLnBrk="1" hangingPunct="1">
              <a:defRPr/>
            </a:pPr>
            <a:r>
              <a:rPr lang="zh-CN" altLang="en-US" dirty="0"/>
              <a:t>（一）</a:t>
            </a:r>
            <a:r>
              <a:rPr lang="zh-CN" altLang="en-US" dirty="0">
                <a:solidFill>
                  <a:srgbClr val="FF0000"/>
                </a:solidFill>
                <a:effectLst>
                  <a:outerShdw blurRad="38100" dist="38100" dir="2700000" algn="tl">
                    <a:srgbClr val="000000">
                      <a:alpha val="43137"/>
                    </a:srgbClr>
                  </a:outerShdw>
                </a:effectLst>
              </a:rPr>
              <a:t>居民企业适用税率</a:t>
            </a:r>
          </a:p>
        </p:txBody>
      </p:sp>
      <p:graphicFrame>
        <p:nvGraphicFramePr>
          <p:cNvPr id="36868" name="Group 4">
            <a:extLst>
              <a:ext uri="{FF2B5EF4-FFF2-40B4-BE49-F238E27FC236}">
                <a16:creationId xmlns:a16="http://schemas.microsoft.com/office/drawing/2014/main" id="{853CCE53-8285-45D5-AA3D-4B04C4079C59}"/>
              </a:ext>
            </a:extLst>
          </p:cNvPr>
          <p:cNvGraphicFramePr>
            <a:graphicFrameLocks noGrp="1"/>
          </p:cNvGraphicFramePr>
          <p:nvPr/>
        </p:nvGraphicFramePr>
        <p:xfrm>
          <a:off x="900113" y="2276475"/>
          <a:ext cx="7416800" cy="3384550"/>
        </p:xfrm>
        <a:graphic>
          <a:graphicData uri="http://schemas.openxmlformats.org/drawingml/2006/table">
            <a:tbl>
              <a:tblPr/>
              <a:tblGrid>
                <a:gridCol w="3694112">
                  <a:extLst>
                    <a:ext uri="{9D8B030D-6E8A-4147-A177-3AD203B41FA5}">
                      <a16:colId xmlns:a16="http://schemas.microsoft.com/office/drawing/2014/main" val="20000"/>
                    </a:ext>
                  </a:extLst>
                </a:gridCol>
                <a:gridCol w="3722688">
                  <a:extLst>
                    <a:ext uri="{9D8B030D-6E8A-4147-A177-3AD203B41FA5}">
                      <a16:colId xmlns:a16="http://schemas.microsoft.com/office/drawing/2014/main" val="20001"/>
                    </a:ext>
                  </a:extLst>
                </a:gridCol>
              </a:tblGrid>
              <a:tr h="720635">
                <a:tc>
                  <a:txBody>
                    <a:bodyPr/>
                    <a:lstStyle/>
                    <a:p>
                      <a:pPr marL="0" marR="0" lvl="0" indent="0" algn="l" defTabSz="914400" rtl="0" eaLnBrk="1" fontAlgn="base" latinLnBrk="0" hangingPunct="1">
                        <a:lnSpc>
                          <a:spcPct val="100000"/>
                        </a:lnSpc>
                        <a:spcBef>
                          <a:spcPct val="20000"/>
                        </a:spcBef>
                        <a:spcAft>
                          <a:spcPct val="0"/>
                        </a:spcAft>
                        <a:buClr>
                          <a:schemeClr val="tx2"/>
                        </a:buClr>
                        <a:buSzPct val="50000"/>
                        <a:buFont typeface="Wingdings 2" pitchFamily="18" charset="2"/>
                        <a:buNone/>
                        <a:tabLst/>
                      </a:pPr>
                      <a:r>
                        <a:rPr kumimoji="0" lang="zh-CN" altLang="en-US" sz="2800" b="0" i="0" u="none" strike="noStrike" cap="none" normalizeH="0" baseline="0">
                          <a:ln>
                            <a:noFill/>
                          </a:ln>
                          <a:solidFill>
                            <a:schemeClr val="tx1"/>
                          </a:solidFill>
                          <a:effectLst/>
                          <a:latin typeface="Franklin Gothic Book"/>
                          <a:ea typeface="黑体" pitchFamily="49" charset="-122"/>
                        </a:rPr>
                        <a:t>居民企业类型</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50000"/>
                        <a:buFont typeface="Wingdings 2" pitchFamily="18" charset="2"/>
                        <a:buNone/>
                        <a:tabLst/>
                      </a:pPr>
                      <a:r>
                        <a:rPr kumimoji="0" lang="zh-CN" altLang="en-US" sz="2800" b="0" i="0" u="none" strike="noStrike" cap="none" normalizeH="0" baseline="0">
                          <a:ln>
                            <a:noFill/>
                          </a:ln>
                          <a:solidFill>
                            <a:schemeClr val="tx1"/>
                          </a:solidFill>
                          <a:effectLst/>
                          <a:latin typeface="Franklin Gothic Book"/>
                          <a:ea typeface="黑体" pitchFamily="49" charset="-122"/>
                        </a:rPr>
                        <a:t>适用税率</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47619">
                <a:tc>
                  <a:txBody>
                    <a:bodyPr/>
                    <a:lstStyle/>
                    <a:p>
                      <a:pPr marL="0" marR="0" lvl="0" indent="0" algn="l" defTabSz="914400" rtl="0" eaLnBrk="1" fontAlgn="base" latinLnBrk="0" hangingPunct="1">
                        <a:lnSpc>
                          <a:spcPct val="100000"/>
                        </a:lnSpc>
                        <a:spcBef>
                          <a:spcPct val="20000"/>
                        </a:spcBef>
                        <a:spcAft>
                          <a:spcPct val="0"/>
                        </a:spcAft>
                        <a:buClr>
                          <a:schemeClr val="tx2"/>
                        </a:buClr>
                        <a:buSzPct val="50000"/>
                        <a:buFont typeface="Wingdings 2" pitchFamily="18" charset="2"/>
                        <a:buNone/>
                        <a:tabLst/>
                      </a:pPr>
                      <a:r>
                        <a:rPr kumimoji="0" lang="zh-CN" altLang="en-US" sz="2800" b="0" i="0" u="none" strike="noStrike" cap="none" normalizeH="0" baseline="0">
                          <a:ln>
                            <a:noFill/>
                          </a:ln>
                          <a:solidFill>
                            <a:schemeClr val="tx1"/>
                          </a:solidFill>
                          <a:effectLst/>
                          <a:latin typeface="Franklin Gothic Book"/>
                          <a:ea typeface="黑体" pitchFamily="49" charset="-122"/>
                        </a:rPr>
                        <a:t>一般居民企业</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50000"/>
                        <a:buFont typeface="Wingdings 2" pitchFamily="18" charset="2"/>
                        <a:buNone/>
                        <a:tabLst/>
                      </a:pPr>
                      <a:r>
                        <a:rPr kumimoji="0" lang="zh-CN" altLang="en-US" sz="2800" b="0" i="0" u="none" strike="noStrike" cap="none" normalizeH="0" baseline="0">
                          <a:ln>
                            <a:noFill/>
                          </a:ln>
                          <a:solidFill>
                            <a:schemeClr val="tx1"/>
                          </a:solidFill>
                          <a:effectLst/>
                          <a:latin typeface="Franklin Gothic Book"/>
                          <a:ea typeface="黑体" pitchFamily="49" charset="-122"/>
                        </a:rPr>
                        <a:t>基本税率</a:t>
                      </a:r>
                      <a:r>
                        <a:rPr kumimoji="0" lang="en-US" sz="2800" b="0" i="0" u="none" strike="noStrike" cap="none" normalizeH="0" baseline="0">
                          <a:ln>
                            <a:noFill/>
                          </a:ln>
                          <a:solidFill>
                            <a:schemeClr val="tx1"/>
                          </a:solidFill>
                          <a:effectLst/>
                          <a:latin typeface="Franklin Gothic Book"/>
                          <a:ea typeface="黑体" pitchFamily="49" charset="-122"/>
                        </a:rPr>
                        <a:t>25%</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44870">
                <a:tc>
                  <a:txBody>
                    <a:bodyPr/>
                    <a:lstStyle/>
                    <a:p>
                      <a:pPr marL="0" marR="0" lvl="0" indent="0" algn="l" defTabSz="914400" rtl="0" eaLnBrk="1" fontAlgn="base" latinLnBrk="0" hangingPunct="1">
                        <a:lnSpc>
                          <a:spcPct val="100000"/>
                        </a:lnSpc>
                        <a:spcBef>
                          <a:spcPct val="20000"/>
                        </a:spcBef>
                        <a:spcAft>
                          <a:spcPct val="0"/>
                        </a:spcAft>
                        <a:buClr>
                          <a:schemeClr val="tx2"/>
                        </a:buClr>
                        <a:buSzPct val="50000"/>
                        <a:buFont typeface="Wingdings 2" pitchFamily="18" charset="2"/>
                        <a:buNone/>
                        <a:tabLst/>
                      </a:pPr>
                      <a:r>
                        <a:rPr kumimoji="0" lang="zh-CN" altLang="en-US" sz="2800" b="0" i="0" u="none" strike="noStrike" cap="none" normalizeH="0" baseline="0">
                          <a:ln>
                            <a:noFill/>
                          </a:ln>
                          <a:solidFill>
                            <a:schemeClr val="tx1"/>
                          </a:solidFill>
                          <a:effectLst/>
                          <a:latin typeface="Franklin Gothic Book"/>
                          <a:ea typeface="黑体" pitchFamily="49" charset="-122"/>
                        </a:rPr>
                        <a:t>符合条件的小型微利企业</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50000"/>
                        <a:buFont typeface="Wingdings 2" pitchFamily="18" charset="2"/>
                        <a:buNone/>
                        <a:tabLst/>
                      </a:pPr>
                      <a:r>
                        <a:rPr kumimoji="0" lang="en-US" sz="2800" b="0" i="0" u="none" strike="noStrike" cap="none" normalizeH="0" baseline="0">
                          <a:ln>
                            <a:noFill/>
                          </a:ln>
                          <a:solidFill>
                            <a:schemeClr val="tx1"/>
                          </a:solidFill>
                          <a:effectLst/>
                          <a:latin typeface="Franklin Gothic Book"/>
                          <a:ea typeface="黑体" pitchFamily="49" charset="-122"/>
                        </a:rPr>
                        <a:t>20%</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71427">
                <a:tc>
                  <a:txBody>
                    <a:bodyPr/>
                    <a:lstStyle/>
                    <a:p>
                      <a:pPr marL="0" marR="0" lvl="0" indent="0" algn="l" defTabSz="914400" rtl="0" eaLnBrk="1" fontAlgn="base" latinLnBrk="0" hangingPunct="1">
                        <a:lnSpc>
                          <a:spcPct val="100000"/>
                        </a:lnSpc>
                        <a:spcBef>
                          <a:spcPct val="20000"/>
                        </a:spcBef>
                        <a:spcAft>
                          <a:spcPct val="0"/>
                        </a:spcAft>
                        <a:buClr>
                          <a:schemeClr val="tx2"/>
                        </a:buClr>
                        <a:buSzPct val="50000"/>
                        <a:buFont typeface="Wingdings 2" pitchFamily="18" charset="2"/>
                        <a:buNone/>
                        <a:tabLst/>
                      </a:pPr>
                      <a:r>
                        <a:rPr kumimoji="0" lang="zh-CN" altLang="en-US" sz="2800" b="0" i="0" u="none" strike="noStrike" cap="none" normalizeH="0" baseline="0">
                          <a:ln>
                            <a:noFill/>
                          </a:ln>
                          <a:solidFill>
                            <a:schemeClr val="tx1"/>
                          </a:solidFill>
                          <a:effectLst/>
                          <a:latin typeface="Franklin Gothic Book"/>
                          <a:ea typeface="黑体" pitchFamily="49" charset="-122"/>
                        </a:rPr>
                        <a:t>国家需要重点扶持的高新技术企业</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50000"/>
                        <a:buFont typeface="Wingdings 2" pitchFamily="18" charset="2"/>
                        <a:buNone/>
                        <a:tabLst/>
                      </a:pPr>
                      <a:r>
                        <a:rPr kumimoji="0" lang="en-US" sz="2800" b="0" i="0" u="none" strike="noStrike" cap="none" normalizeH="0" baseline="0">
                          <a:ln>
                            <a:noFill/>
                          </a:ln>
                          <a:solidFill>
                            <a:schemeClr val="tx1"/>
                          </a:solidFill>
                          <a:effectLst/>
                          <a:latin typeface="Franklin Gothic Book"/>
                          <a:ea typeface="黑体" pitchFamily="49" charset="-122"/>
                        </a:rPr>
                        <a:t>15%</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0981" name="AutoShape 42">
            <a:extLst>
              <a:ext uri="{FF2B5EF4-FFF2-40B4-BE49-F238E27FC236}">
                <a16:creationId xmlns:a16="http://schemas.microsoft.com/office/drawing/2014/main" id="{18F0D7E2-50D7-42AE-BFC8-2890B8B753B5}"/>
              </a:ext>
            </a:extLst>
          </p:cNvPr>
          <p:cNvSpPr>
            <a:spLocks/>
          </p:cNvSpPr>
          <p:nvPr/>
        </p:nvSpPr>
        <p:spPr bwMode="auto">
          <a:xfrm>
            <a:off x="5508625" y="4149725"/>
            <a:ext cx="287338" cy="1008063"/>
          </a:xfrm>
          <a:prstGeom prst="rightBrace">
            <a:avLst>
              <a:gd name="adj1" fmla="val 29236"/>
              <a:gd name="adj2" fmla="val 50000"/>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楷体_GB2312" pitchFamily="1" charset="-122"/>
              </a:defRPr>
            </a:lvl1pPr>
            <a:lvl2pPr marL="742950" indent="-285750" eaLnBrk="0" hangingPunct="0">
              <a:defRPr>
                <a:solidFill>
                  <a:schemeClr val="tx1"/>
                </a:solidFill>
                <a:latin typeface="Arial" panose="020B0604020202020204" pitchFamily="34" charset="0"/>
                <a:ea typeface="楷体_GB2312" pitchFamily="1" charset="-122"/>
              </a:defRPr>
            </a:lvl2pPr>
            <a:lvl3pPr marL="1143000" indent="-228600" eaLnBrk="0" hangingPunct="0">
              <a:defRPr>
                <a:solidFill>
                  <a:schemeClr val="tx1"/>
                </a:solidFill>
                <a:latin typeface="Arial" panose="020B0604020202020204" pitchFamily="34" charset="0"/>
                <a:ea typeface="楷体_GB2312" pitchFamily="1" charset="-122"/>
              </a:defRPr>
            </a:lvl3pPr>
            <a:lvl4pPr marL="1600200" indent="-228600" eaLnBrk="0" hangingPunct="0">
              <a:defRPr>
                <a:solidFill>
                  <a:schemeClr val="tx1"/>
                </a:solidFill>
                <a:latin typeface="Arial" panose="020B0604020202020204" pitchFamily="34" charset="0"/>
                <a:ea typeface="楷体_GB2312" pitchFamily="1" charset="-122"/>
              </a:defRPr>
            </a:lvl4pPr>
            <a:lvl5pPr marL="2057400" indent="-228600" eaLnBrk="0" hangingPunct="0">
              <a:defRPr>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9pPr>
          </a:lstStyle>
          <a:p>
            <a:pPr eaLnBrk="1" hangingPunct="1"/>
            <a:endParaRPr lang="zh-CN" altLang="en-US"/>
          </a:p>
        </p:txBody>
      </p:sp>
      <p:sp>
        <p:nvSpPr>
          <p:cNvPr id="40982" name="AutoShape 43">
            <a:extLst>
              <a:ext uri="{FF2B5EF4-FFF2-40B4-BE49-F238E27FC236}">
                <a16:creationId xmlns:a16="http://schemas.microsoft.com/office/drawing/2014/main" id="{69E65834-3AB5-4F8D-8387-3FBC0D459156}"/>
              </a:ext>
            </a:extLst>
          </p:cNvPr>
          <p:cNvSpPr>
            <a:spLocks noChangeArrowheads="1"/>
          </p:cNvSpPr>
          <p:nvPr/>
        </p:nvSpPr>
        <p:spPr bwMode="auto">
          <a:xfrm>
            <a:off x="6011863" y="3573463"/>
            <a:ext cx="2232025" cy="1800225"/>
          </a:xfrm>
          <a:prstGeom prst="cloudCallout">
            <a:avLst>
              <a:gd name="adj1" fmla="val -57042"/>
              <a:gd name="adj2" fmla="val 10935"/>
            </a:avLst>
          </a:prstGeom>
          <a:gradFill rotWithShape="1">
            <a:gsLst>
              <a:gs pos="0">
                <a:schemeClr val="hlink"/>
              </a:gs>
              <a:gs pos="100000">
                <a:schemeClr val="bg1"/>
              </a:gs>
            </a:gsLst>
            <a:lin ang="5400000" scaled="1"/>
          </a:gradFill>
          <a:ln w="9525">
            <a:solidFill>
              <a:schemeClr val="tx1"/>
            </a:solidFill>
            <a:round/>
            <a:headEnd/>
            <a:tailEnd/>
          </a:ln>
        </p:spPr>
        <p:txBody>
          <a:bodyPr/>
          <a:lstStyle>
            <a:lvl1pPr eaLnBrk="0" hangingPunct="0">
              <a:defRPr>
                <a:solidFill>
                  <a:schemeClr val="tx1"/>
                </a:solidFill>
                <a:latin typeface="Arial" panose="020B0604020202020204" pitchFamily="34" charset="0"/>
                <a:ea typeface="楷体_GB2312" pitchFamily="1" charset="-122"/>
              </a:defRPr>
            </a:lvl1pPr>
            <a:lvl2pPr marL="742950" indent="-285750" eaLnBrk="0" hangingPunct="0">
              <a:defRPr>
                <a:solidFill>
                  <a:schemeClr val="tx1"/>
                </a:solidFill>
                <a:latin typeface="Arial" panose="020B0604020202020204" pitchFamily="34" charset="0"/>
                <a:ea typeface="楷体_GB2312" pitchFamily="1" charset="-122"/>
              </a:defRPr>
            </a:lvl2pPr>
            <a:lvl3pPr marL="1143000" indent="-228600" eaLnBrk="0" hangingPunct="0">
              <a:defRPr>
                <a:solidFill>
                  <a:schemeClr val="tx1"/>
                </a:solidFill>
                <a:latin typeface="Arial" panose="020B0604020202020204" pitchFamily="34" charset="0"/>
                <a:ea typeface="楷体_GB2312" pitchFamily="1" charset="-122"/>
              </a:defRPr>
            </a:lvl3pPr>
            <a:lvl4pPr marL="1600200" indent="-228600" eaLnBrk="0" hangingPunct="0">
              <a:defRPr>
                <a:solidFill>
                  <a:schemeClr val="tx1"/>
                </a:solidFill>
                <a:latin typeface="Arial" panose="020B0604020202020204" pitchFamily="34" charset="0"/>
                <a:ea typeface="楷体_GB2312" pitchFamily="1" charset="-122"/>
              </a:defRPr>
            </a:lvl4pPr>
            <a:lvl5pPr marL="2057400" indent="-228600" eaLnBrk="0" hangingPunct="0">
              <a:defRPr>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9pPr>
          </a:lstStyle>
          <a:p>
            <a:pPr eaLnBrk="1" hangingPunct="1"/>
            <a:r>
              <a:rPr lang="zh-CN" altLang="en-US" b="1" i="1"/>
              <a:t>在税法的优惠政策中列出，而不是在税法总则中</a:t>
            </a:r>
          </a:p>
        </p:txBody>
      </p:sp>
    </p:spTree>
  </p:cSld>
  <p:clrMapOvr>
    <a:masterClrMapping/>
  </p:clrMapOvr>
  <p:transition>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灯片编号占位符 3">
            <a:extLst>
              <a:ext uri="{FF2B5EF4-FFF2-40B4-BE49-F238E27FC236}">
                <a16:creationId xmlns:a16="http://schemas.microsoft.com/office/drawing/2014/main" id="{EE4DBA8E-C891-41BD-A1D2-7CDE7F84FD94}"/>
              </a:ext>
            </a:extLst>
          </p:cNvPr>
          <p:cNvSpPr txBox="1">
            <a:spLocks noGrp="1" noChangeArrowheads="1"/>
          </p:cNvSpPr>
          <p:nvPr/>
        </p:nvSpPr>
        <p:spPr bwMode="auto">
          <a:xfrm>
            <a:off x="4114800" y="6400800"/>
            <a:ext cx="91440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楷体_GB2312" pitchFamily="1" charset="-122"/>
              </a:defRPr>
            </a:lvl1pPr>
            <a:lvl2pPr marL="742950" indent="-285750" eaLnBrk="0" hangingPunct="0">
              <a:defRPr>
                <a:solidFill>
                  <a:schemeClr val="tx1"/>
                </a:solidFill>
                <a:latin typeface="Arial" panose="020B0604020202020204" pitchFamily="34" charset="0"/>
                <a:ea typeface="楷体_GB2312" pitchFamily="1" charset="-122"/>
              </a:defRPr>
            </a:lvl2pPr>
            <a:lvl3pPr marL="1143000" indent="-228600" eaLnBrk="0" hangingPunct="0">
              <a:defRPr>
                <a:solidFill>
                  <a:schemeClr val="tx1"/>
                </a:solidFill>
                <a:latin typeface="Arial" panose="020B0604020202020204" pitchFamily="34" charset="0"/>
                <a:ea typeface="楷体_GB2312" pitchFamily="1" charset="-122"/>
              </a:defRPr>
            </a:lvl3pPr>
            <a:lvl4pPr marL="1600200" indent="-228600" eaLnBrk="0" hangingPunct="0">
              <a:defRPr>
                <a:solidFill>
                  <a:schemeClr val="tx1"/>
                </a:solidFill>
                <a:latin typeface="Arial" panose="020B0604020202020204" pitchFamily="34" charset="0"/>
                <a:ea typeface="楷体_GB2312" pitchFamily="1" charset="-122"/>
              </a:defRPr>
            </a:lvl4pPr>
            <a:lvl5pPr marL="2057400" indent="-228600" eaLnBrk="0" hangingPunct="0">
              <a:defRPr>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9pPr>
          </a:lstStyle>
          <a:p>
            <a:pPr algn="ctr" eaLnBrk="1" hangingPunct="1"/>
            <a:fld id="{52161B75-E5A2-4804-954D-C96028603912}" type="slidenum">
              <a:rPr lang="en-US" altLang="zh-CN" sz="1100">
                <a:solidFill>
                  <a:srgbClr val="636363"/>
                </a:solidFill>
                <a:ea typeface="黑体" panose="02010609060101010101" pitchFamily="49" charset="-122"/>
              </a:rPr>
              <a:pPr algn="ctr" eaLnBrk="1" hangingPunct="1"/>
              <a:t>38</a:t>
            </a:fld>
            <a:endParaRPr lang="en-US" altLang="zh-CN" sz="1100">
              <a:solidFill>
                <a:srgbClr val="636363"/>
              </a:solidFill>
              <a:ea typeface="黑体" panose="02010609060101010101" pitchFamily="49" charset="-122"/>
            </a:endParaRPr>
          </a:p>
        </p:txBody>
      </p:sp>
      <p:sp>
        <p:nvSpPr>
          <p:cNvPr id="37891" name="Text Box 4">
            <a:extLst>
              <a:ext uri="{FF2B5EF4-FFF2-40B4-BE49-F238E27FC236}">
                <a16:creationId xmlns:a16="http://schemas.microsoft.com/office/drawing/2014/main" id="{C5B7DFA3-A87F-4BC3-99AD-6C850FD0CC5C}"/>
              </a:ext>
            </a:extLst>
          </p:cNvPr>
          <p:cNvSpPr txBox="1">
            <a:spLocks noChangeArrowheads="1"/>
          </p:cNvSpPr>
          <p:nvPr/>
        </p:nvSpPr>
        <p:spPr bwMode="auto">
          <a:xfrm>
            <a:off x="755650" y="476250"/>
            <a:ext cx="7705725" cy="519113"/>
          </a:xfrm>
          <a:prstGeom prst="rect">
            <a:avLst/>
          </a:prstGeom>
          <a:noFill/>
          <a:ln w="9525">
            <a:noFill/>
            <a:miter lim="800000"/>
            <a:headEnd/>
            <a:tailEnd/>
          </a:ln>
        </p:spPr>
        <p:txBody>
          <a:bodyPr>
            <a:spAutoFit/>
          </a:bodyPr>
          <a:lstStyle/>
          <a:p>
            <a:pPr>
              <a:defRPr/>
            </a:pPr>
            <a:r>
              <a:rPr lang="zh-CN" altLang="en-US" sz="2800" b="1" dirty="0">
                <a:latin typeface="黑体" pitchFamily="49" charset="-122"/>
                <a:ea typeface="黑体" pitchFamily="49" charset="-122"/>
              </a:rPr>
              <a:t>（二）</a:t>
            </a:r>
            <a:r>
              <a:rPr lang="zh-CN" altLang="en-US" sz="2800" b="1" dirty="0">
                <a:solidFill>
                  <a:srgbClr val="FF0000"/>
                </a:solidFill>
                <a:effectLst>
                  <a:outerShdw blurRad="38100" dist="38100" dir="2700000" algn="tl">
                    <a:srgbClr val="000000">
                      <a:alpha val="43137"/>
                    </a:srgbClr>
                  </a:outerShdw>
                </a:effectLst>
                <a:latin typeface="黑体" pitchFamily="49" charset="-122"/>
                <a:ea typeface="黑体" pitchFamily="49" charset="-122"/>
              </a:rPr>
              <a:t>非居民企业适用税率</a:t>
            </a:r>
          </a:p>
        </p:txBody>
      </p:sp>
      <p:graphicFrame>
        <p:nvGraphicFramePr>
          <p:cNvPr id="37892" name="Group 4">
            <a:extLst>
              <a:ext uri="{FF2B5EF4-FFF2-40B4-BE49-F238E27FC236}">
                <a16:creationId xmlns:a16="http://schemas.microsoft.com/office/drawing/2014/main" id="{08FDA659-6F94-40F2-9677-04829D1DD72E}"/>
              </a:ext>
            </a:extLst>
          </p:cNvPr>
          <p:cNvGraphicFramePr>
            <a:graphicFrameLocks noGrp="1"/>
          </p:cNvGraphicFramePr>
          <p:nvPr/>
        </p:nvGraphicFramePr>
        <p:xfrm>
          <a:off x="457200" y="1295400"/>
          <a:ext cx="8382000" cy="4589463"/>
        </p:xfrm>
        <a:graphic>
          <a:graphicData uri="http://schemas.openxmlformats.org/drawingml/2006/table">
            <a:tbl>
              <a:tblPr/>
              <a:tblGrid>
                <a:gridCol w="2114550">
                  <a:extLst>
                    <a:ext uri="{9D8B030D-6E8A-4147-A177-3AD203B41FA5}">
                      <a16:colId xmlns:a16="http://schemas.microsoft.com/office/drawing/2014/main" val="20000"/>
                    </a:ext>
                  </a:extLst>
                </a:gridCol>
                <a:gridCol w="784225">
                  <a:extLst>
                    <a:ext uri="{9D8B030D-6E8A-4147-A177-3AD203B41FA5}">
                      <a16:colId xmlns:a16="http://schemas.microsoft.com/office/drawing/2014/main" val="20001"/>
                    </a:ext>
                  </a:extLst>
                </a:gridCol>
                <a:gridCol w="2192338">
                  <a:extLst>
                    <a:ext uri="{9D8B030D-6E8A-4147-A177-3AD203B41FA5}">
                      <a16:colId xmlns:a16="http://schemas.microsoft.com/office/drawing/2014/main" val="20002"/>
                    </a:ext>
                  </a:extLst>
                </a:gridCol>
                <a:gridCol w="3290887">
                  <a:extLst>
                    <a:ext uri="{9D8B030D-6E8A-4147-A177-3AD203B41FA5}">
                      <a16:colId xmlns:a16="http://schemas.microsoft.com/office/drawing/2014/main" val="20003"/>
                    </a:ext>
                  </a:extLst>
                </a:gridCol>
              </a:tblGrid>
              <a:tr h="990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800" b="1" i="0" u="none" strike="noStrike" cap="none" normalizeH="0" baseline="0">
                          <a:ln>
                            <a:noFill/>
                          </a:ln>
                          <a:solidFill>
                            <a:schemeClr val="tx1"/>
                          </a:solidFill>
                          <a:effectLst/>
                          <a:latin typeface="黑体" pitchFamily="49" charset="-122"/>
                          <a:ea typeface="黑体" pitchFamily="49" charset="-122"/>
                        </a:rPr>
                        <a:t>非居民企业的分类</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800" b="1" i="0" u="none" strike="noStrike" cap="none" normalizeH="0" baseline="0">
                          <a:ln>
                            <a:noFill/>
                          </a:ln>
                          <a:solidFill>
                            <a:schemeClr val="tx1"/>
                          </a:solidFill>
                          <a:effectLst/>
                          <a:latin typeface="黑体" pitchFamily="49" charset="-122"/>
                          <a:ea typeface="黑体" pitchFamily="49" charset="-122"/>
                        </a:rPr>
                        <a:t>征税对象范围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800" b="1" i="0" u="none" strike="noStrike" cap="none" normalizeH="0" baseline="0">
                          <a:ln>
                            <a:noFill/>
                          </a:ln>
                          <a:solidFill>
                            <a:schemeClr val="tx1"/>
                          </a:solidFill>
                          <a:effectLst/>
                          <a:latin typeface="黑体" pitchFamily="49" charset="-122"/>
                          <a:ea typeface="黑体" pitchFamily="49" charset="-122"/>
                        </a:rPr>
                        <a:t>适用税率</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01675">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Arial" pitchFamily="34" charset="0"/>
                        <a:ea typeface="黑体" pitchFamily="49" charset="-122"/>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latin typeface="Arial" pitchFamily="34" charset="0"/>
                          <a:ea typeface="黑体" pitchFamily="49" charset="-122"/>
                        </a:rPr>
                        <a:t>在中国境内设立机构、场所</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a:ln>
                            <a:noFill/>
                          </a:ln>
                          <a:solidFill>
                            <a:schemeClr val="tx1"/>
                          </a:solidFill>
                          <a:effectLst/>
                          <a:latin typeface="Arial" pitchFamily="34" charset="0"/>
                          <a:ea typeface="黑体" pitchFamily="49" charset="-122"/>
                        </a:rPr>
                        <a:t>来源境内所得</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a:ln>
                            <a:noFill/>
                          </a:ln>
                          <a:solidFill>
                            <a:schemeClr val="tx1"/>
                          </a:solidFill>
                          <a:effectLst/>
                          <a:latin typeface="Arial" pitchFamily="34" charset="0"/>
                          <a:ea typeface="黑体" pitchFamily="49" charset="-122"/>
                        </a:rPr>
                        <a:t>与机构、场所有实际联系</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a:ln>
                            <a:noFill/>
                          </a:ln>
                          <a:solidFill>
                            <a:schemeClr val="tx1"/>
                          </a:solidFill>
                          <a:effectLst/>
                          <a:latin typeface="Arial" pitchFamily="34" charset="0"/>
                          <a:ea typeface="黑体" pitchFamily="49" charset="-122"/>
                        </a:rPr>
                        <a:t>　　 </a:t>
                      </a:r>
                      <a:r>
                        <a:rPr kumimoji="0" lang="en-US" sz="2000" b="1" i="0" u="none" strike="noStrike" cap="none" normalizeH="0" baseline="0">
                          <a:ln>
                            <a:noFill/>
                          </a:ln>
                          <a:solidFill>
                            <a:schemeClr val="tx1"/>
                          </a:solidFill>
                          <a:effectLst/>
                          <a:latin typeface="Arial" pitchFamily="34" charset="0"/>
                          <a:ea typeface="黑体" pitchFamily="49" charset="-122"/>
                        </a:rPr>
                        <a:t>25</a:t>
                      </a:r>
                      <a:r>
                        <a:rPr kumimoji="0" lang="zh-CN" altLang="en-US" sz="2000" b="1" i="0" u="none" strike="noStrike" cap="none" normalizeH="0" baseline="0">
                          <a:ln>
                            <a:noFill/>
                          </a:ln>
                          <a:solidFill>
                            <a:schemeClr val="tx1"/>
                          </a:solidFill>
                          <a:effectLst/>
                          <a:latin typeface="Arial" pitchFamily="34" charset="0"/>
                          <a:ea typeface="黑体" pitchFamily="49"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1675">
                <a:tc vMerge="1">
                  <a:txBody>
                    <a:bodyPr/>
                    <a:lstStyle/>
                    <a:p>
                      <a:endParaRPr lang="zh-CN" altLang="en-US"/>
                    </a:p>
                  </a:txBody>
                  <a:tcPr/>
                </a:tc>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a:ln>
                            <a:noFill/>
                          </a:ln>
                          <a:solidFill>
                            <a:schemeClr val="tx1"/>
                          </a:solidFill>
                          <a:effectLst/>
                          <a:latin typeface="Arial" pitchFamily="34" charset="0"/>
                          <a:ea typeface="黑体" pitchFamily="49" charset="-122"/>
                        </a:rPr>
                        <a:t>与机构、场所无实际联系</a:t>
                      </a:r>
                      <a:endParaRPr kumimoji="0" lang="zh-CN" altLang="en-US" sz="2400" b="0" i="0" u="none" strike="noStrike" cap="none" normalizeH="0" baseline="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ea typeface="黑体" pitchFamily="49" charset="-122"/>
                        </a:rPr>
                        <a:t>         20</a:t>
                      </a:r>
                      <a:r>
                        <a:rPr kumimoji="0" lang="zh-CN" altLang="en-US" sz="2000" b="1" i="0" u="none" strike="noStrike" cap="none" normalizeH="0" baseline="0">
                          <a:ln>
                            <a:noFill/>
                          </a:ln>
                          <a:solidFill>
                            <a:schemeClr val="tx1"/>
                          </a:solidFill>
                          <a:effectLst/>
                          <a:latin typeface="Arial" pitchFamily="34" charset="0"/>
                          <a:ea typeface="黑体" pitchFamily="49" charset="-122"/>
                        </a:rPr>
                        <a:t>％（ </a:t>
                      </a:r>
                      <a:r>
                        <a:rPr kumimoji="0" lang="en-US" sz="2000" b="1" i="0" u="none" strike="noStrike" cap="none" normalizeH="0" baseline="0">
                          <a:ln>
                            <a:noFill/>
                          </a:ln>
                          <a:solidFill>
                            <a:schemeClr val="tx1"/>
                          </a:solidFill>
                          <a:effectLst/>
                          <a:latin typeface="Arial" pitchFamily="34" charset="0"/>
                          <a:ea typeface="黑体" pitchFamily="49" charset="-122"/>
                        </a:rPr>
                        <a:t>10</a:t>
                      </a:r>
                      <a:r>
                        <a:rPr kumimoji="0" lang="zh-CN" altLang="en-US" sz="2000" b="1" i="0" u="none" strike="noStrike" cap="none" normalizeH="0" baseline="0">
                          <a:ln>
                            <a:noFill/>
                          </a:ln>
                          <a:solidFill>
                            <a:schemeClr val="tx1"/>
                          </a:solidFill>
                          <a:effectLst/>
                          <a:latin typeface="Arial" pitchFamily="34" charset="0"/>
                          <a:ea typeface="黑体" pitchFamily="49" charset="-122"/>
                        </a:rPr>
                        <a:t>％ ）或税收协定约定的税率</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06475">
                <a:tc vMerge="1">
                  <a:txBody>
                    <a:bodyPr/>
                    <a:lstStyle/>
                    <a:p>
                      <a:endParaRPr lang="zh-CN"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a:ln>
                            <a:noFill/>
                          </a:ln>
                          <a:solidFill>
                            <a:schemeClr val="tx1"/>
                          </a:solidFill>
                          <a:effectLst/>
                          <a:latin typeface="Arial" pitchFamily="34" charset="0"/>
                          <a:ea typeface="黑体" pitchFamily="49" charset="-122"/>
                        </a:rPr>
                        <a:t>来源于境外但与境内机构、场所有实际联系的所得</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400" b="0" i="0" u="none" strike="noStrike" cap="none" normalizeH="0" baseline="0">
                          <a:ln>
                            <a:noFill/>
                          </a:ln>
                          <a:solidFill>
                            <a:schemeClr val="tx1"/>
                          </a:solidFill>
                          <a:effectLst/>
                          <a:latin typeface="Arial" pitchFamily="34" charset="0"/>
                          <a:ea typeface="宋体" pitchFamily="2" charset="-122"/>
                        </a:rPr>
                        <a:t>　</a:t>
                      </a:r>
                      <a:r>
                        <a:rPr kumimoji="0" lang="zh-CN" altLang="en-US" sz="2000" b="1" i="0" u="none" strike="noStrike" cap="none" normalizeH="0" baseline="0">
                          <a:ln>
                            <a:noFill/>
                          </a:ln>
                          <a:solidFill>
                            <a:schemeClr val="tx1"/>
                          </a:solidFill>
                          <a:effectLst/>
                          <a:latin typeface="Arial" pitchFamily="34" charset="0"/>
                          <a:ea typeface="黑体" pitchFamily="49" charset="-122"/>
                        </a:rPr>
                        <a:t>　</a:t>
                      </a:r>
                      <a:r>
                        <a:rPr kumimoji="0" lang="en-US" sz="2000" b="1" i="0" u="none" strike="noStrike" cap="none" normalizeH="0" baseline="0">
                          <a:ln>
                            <a:noFill/>
                          </a:ln>
                          <a:solidFill>
                            <a:schemeClr val="tx1"/>
                          </a:solidFill>
                          <a:effectLst/>
                          <a:latin typeface="Arial" pitchFamily="34" charset="0"/>
                          <a:ea typeface="黑体" pitchFamily="49" charset="-122"/>
                        </a:rPr>
                        <a:t>25</a:t>
                      </a:r>
                      <a:r>
                        <a:rPr kumimoji="0" lang="zh-CN" altLang="en-US" sz="2000" b="1" i="0" u="none" strike="noStrike" cap="none" normalizeH="0" baseline="0">
                          <a:ln>
                            <a:noFill/>
                          </a:ln>
                          <a:solidFill>
                            <a:schemeClr val="tx1"/>
                          </a:solidFill>
                          <a:effectLst/>
                          <a:latin typeface="Arial" pitchFamily="34" charset="0"/>
                          <a:ea typeface="黑体" pitchFamily="49"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1890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latin typeface="Arial" pitchFamily="34" charset="0"/>
                          <a:ea typeface="黑体" pitchFamily="49" charset="-122"/>
                        </a:rPr>
                        <a:t>未在中国境内设立机构、场所</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a:ln>
                            <a:noFill/>
                          </a:ln>
                          <a:solidFill>
                            <a:schemeClr val="tx1"/>
                          </a:solidFill>
                          <a:effectLst/>
                          <a:latin typeface="Arial" pitchFamily="34" charset="0"/>
                          <a:ea typeface="黑体" pitchFamily="49" charset="-122"/>
                        </a:rPr>
                        <a:t>来源于境内所得征税</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a:ln>
                            <a:noFill/>
                          </a:ln>
                          <a:solidFill>
                            <a:srgbClr val="FF3300"/>
                          </a:solidFill>
                          <a:effectLst/>
                          <a:latin typeface="Arial" pitchFamily="34" charset="0"/>
                          <a:ea typeface="黑体" pitchFamily="49" charset="-122"/>
                        </a:rPr>
                        <a:t>来源于境外所得不征税</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a:ln>
                          <a:noFill/>
                        </a:ln>
                        <a:solidFill>
                          <a:schemeClr val="tx1"/>
                        </a:solidFill>
                        <a:effectLst/>
                        <a:latin typeface="Arial" pitchFamily="34" charset="0"/>
                        <a:ea typeface="黑体"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a:ln>
                            <a:noFill/>
                          </a:ln>
                          <a:solidFill>
                            <a:schemeClr val="tx1"/>
                          </a:solidFill>
                          <a:effectLst/>
                          <a:latin typeface="Arial" pitchFamily="34" charset="0"/>
                          <a:ea typeface="黑体" pitchFamily="49" charset="-122"/>
                        </a:rPr>
                        <a:t>　　</a:t>
                      </a:r>
                      <a:r>
                        <a:rPr kumimoji="0" lang="en-US" sz="2000" b="1" i="0" u="none" strike="noStrike" cap="none" normalizeH="0" baseline="0">
                          <a:ln>
                            <a:noFill/>
                          </a:ln>
                          <a:solidFill>
                            <a:schemeClr val="tx1"/>
                          </a:solidFill>
                          <a:effectLst/>
                          <a:latin typeface="Arial" pitchFamily="34" charset="0"/>
                          <a:ea typeface="黑体" pitchFamily="49" charset="-122"/>
                        </a:rPr>
                        <a:t>20</a:t>
                      </a:r>
                      <a:r>
                        <a:rPr kumimoji="0" lang="zh-CN" altLang="en-US" sz="2000" b="1" i="0" u="none" strike="noStrike" cap="none" normalizeH="0" baseline="0">
                          <a:ln>
                            <a:noFill/>
                          </a:ln>
                          <a:solidFill>
                            <a:schemeClr val="tx1"/>
                          </a:solidFill>
                          <a:effectLst/>
                          <a:latin typeface="Arial" pitchFamily="34" charset="0"/>
                          <a:ea typeface="黑体" pitchFamily="49" charset="-122"/>
                        </a:rPr>
                        <a:t>％（ </a:t>
                      </a:r>
                      <a:r>
                        <a:rPr kumimoji="0" lang="en-US" sz="2000" b="1" i="0" u="none" strike="noStrike" cap="none" normalizeH="0" baseline="0">
                          <a:ln>
                            <a:noFill/>
                          </a:ln>
                          <a:solidFill>
                            <a:schemeClr val="tx1"/>
                          </a:solidFill>
                          <a:effectLst/>
                          <a:latin typeface="Arial" pitchFamily="34" charset="0"/>
                          <a:ea typeface="黑体" pitchFamily="49" charset="-122"/>
                        </a:rPr>
                        <a:t>10</a:t>
                      </a:r>
                      <a:r>
                        <a:rPr kumimoji="0" lang="zh-CN" altLang="en-US" sz="2000" b="1" i="0" u="none" strike="noStrike" cap="none" normalizeH="0" baseline="0">
                          <a:ln>
                            <a:noFill/>
                          </a:ln>
                          <a:solidFill>
                            <a:schemeClr val="tx1"/>
                          </a:solidFill>
                          <a:effectLst/>
                          <a:latin typeface="Arial" pitchFamily="34" charset="0"/>
                          <a:ea typeface="黑体" pitchFamily="49" charset="-122"/>
                        </a:rPr>
                        <a:t>％ ）或税收协定约定的税率</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37918" name="AutoShape 49">
            <a:extLst>
              <a:ext uri="{FF2B5EF4-FFF2-40B4-BE49-F238E27FC236}">
                <a16:creationId xmlns:a16="http://schemas.microsoft.com/office/drawing/2014/main" id="{AC7A9EF2-A98B-4E7E-81FE-ECC86EEFAD30}"/>
              </a:ext>
            </a:extLst>
          </p:cNvPr>
          <p:cNvSpPr>
            <a:spLocks noChangeArrowheads="1"/>
          </p:cNvSpPr>
          <p:nvPr/>
        </p:nvSpPr>
        <p:spPr bwMode="auto">
          <a:xfrm>
            <a:off x="3492500" y="836613"/>
            <a:ext cx="3527425" cy="2016125"/>
          </a:xfrm>
          <a:prstGeom prst="cloudCallout">
            <a:avLst>
              <a:gd name="adj1" fmla="val 27181"/>
              <a:gd name="adj2" fmla="val 58819"/>
            </a:avLst>
          </a:prstGeom>
          <a:gradFill rotWithShape="1">
            <a:gsLst>
              <a:gs pos="0">
                <a:schemeClr val="hlink"/>
              </a:gs>
              <a:gs pos="100000">
                <a:schemeClr val="bg1"/>
              </a:gs>
            </a:gsLst>
            <a:lin ang="5400000" scaled="1"/>
          </a:gradFill>
          <a:ln w="9525">
            <a:solidFill>
              <a:schemeClr val="tx1"/>
            </a:solidFill>
            <a:round/>
            <a:headEnd/>
            <a:tailEnd/>
          </a:ln>
        </p:spPr>
        <p:txBody>
          <a:bodyPr/>
          <a:lstStyle>
            <a:lvl1pPr eaLnBrk="0" hangingPunct="0">
              <a:defRPr>
                <a:solidFill>
                  <a:schemeClr val="tx1"/>
                </a:solidFill>
                <a:latin typeface="Arial" panose="020B0604020202020204" pitchFamily="34" charset="0"/>
                <a:ea typeface="楷体_GB2312" pitchFamily="1" charset="-122"/>
              </a:defRPr>
            </a:lvl1pPr>
            <a:lvl2pPr marL="742950" indent="-285750" eaLnBrk="0" hangingPunct="0">
              <a:defRPr>
                <a:solidFill>
                  <a:schemeClr val="tx1"/>
                </a:solidFill>
                <a:latin typeface="Arial" panose="020B0604020202020204" pitchFamily="34" charset="0"/>
                <a:ea typeface="楷体_GB2312" pitchFamily="1" charset="-122"/>
              </a:defRPr>
            </a:lvl2pPr>
            <a:lvl3pPr marL="1143000" indent="-228600" eaLnBrk="0" hangingPunct="0">
              <a:defRPr>
                <a:solidFill>
                  <a:schemeClr val="tx1"/>
                </a:solidFill>
                <a:latin typeface="Arial" panose="020B0604020202020204" pitchFamily="34" charset="0"/>
                <a:ea typeface="楷体_GB2312" pitchFamily="1" charset="-122"/>
              </a:defRPr>
            </a:lvl3pPr>
            <a:lvl4pPr marL="1600200" indent="-228600" eaLnBrk="0" hangingPunct="0">
              <a:defRPr>
                <a:solidFill>
                  <a:schemeClr val="tx1"/>
                </a:solidFill>
                <a:latin typeface="Arial" panose="020B0604020202020204" pitchFamily="34" charset="0"/>
                <a:ea typeface="楷体_GB2312" pitchFamily="1" charset="-122"/>
              </a:defRPr>
            </a:lvl4pPr>
            <a:lvl5pPr marL="2057400" indent="-228600" eaLnBrk="0" hangingPunct="0">
              <a:defRPr>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9pPr>
          </a:lstStyle>
          <a:p>
            <a:pPr algn="ctr" eaLnBrk="1" hangingPunct="1"/>
            <a:r>
              <a:rPr lang="zh-CN" altLang="en-US" b="1"/>
              <a:t>预提所得税税率20％（国际通行做法，同时反映了来源国优先征税权的部分让渡</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891"/>
                                        </p:tgtEl>
                                        <p:attrNameLst>
                                          <p:attrName>style.visibility</p:attrName>
                                        </p:attrNameLst>
                                      </p:cBhvr>
                                      <p:to>
                                        <p:strVal val="visible"/>
                                      </p:to>
                                    </p:set>
                                    <p:animEffect transition="in" filter="blinds(horizontal)">
                                      <p:cBhvr>
                                        <p:cTn id="7" dur="500"/>
                                        <p:tgtEl>
                                          <p:spTgt spid="378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37892"/>
                                        </p:tgtEl>
                                        <p:attrNameLst>
                                          <p:attrName>style.visibility</p:attrName>
                                        </p:attrNameLst>
                                      </p:cBhvr>
                                      <p:to>
                                        <p:strVal val="visible"/>
                                      </p:to>
                                    </p:set>
                                    <p:animEffect transition="in" filter="diamond(in)">
                                      <p:cBhvr>
                                        <p:cTn id="12" dur="2000"/>
                                        <p:tgtEl>
                                          <p:spTgt spid="3789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7918"/>
                                        </p:tgtEl>
                                        <p:attrNameLst>
                                          <p:attrName>style.visibility</p:attrName>
                                        </p:attrNameLst>
                                      </p:cBhvr>
                                      <p:to>
                                        <p:strVal val="visible"/>
                                      </p:to>
                                    </p:set>
                                    <p:anim to="" calcmode="lin" valueType="num">
                                      <p:cBhvr>
                                        <p:cTn id="17" dur="1" fill="hold"/>
                                        <p:tgtEl>
                                          <p:spTgt spid="37918"/>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autoUpdateAnimBg="0"/>
      <p:bldP spid="37918" grpId="0"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标题 1">
            <a:extLst>
              <a:ext uri="{FF2B5EF4-FFF2-40B4-BE49-F238E27FC236}">
                <a16:creationId xmlns:a16="http://schemas.microsoft.com/office/drawing/2014/main" id="{9505F06A-8315-48BD-8A6B-348794580CE4}"/>
              </a:ext>
            </a:extLst>
          </p:cNvPr>
          <p:cNvSpPr>
            <a:spLocks noGrp="1"/>
          </p:cNvSpPr>
          <p:nvPr>
            <p:ph type="title"/>
          </p:nvPr>
        </p:nvSpPr>
        <p:spPr/>
        <p:txBody>
          <a:bodyPr/>
          <a:lstStyle/>
          <a:p>
            <a:r>
              <a:rPr lang="zh-CN" altLang="en-US"/>
              <a:t>练习</a:t>
            </a:r>
          </a:p>
        </p:txBody>
      </p:sp>
      <p:sp>
        <p:nvSpPr>
          <p:cNvPr id="43011" name="内容占位符 2">
            <a:extLst>
              <a:ext uri="{FF2B5EF4-FFF2-40B4-BE49-F238E27FC236}">
                <a16:creationId xmlns:a16="http://schemas.microsoft.com/office/drawing/2014/main" id="{C03BD842-FB78-41E5-B34F-34F4039CF359}"/>
              </a:ext>
            </a:extLst>
          </p:cNvPr>
          <p:cNvSpPr>
            <a:spLocks noGrp="1"/>
          </p:cNvSpPr>
          <p:nvPr>
            <p:ph idx="1"/>
          </p:nvPr>
        </p:nvSpPr>
        <p:spPr/>
        <p:txBody>
          <a:bodyPr/>
          <a:lstStyle/>
          <a:p>
            <a:pPr eaLnBrk="1" hangingPunct="1"/>
            <a:r>
              <a:rPr lang="zh-CN" altLang="en-US">
                <a:ea typeface="宋体" panose="02010600030101010101" pitchFamily="2" charset="-122"/>
              </a:rPr>
              <a:t>（选题）以下使用</a:t>
            </a:r>
            <a:r>
              <a:rPr lang="en-US" altLang="zh-CN">
                <a:ea typeface="宋体" panose="02010600030101010101" pitchFamily="2" charset="-122"/>
              </a:rPr>
              <a:t>25%</a:t>
            </a:r>
            <a:r>
              <a:rPr lang="zh-CN" altLang="en-US">
                <a:ea typeface="宋体" panose="02010600030101010101" pitchFamily="2" charset="-122"/>
              </a:rPr>
              <a:t>税率的企业有（      ）</a:t>
            </a:r>
          </a:p>
          <a:p>
            <a:pPr eaLnBrk="1" hangingPunct="1"/>
            <a:r>
              <a:rPr lang="en-US" altLang="zh-CN" b="1">
                <a:ea typeface="宋体" panose="02010600030101010101" pitchFamily="2" charset="-122"/>
              </a:rPr>
              <a:t>A  </a:t>
            </a:r>
            <a:r>
              <a:rPr lang="zh-CN" altLang="en-US" b="1">
                <a:ea typeface="宋体" panose="02010600030101010101" pitchFamily="2" charset="-122"/>
              </a:rPr>
              <a:t>在中国境内的居民企业</a:t>
            </a:r>
          </a:p>
          <a:p>
            <a:pPr eaLnBrk="1" hangingPunct="1"/>
            <a:r>
              <a:rPr lang="en-US" altLang="zh-CN" b="1">
                <a:ea typeface="宋体" panose="02010600030101010101" pitchFamily="2" charset="-122"/>
              </a:rPr>
              <a:t>B  </a:t>
            </a:r>
            <a:r>
              <a:rPr lang="zh-CN" altLang="en-US" b="1">
                <a:ea typeface="宋体" panose="02010600030101010101" pitchFamily="2" charset="-122"/>
              </a:rPr>
              <a:t>在中国境内设有机构场所，且所得与机构、场所有关联的非居民企业</a:t>
            </a:r>
          </a:p>
          <a:p>
            <a:pPr eaLnBrk="1" hangingPunct="1"/>
            <a:r>
              <a:rPr lang="en-US" altLang="zh-CN" b="1">
                <a:ea typeface="宋体" panose="02010600030101010101" pitchFamily="2" charset="-122"/>
              </a:rPr>
              <a:t>C  </a:t>
            </a:r>
            <a:r>
              <a:rPr lang="zh-CN" altLang="en-US" b="1">
                <a:ea typeface="宋体" panose="02010600030101010101" pitchFamily="2" charset="-122"/>
              </a:rPr>
              <a:t>在中国境内设有机构场所，但所得与机构、场所没有实际联系的非居民企业</a:t>
            </a:r>
          </a:p>
          <a:p>
            <a:pPr eaLnBrk="1" hangingPunct="1"/>
            <a:r>
              <a:rPr lang="en-US" altLang="zh-CN" b="1">
                <a:ea typeface="宋体" panose="02010600030101010101" pitchFamily="2" charset="-122"/>
              </a:rPr>
              <a:t>D </a:t>
            </a:r>
            <a:r>
              <a:rPr lang="zh-CN" altLang="en-US" b="1">
                <a:ea typeface="宋体" panose="02010600030101010101" pitchFamily="2" charset="-122"/>
              </a:rPr>
              <a:t>在中国境内未设立机构场所的非居民企业</a:t>
            </a:r>
          </a:p>
          <a:p>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a:extLst>
              <a:ext uri="{FF2B5EF4-FFF2-40B4-BE49-F238E27FC236}">
                <a16:creationId xmlns:a16="http://schemas.microsoft.com/office/drawing/2014/main" id="{AB391354-D084-46EC-A0DD-51D4BFC1D7F0}"/>
              </a:ext>
            </a:extLst>
          </p:cNvPr>
          <p:cNvSpPr>
            <a:spLocks noGrp="1"/>
          </p:cNvSpPr>
          <p:nvPr>
            <p:ph type="title" idx="4294967295"/>
          </p:nvPr>
        </p:nvSpPr>
        <p:spPr/>
        <p:txBody>
          <a:bodyPr/>
          <a:lstStyle/>
          <a:p>
            <a:pPr eaLnBrk="1" hangingPunct="1"/>
            <a:r>
              <a:rPr lang="zh-CN" altLang="en-US" b="1">
                <a:ea typeface="楷体_GB2312" pitchFamily="1" charset="-122"/>
              </a:rPr>
              <a:t>一、企业所得税的概念</a:t>
            </a:r>
          </a:p>
        </p:txBody>
      </p:sp>
      <p:sp>
        <p:nvSpPr>
          <p:cNvPr id="13315" name="内容占位符 2">
            <a:extLst>
              <a:ext uri="{FF2B5EF4-FFF2-40B4-BE49-F238E27FC236}">
                <a16:creationId xmlns:a16="http://schemas.microsoft.com/office/drawing/2014/main" id="{B044BE69-2208-42ED-9F7F-D9502024B22D}"/>
              </a:ext>
            </a:extLst>
          </p:cNvPr>
          <p:cNvSpPr>
            <a:spLocks noGrp="1"/>
          </p:cNvSpPr>
          <p:nvPr>
            <p:ph idx="4294967295"/>
          </p:nvPr>
        </p:nvSpPr>
        <p:spPr>
          <a:xfrm>
            <a:off x="457200" y="2060575"/>
            <a:ext cx="3609975" cy="4225925"/>
          </a:xfrm>
        </p:spPr>
        <p:txBody>
          <a:bodyPr/>
          <a:lstStyle/>
          <a:p>
            <a:pPr eaLnBrk="1" hangingPunct="1">
              <a:lnSpc>
                <a:spcPct val="80000"/>
              </a:lnSpc>
            </a:pPr>
            <a:r>
              <a:rPr lang="zh-CN" altLang="en-US" sz="4000">
                <a:latin typeface="黑体" panose="02010609060101010101" pitchFamily="49" charset="-122"/>
              </a:rPr>
              <a:t>是指对我国现行</a:t>
            </a:r>
            <a:r>
              <a:rPr lang="en-US" altLang="zh-CN" sz="4000">
                <a:latin typeface="黑体" panose="02010609060101010101" pitchFamily="49" charset="-122"/>
              </a:rPr>
              <a:t>《</a:t>
            </a:r>
            <a:r>
              <a:rPr lang="zh-CN" altLang="en-US" sz="4000">
                <a:latin typeface="黑体" panose="02010609060101010101" pitchFamily="49" charset="-122"/>
              </a:rPr>
              <a:t>企业所得税法</a:t>
            </a:r>
            <a:r>
              <a:rPr lang="en-US" altLang="zh-CN" sz="4000">
                <a:latin typeface="黑体" panose="02010609060101010101" pitchFamily="49" charset="-122"/>
              </a:rPr>
              <a:t>》</a:t>
            </a:r>
            <a:r>
              <a:rPr lang="zh-CN" altLang="en-US" sz="4000">
                <a:latin typeface="黑体" panose="02010609060101010101" pitchFamily="49" charset="-122"/>
              </a:rPr>
              <a:t>规定的应税</a:t>
            </a:r>
            <a:r>
              <a:rPr lang="zh-CN" altLang="en-US" sz="4000">
                <a:solidFill>
                  <a:srgbClr val="FF0000"/>
                </a:solidFill>
                <a:latin typeface="黑体" panose="02010609060101010101" pitchFamily="49" charset="-122"/>
              </a:rPr>
              <a:t>企业</a:t>
            </a:r>
            <a:r>
              <a:rPr lang="zh-CN" altLang="en-US" sz="4000">
                <a:latin typeface="黑体" panose="02010609060101010101" pitchFamily="49" charset="-122"/>
              </a:rPr>
              <a:t>和其它取得收入的</a:t>
            </a:r>
            <a:r>
              <a:rPr lang="zh-CN" altLang="en-US" sz="4000">
                <a:solidFill>
                  <a:srgbClr val="FF0000"/>
                </a:solidFill>
                <a:latin typeface="黑体" panose="02010609060101010101" pitchFamily="49" charset="-122"/>
              </a:rPr>
              <a:t>组织</a:t>
            </a:r>
            <a:r>
              <a:rPr lang="zh-CN" altLang="en-US" sz="4000">
                <a:latin typeface="黑体" panose="02010609060101010101" pitchFamily="49" charset="-122"/>
              </a:rPr>
              <a:t>就其</a:t>
            </a:r>
            <a:r>
              <a:rPr lang="zh-CN" altLang="en-US" sz="4000" u="sng">
                <a:solidFill>
                  <a:srgbClr val="FF0000"/>
                </a:solidFill>
                <a:latin typeface="黑体" panose="02010609060101010101" pitchFamily="49" charset="-122"/>
              </a:rPr>
              <a:t>所得</a:t>
            </a:r>
            <a:r>
              <a:rPr lang="zh-CN" altLang="en-US" sz="4000">
                <a:latin typeface="黑体" panose="02010609060101010101" pitchFamily="49" charset="-122"/>
              </a:rPr>
              <a:t>征收的一种税。</a:t>
            </a:r>
            <a:endParaRPr lang="en-US" altLang="zh-CN" sz="4000">
              <a:latin typeface="黑体" panose="02010609060101010101" pitchFamily="49" charset="-122"/>
            </a:endParaRPr>
          </a:p>
          <a:p>
            <a:pPr eaLnBrk="1" hangingPunct="1">
              <a:lnSpc>
                <a:spcPct val="80000"/>
              </a:lnSpc>
            </a:pPr>
            <a:endParaRPr lang="zh-CN" altLang="en-US" sz="2000" b="1">
              <a:latin typeface="楷体_GB2312" pitchFamily="1" charset="-122"/>
              <a:ea typeface="楷体_GB2312" pitchFamily="1" charset="-122"/>
            </a:endParaRPr>
          </a:p>
        </p:txBody>
      </p:sp>
      <p:sp>
        <p:nvSpPr>
          <p:cNvPr id="9" name="云形标注 8">
            <a:extLst>
              <a:ext uri="{FF2B5EF4-FFF2-40B4-BE49-F238E27FC236}">
                <a16:creationId xmlns:a16="http://schemas.microsoft.com/office/drawing/2014/main" id="{F5906886-3AC6-430B-B885-A96A04F8A580}"/>
              </a:ext>
            </a:extLst>
          </p:cNvPr>
          <p:cNvSpPr/>
          <p:nvPr/>
        </p:nvSpPr>
        <p:spPr>
          <a:xfrm>
            <a:off x="4356100" y="1125538"/>
            <a:ext cx="4787900" cy="2735262"/>
          </a:xfrm>
          <a:prstGeom prst="cloudCallout">
            <a:avLst>
              <a:gd name="adj1" fmla="val -61135"/>
              <a:gd name="adj2" fmla="val 70269"/>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90000"/>
              </a:lnSpc>
              <a:defRPr/>
            </a:pPr>
            <a:r>
              <a:rPr lang="zh-CN" altLang="en-US" sz="2400" dirty="0">
                <a:solidFill>
                  <a:schemeClr val="tx1"/>
                </a:solidFill>
                <a:latin typeface="楷体" pitchFamily="49" charset="-122"/>
                <a:ea typeface="楷体" pitchFamily="49" charset="-122"/>
              </a:rPr>
              <a:t>企业事业单位、社会团体、民办非企业单位、基金会、外国商会、农民专业合作社等（不包括个人独资企业和合伙</a:t>
            </a:r>
            <a:r>
              <a:rPr lang="zh-CN" altLang="en-US" sz="2800" dirty="0">
                <a:solidFill>
                  <a:schemeClr val="tx1"/>
                </a:solidFill>
                <a:latin typeface="楷体" pitchFamily="49" charset="-122"/>
                <a:ea typeface="楷体" pitchFamily="49" charset="-122"/>
              </a:rPr>
              <a:t>企业）</a:t>
            </a:r>
          </a:p>
        </p:txBody>
      </p:sp>
      <p:sp>
        <p:nvSpPr>
          <p:cNvPr id="11" name="云形标注 10">
            <a:extLst>
              <a:ext uri="{FF2B5EF4-FFF2-40B4-BE49-F238E27FC236}">
                <a16:creationId xmlns:a16="http://schemas.microsoft.com/office/drawing/2014/main" id="{5868A2F5-6084-4508-A78D-80BF741A5DFE}"/>
              </a:ext>
            </a:extLst>
          </p:cNvPr>
          <p:cNvSpPr/>
          <p:nvPr/>
        </p:nvSpPr>
        <p:spPr>
          <a:xfrm rot="2886171">
            <a:off x="6052344" y="4202907"/>
            <a:ext cx="2579687" cy="2032000"/>
          </a:xfrm>
          <a:prstGeom prst="cloudCallout">
            <a:avLst>
              <a:gd name="adj1" fmla="val -90654"/>
              <a:gd name="adj2" fmla="val 12402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dirty="0"/>
              <a:t>生产经营所得</a:t>
            </a:r>
            <a:endParaRPr lang="en-US" altLang="zh-CN" sz="2400" dirty="0"/>
          </a:p>
          <a:p>
            <a:pPr algn="ctr">
              <a:defRPr/>
            </a:pPr>
            <a:r>
              <a:rPr lang="zh-CN" altLang="en-US" sz="2400" dirty="0"/>
              <a:t>其他所得</a:t>
            </a:r>
            <a:endParaRPr lang="en-US" altLang="zh-CN" sz="2400" dirty="0"/>
          </a:p>
          <a:p>
            <a:pPr algn="ctr">
              <a:defRPr/>
            </a:pPr>
            <a:r>
              <a:rPr lang="zh-CN" altLang="en-US" sz="2400" dirty="0"/>
              <a:t>清算所得</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P spid="9"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a:extLst>
              <a:ext uri="{FF2B5EF4-FFF2-40B4-BE49-F238E27FC236}">
                <a16:creationId xmlns:a16="http://schemas.microsoft.com/office/drawing/2014/main" id="{78606736-8831-4034-BE75-1A575FC301B2}"/>
              </a:ext>
            </a:extLst>
          </p:cNvPr>
          <p:cNvSpPr>
            <a:spLocks noGrp="1"/>
          </p:cNvSpPr>
          <p:nvPr>
            <p:ph type="body" idx="4294967295"/>
          </p:nvPr>
        </p:nvSpPr>
        <p:spPr>
          <a:xfrm>
            <a:off x="827088" y="620713"/>
            <a:ext cx="7859712" cy="5665787"/>
          </a:xfrm>
        </p:spPr>
        <p:txBody>
          <a:bodyPr/>
          <a:lstStyle/>
          <a:p>
            <a:pPr eaLnBrk="1" hangingPunct="1">
              <a:lnSpc>
                <a:spcPct val="80000"/>
              </a:lnSpc>
              <a:defRPr/>
            </a:pPr>
            <a:r>
              <a:rPr lang="zh-CN" altLang="en-US" b="1" dirty="0">
                <a:solidFill>
                  <a:srgbClr val="FF0000"/>
                </a:solidFill>
                <a:effectLst>
                  <a:outerShdw blurRad="38100" dist="38100" dir="2700000" algn="tl">
                    <a:srgbClr val="000000">
                      <a:alpha val="43137"/>
                    </a:srgbClr>
                  </a:outerShdw>
                </a:effectLst>
                <a:latin typeface="楷体_GB2312" pitchFamily="49" charset="-122"/>
                <a:ea typeface="楷体_GB2312" pitchFamily="49" charset="-122"/>
              </a:rPr>
              <a:t>所得税的起源</a:t>
            </a:r>
          </a:p>
          <a:p>
            <a:pPr eaLnBrk="1" hangingPunct="1">
              <a:defRPr/>
            </a:pPr>
            <a:r>
              <a:rPr lang="en-US" altLang="zh-CN" sz="2800" b="1" dirty="0">
                <a:latin typeface="楷体_GB2312" pitchFamily="49" charset="-122"/>
                <a:ea typeface="楷体_GB2312" pitchFamily="49" charset="-122"/>
              </a:rPr>
              <a:t>    </a:t>
            </a:r>
            <a:r>
              <a:rPr lang="en-US" altLang="zh-CN" sz="2800" b="1" dirty="0">
                <a:latin typeface="宋体" pitchFamily="2" charset="-122"/>
                <a:ea typeface="宋体" pitchFamily="2" charset="-122"/>
              </a:rPr>
              <a:t>18</a:t>
            </a:r>
            <a:r>
              <a:rPr lang="zh-CN" altLang="en-US" sz="2800" b="1" dirty="0">
                <a:latin typeface="宋体" pitchFamily="2" charset="-122"/>
                <a:ea typeface="宋体" pitchFamily="2" charset="-122"/>
              </a:rPr>
              <a:t>世纪末，所得税创始于英国。当时正值英法战争时期，为筹措战费</a:t>
            </a:r>
            <a:r>
              <a:rPr lang="en-US" altLang="zh-CN" sz="2800" b="1" dirty="0">
                <a:latin typeface="宋体" pitchFamily="2" charset="-122"/>
                <a:ea typeface="宋体" pitchFamily="2" charset="-122"/>
              </a:rPr>
              <a:t>,</a:t>
            </a:r>
            <a:r>
              <a:rPr lang="zh-CN" altLang="en-US" sz="2800" b="1" dirty="0">
                <a:latin typeface="宋体" pitchFamily="2" charset="-122"/>
                <a:ea typeface="宋体" pitchFamily="2" charset="-122"/>
              </a:rPr>
              <a:t>英国首相</a:t>
            </a:r>
            <a:r>
              <a:rPr lang="en-US" altLang="zh-CN" sz="2800" b="1" dirty="0">
                <a:latin typeface="宋体" pitchFamily="2" charset="-122"/>
                <a:ea typeface="宋体" pitchFamily="2" charset="-122"/>
              </a:rPr>
              <a:t>W.</a:t>
            </a:r>
            <a:r>
              <a:rPr lang="zh-CN" altLang="en-US" sz="2800" b="1" dirty="0">
                <a:latin typeface="宋体" pitchFamily="2" charset="-122"/>
                <a:ea typeface="宋体" pitchFamily="2" charset="-122"/>
              </a:rPr>
              <a:t>皮特（</a:t>
            </a:r>
            <a:r>
              <a:rPr lang="en-US" altLang="zh-CN" sz="2800" b="1" dirty="0">
                <a:latin typeface="宋体" pitchFamily="2" charset="-122"/>
                <a:ea typeface="宋体" pitchFamily="2" charset="-122"/>
              </a:rPr>
              <a:t>1759</a:t>
            </a:r>
            <a:r>
              <a:rPr lang="zh-CN" altLang="en-US" sz="2800" b="1" dirty="0">
                <a:latin typeface="宋体" pitchFamily="2" charset="-122"/>
                <a:ea typeface="宋体" pitchFamily="2" charset="-122"/>
              </a:rPr>
              <a:t>～</a:t>
            </a:r>
            <a:r>
              <a:rPr lang="en-US" altLang="zh-CN" sz="2800" b="1" dirty="0">
                <a:latin typeface="宋体" pitchFamily="2" charset="-122"/>
                <a:ea typeface="宋体" pitchFamily="2" charset="-122"/>
              </a:rPr>
              <a:t>1806</a:t>
            </a:r>
            <a:r>
              <a:rPr lang="zh-CN" altLang="en-US" sz="2800" b="1" dirty="0">
                <a:latin typeface="宋体" pitchFamily="2" charset="-122"/>
                <a:ea typeface="宋体" pitchFamily="2" charset="-122"/>
              </a:rPr>
              <a:t>）创设一种新税，名为“三级税”，对公司和自然人均征收，实为所得税的雏型。但因税法不健全</a:t>
            </a:r>
            <a:r>
              <a:rPr lang="en-US" altLang="zh-CN" sz="2800" b="1" dirty="0">
                <a:latin typeface="宋体" pitchFamily="2" charset="-122"/>
                <a:ea typeface="宋体" pitchFamily="2" charset="-122"/>
              </a:rPr>
              <a:t>,</a:t>
            </a:r>
            <a:r>
              <a:rPr lang="zh-CN" altLang="en-US" sz="2800" b="1" dirty="0">
                <a:latin typeface="宋体" pitchFamily="2" charset="-122"/>
                <a:ea typeface="宋体" pitchFamily="2" charset="-122"/>
              </a:rPr>
              <a:t>漏税甚多</a:t>
            </a:r>
            <a:r>
              <a:rPr lang="en-US" altLang="zh-CN" sz="2800" b="1" dirty="0">
                <a:latin typeface="宋体" pitchFamily="2" charset="-122"/>
                <a:ea typeface="宋体" pitchFamily="2" charset="-122"/>
              </a:rPr>
              <a:t>,</a:t>
            </a:r>
            <a:r>
              <a:rPr lang="zh-CN" altLang="en-US" sz="2800" b="1" dirty="0">
                <a:latin typeface="宋体" pitchFamily="2" charset="-122"/>
                <a:ea typeface="宋体" pitchFamily="2" charset="-122"/>
              </a:rPr>
              <a:t>遂于</a:t>
            </a:r>
            <a:r>
              <a:rPr lang="en-US" altLang="zh-CN" sz="2800" b="1" dirty="0">
                <a:latin typeface="宋体" pitchFamily="2" charset="-122"/>
                <a:ea typeface="宋体" pitchFamily="2" charset="-122"/>
              </a:rPr>
              <a:t>1799</a:t>
            </a:r>
            <a:r>
              <a:rPr lang="zh-CN" altLang="en-US" sz="2800" b="1" dirty="0">
                <a:latin typeface="宋体" pitchFamily="2" charset="-122"/>
                <a:ea typeface="宋体" pitchFamily="2" charset="-122"/>
              </a:rPr>
              <a:t>年废除“三级税”而采用新所得税法，从而奠定了英国所得税制度的基础。</a:t>
            </a:r>
            <a:r>
              <a:rPr lang="en-US" altLang="zh-CN" sz="2800" b="1" dirty="0">
                <a:latin typeface="宋体" pitchFamily="2" charset="-122"/>
                <a:ea typeface="宋体" pitchFamily="2" charset="-122"/>
              </a:rPr>
              <a:t>1842</a:t>
            </a:r>
            <a:r>
              <a:rPr lang="zh-CN" altLang="en-US" sz="2800" b="1" dirty="0">
                <a:latin typeface="宋体" pitchFamily="2" charset="-122"/>
                <a:ea typeface="宋体" pitchFamily="2" charset="-122"/>
              </a:rPr>
              <a:t>年，财政大臣罗伯特</a:t>
            </a:r>
            <a:r>
              <a:rPr lang="en-US" altLang="zh-CN" sz="2800" b="1" dirty="0">
                <a:latin typeface="宋体" pitchFamily="2" charset="-122"/>
                <a:ea typeface="宋体" pitchFamily="2" charset="-122"/>
              </a:rPr>
              <a:t>·</a:t>
            </a:r>
            <a:r>
              <a:rPr lang="zh-CN" altLang="en-US" sz="2800" b="1" dirty="0">
                <a:latin typeface="宋体" pitchFamily="2" charset="-122"/>
                <a:ea typeface="宋体" pitchFamily="2" charset="-122"/>
              </a:rPr>
              <a:t>皮尔向国会提出开征永久性所得税的建议获准。</a:t>
            </a:r>
            <a:endParaRPr lang="en-US" altLang="zh-CN" sz="2800" b="1" dirty="0">
              <a:latin typeface="宋体" pitchFamily="2" charset="-122"/>
              <a:ea typeface="宋体" pitchFamily="2" charset="-122"/>
            </a:endParaRPr>
          </a:p>
          <a:p>
            <a:pPr eaLnBrk="1" hangingPunct="1">
              <a:defRPr/>
            </a:pPr>
            <a:r>
              <a:rPr lang="en-US" altLang="zh-CN" sz="2800" b="1" dirty="0">
                <a:latin typeface="宋体" pitchFamily="2" charset="-122"/>
                <a:ea typeface="宋体" pitchFamily="2" charset="-122"/>
              </a:rPr>
              <a:t>    19</a:t>
            </a:r>
            <a:r>
              <a:rPr lang="zh-CN" altLang="en-US" sz="2800" b="1" dirty="0">
                <a:latin typeface="宋体" pitchFamily="2" charset="-122"/>
                <a:ea typeface="宋体" pitchFamily="2" charset="-122"/>
              </a:rPr>
              <a:t>世纪以后</a:t>
            </a:r>
            <a:r>
              <a:rPr lang="en-US" altLang="zh-CN" sz="2800" b="1" dirty="0">
                <a:latin typeface="宋体" pitchFamily="2" charset="-122"/>
                <a:ea typeface="宋体" pitchFamily="2" charset="-122"/>
              </a:rPr>
              <a:t>,</a:t>
            </a:r>
            <a:r>
              <a:rPr lang="zh-CN" altLang="en-US" sz="2800" b="1" dirty="0">
                <a:latin typeface="宋体" pitchFamily="2" charset="-122"/>
                <a:ea typeface="宋体" pitchFamily="2" charset="-122"/>
              </a:rPr>
              <a:t>资本主义国家相继开征所得税，所得税由临时税发展为“经常税”，由次要税种发展成为现代西方不少国家的主要税种。 </a:t>
            </a:r>
            <a:br>
              <a:rPr lang="zh-CN" altLang="en-US" sz="2400" b="1" dirty="0">
                <a:latin typeface="楷体_GB2312" pitchFamily="49" charset="-122"/>
                <a:ea typeface="楷体_GB2312" pitchFamily="49" charset="-122"/>
              </a:rPr>
            </a:br>
            <a:endParaRPr lang="zh-CN" altLang="en-US" sz="2400" b="1" dirty="0">
              <a:latin typeface="楷体_GB2312" pitchFamily="49" charset="-122"/>
              <a:ea typeface="楷体_GB2312" pitchFamily="49"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3">
            <a:extLst>
              <a:ext uri="{FF2B5EF4-FFF2-40B4-BE49-F238E27FC236}">
                <a16:creationId xmlns:a16="http://schemas.microsoft.com/office/drawing/2014/main" id="{09CDF36E-9041-43DD-BFC6-3336B2A20467}"/>
              </a:ext>
            </a:extLst>
          </p:cNvPr>
          <p:cNvSpPr>
            <a:spLocks noGrp="1"/>
          </p:cNvSpPr>
          <p:nvPr>
            <p:ph type="body" sz="half" idx="4294967295"/>
          </p:nvPr>
        </p:nvSpPr>
        <p:spPr>
          <a:xfrm>
            <a:off x="323850" y="765175"/>
            <a:ext cx="5616575" cy="4686300"/>
          </a:xfrm>
        </p:spPr>
        <p:txBody>
          <a:bodyPr/>
          <a:lstStyle/>
          <a:p>
            <a:pPr eaLnBrk="1" hangingPunct="1">
              <a:defRPr/>
            </a:pPr>
            <a:r>
              <a:rPr lang="zh-CN" altLang="en-US" b="1" dirty="0">
                <a:effectLst>
                  <a:outerShdw blurRad="38100" dist="38100" dir="2700000" algn="tl">
                    <a:srgbClr val="000000">
                      <a:alpha val="43137"/>
                    </a:srgbClr>
                  </a:outerShdw>
                </a:effectLst>
                <a:latin typeface="楷体_GB2312" pitchFamily="49" charset="-122"/>
                <a:ea typeface="楷体_GB2312" pitchFamily="49" charset="-122"/>
              </a:rPr>
              <a:t>我国企业所得税的历史沿革</a:t>
            </a:r>
          </a:p>
          <a:p>
            <a:pPr eaLnBrk="1" hangingPunct="1">
              <a:defRPr/>
            </a:pPr>
            <a:r>
              <a:rPr lang="zh-CN" altLang="en-US" sz="2800" b="1" dirty="0">
                <a:latin typeface="楷体_GB2312" pitchFamily="49" charset="-122"/>
                <a:ea typeface="楷体_GB2312" pitchFamily="49" charset="-122"/>
              </a:rPr>
              <a:t>新中国成立前：</a:t>
            </a:r>
          </a:p>
          <a:p>
            <a:pPr eaLnBrk="1" hangingPunct="1">
              <a:defRPr/>
            </a:pPr>
            <a:endParaRPr lang="zh-CN" altLang="en-US" sz="2800" b="1" dirty="0">
              <a:latin typeface="楷体_GB2312" pitchFamily="49" charset="-122"/>
              <a:ea typeface="楷体_GB2312" pitchFamily="49" charset="-122"/>
            </a:endParaRPr>
          </a:p>
          <a:p>
            <a:pPr eaLnBrk="1" hangingPunct="1">
              <a:defRPr/>
            </a:pPr>
            <a:endParaRPr lang="zh-CN" altLang="en-US" sz="2800" b="1" dirty="0">
              <a:latin typeface="楷体_GB2312" pitchFamily="49" charset="-122"/>
              <a:ea typeface="楷体_GB2312" pitchFamily="49" charset="-122"/>
            </a:endParaRPr>
          </a:p>
          <a:p>
            <a:pPr eaLnBrk="1" hangingPunct="1">
              <a:defRPr/>
            </a:pPr>
            <a:endParaRPr lang="zh-CN" altLang="en-US" sz="2800" b="1" dirty="0">
              <a:latin typeface="楷体_GB2312" pitchFamily="49" charset="-122"/>
              <a:ea typeface="楷体_GB2312" pitchFamily="49" charset="-122"/>
            </a:endParaRPr>
          </a:p>
          <a:p>
            <a:pPr eaLnBrk="1" hangingPunct="1">
              <a:defRPr/>
            </a:pPr>
            <a:r>
              <a:rPr lang="zh-CN" altLang="en-US" sz="2800" b="1" dirty="0">
                <a:latin typeface="楷体_GB2312" pitchFamily="49" charset="-122"/>
                <a:ea typeface="楷体_GB2312" pitchFamily="49" charset="-122"/>
              </a:rPr>
              <a:t>新中国成立后：</a:t>
            </a:r>
          </a:p>
          <a:p>
            <a:pPr eaLnBrk="1" hangingPunct="1">
              <a:defRPr/>
            </a:pPr>
            <a:endParaRPr lang="zh-CN" altLang="en-US" sz="2800" dirty="0">
              <a:latin typeface="楷体_GB2312" pitchFamily="49" charset="-122"/>
              <a:ea typeface="楷体_GB2312" pitchFamily="49" charset="-122"/>
            </a:endParaRPr>
          </a:p>
          <a:p>
            <a:pPr eaLnBrk="1" hangingPunct="1">
              <a:defRPr/>
            </a:pPr>
            <a:endParaRPr lang="zh-CN" altLang="en-US" sz="2800" dirty="0"/>
          </a:p>
          <a:p>
            <a:pPr eaLnBrk="1" hangingPunct="1">
              <a:defRPr/>
            </a:pPr>
            <a:endParaRPr lang="zh-CN" altLang="en-US" sz="2800" dirty="0"/>
          </a:p>
          <a:p>
            <a:pPr eaLnBrk="1" hangingPunct="1">
              <a:defRPr/>
            </a:pPr>
            <a:endParaRPr lang="zh-CN" altLang="en-US" sz="2800" dirty="0"/>
          </a:p>
          <a:p>
            <a:pPr eaLnBrk="1" hangingPunct="1">
              <a:defRPr/>
            </a:pPr>
            <a:endParaRPr lang="zh-CN" altLang="en-US" sz="2800" dirty="0"/>
          </a:p>
        </p:txBody>
      </p:sp>
      <p:graphicFrame>
        <p:nvGraphicFramePr>
          <p:cNvPr id="9219" name="Object 8">
            <a:extLst>
              <a:ext uri="{FF2B5EF4-FFF2-40B4-BE49-F238E27FC236}">
                <a16:creationId xmlns:a16="http://schemas.microsoft.com/office/drawing/2014/main" id="{3E6944A1-4D1E-471D-9662-375637FE4AB5}"/>
              </a:ext>
            </a:extLst>
          </p:cNvPr>
          <p:cNvGraphicFramePr>
            <a:graphicFrameLocks noChangeAspect="1"/>
          </p:cNvGraphicFramePr>
          <p:nvPr>
            <p:ph sz="quarter" idx="4294967295"/>
          </p:nvPr>
        </p:nvGraphicFramePr>
        <p:xfrm>
          <a:off x="3276600" y="1700213"/>
          <a:ext cx="5313363" cy="1368425"/>
        </p:xfrm>
        <a:graphic>
          <a:graphicData uri="http://schemas.openxmlformats.org/presentationml/2006/ole">
            <mc:AlternateContent xmlns:mc="http://schemas.openxmlformats.org/markup-compatibility/2006">
              <mc:Choice xmlns:v="urn:schemas-microsoft-com:vml" Requires="v">
                <p:oleObj spid="_x0000_s9223" r:id="rId3" imgW="5274000" imgH="792000" progId="Word.Document.8">
                  <p:embed/>
                </p:oleObj>
              </mc:Choice>
              <mc:Fallback>
                <p:oleObj r:id="rId3" imgW="5274000" imgH="792000" progId="Word.Document.8">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700213"/>
                        <a:ext cx="5313363" cy="1368425"/>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20" name="Object 11">
            <a:extLst>
              <a:ext uri="{FF2B5EF4-FFF2-40B4-BE49-F238E27FC236}">
                <a16:creationId xmlns:a16="http://schemas.microsoft.com/office/drawing/2014/main" id="{70B958F6-95A4-4F2B-8444-115617E261D3}"/>
              </a:ext>
            </a:extLst>
          </p:cNvPr>
          <p:cNvGraphicFramePr>
            <a:graphicFrameLocks noChangeAspect="1"/>
          </p:cNvGraphicFramePr>
          <p:nvPr>
            <p:ph sz="quarter" idx="4294967295"/>
          </p:nvPr>
        </p:nvGraphicFramePr>
        <p:xfrm>
          <a:off x="3132138" y="4005263"/>
          <a:ext cx="5384800" cy="1655762"/>
        </p:xfrm>
        <a:graphic>
          <a:graphicData uri="http://schemas.openxmlformats.org/presentationml/2006/ole">
            <mc:AlternateContent xmlns:mc="http://schemas.openxmlformats.org/markup-compatibility/2006">
              <mc:Choice xmlns:v="urn:schemas-microsoft-com:vml" Requires="v">
                <p:oleObj spid="_x0000_s9224" r:id="rId5" imgW="5274000" imgH="1188360" progId="Word.Document.8">
                  <p:embed/>
                </p:oleObj>
              </mc:Choice>
              <mc:Fallback>
                <p:oleObj r:id="rId5" imgW="5274000" imgH="1188360" progId="Word.Document.8">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2138" y="4005263"/>
                        <a:ext cx="5384800" cy="1655762"/>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21" name="AutoShape 6">
            <a:extLst>
              <a:ext uri="{FF2B5EF4-FFF2-40B4-BE49-F238E27FC236}">
                <a16:creationId xmlns:a16="http://schemas.microsoft.com/office/drawing/2014/main" id="{2388C487-5579-4091-AEC5-55852A4C61B8}"/>
              </a:ext>
            </a:extLst>
          </p:cNvPr>
          <p:cNvGraphicFramePr>
            <a:graphicFrameLocks noChangeAspect="1"/>
          </p:cNvGraphicFramePr>
          <p:nvPr/>
        </p:nvGraphicFramePr>
        <p:xfrm>
          <a:off x="0" y="0"/>
          <a:ext cx="914400" cy="914400"/>
        </p:xfrm>
        <a:graphic>
          <a:graphicData uri="http://schemas.openxmlformats.org/presentationml/2006/ole">
            <mc:AlternateContent xmlns:mc="http://schemas.openxmlformats.org/markup-compatibility/2006">
              <mc:Choice xmlns:v="urn:schemas-microsoft-com:vml" Requires="v">
                <p:oleObj spid="_x0000_s9225" r:id="rId7" imgW="0" imgH="0" progId="Word.Document.8">
                  <p:embed/>
                </p:oleObj>
              </mc:Choice>
              <mc:Fallback>
                <p:oleObj r:id="rId7" imgW="0" imgH="0" progId="Word.Document.8">
                  <p:embed/>
                  <p:pic>
                    <p:nvPicPr>
                      <p:cNvPr id="0" name="AutoShape 6"/>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914400" cy="914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2" name="AutoShape 7">
            <a:extLst>
              <a:ext uri="{FF2B5EF4-FFF2-40B4-BE49-F238E27FC236}">
                <a16:creationId xmlns:a16="http://schemas.microsoft.com/office/drawing/2014/main" id="{F4F25735-119D-4B5D-ABD5-CDC8F5469696}"/>
              </a:ext>
            </a:extLst>
          </p:cNvPr>
          <p:cNvGraphicFramePr>
            <a:graphicFrameLocks noChangeAspect="1"/>
          </p:cNvGraphicFramePr>
          <p:nvPr/>
        </p:nvGraphicFramePr>
        <p:xfrm>
          <a:off x="0" y="0"/>
          <a:ext cx="914400" cy="914400"/>
        </p:xfrm>
        <a:graphic>
          <a:graphicData uri="http://schemas.openxmlformats.org/presentationml/2006/ole">
            <mc:AlternateContent xmlns:mc="http://schemas.openxmlformats.org/markup-compatibility/2006">
              <mc:Choice xmlns:v="urn:schemas-microsoft-com:vml" Requires="v">
                <p:oleObj spid="_x0000_s9226" r:id="rId8" imgW="0" imgH="0" progId="Word.Document.8">
                  <p:embed/>
                </p:oleObj>
              </mc:Choice>
              <mc:Fallback>
                <p:oleObj r:id="rId8" imgW="0" imgH="0" progId="Word.Document.8">
                  <p:embed/>
                  <p:pic>
                    <p:nvPicPr>
                      <p:cNvPr id="0" name="AutoShape 7"/>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914400" cy="914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页脚占位符 4">
            <a:extLst>
              <a:ext uri="{FF2B5EF4-FFF2-40B4-BE49-F238E27FC236}">
                <a16:creationId xmlns:a16="http://schemas.microsoft.com/office/drawing/2014/main" id="{6A50232D-7AA5-404F-A5B6-EAFDC5E08E2F}"/>
              </a:ext>
            </a:extLst>
          </p:cNvPr>
          <p:cNvSpPr>
            <a:spLocks noGrp="1"/>
          </p:cNvSpPr>
          <p:nvPr>
            <p:ph type="ftr" sz="quarter" idx="11"/>
          </p:nvPr>
        </p:nvSpPr>
        <p:spPr/>
        <p:txBody>
          <a:bodyPr/>
          <a:lstStyle/>
          <a:p>
            <a:pPr>
              <a:defRPr/>
            </a:pPr>
            <a:r>
              <a:rPr lang="en-US" altLang="zh-CN">
                <a:latin typeface="Arial" pitchFamily="34" charset="0"/>
              </a:rPr>
              <a:t>www.themegallery.com</a:t>
            </a:r>
          </a:p>
        </p:txBody>
      </p:sp>
      <p:sp>
        <p:nvSpPr>
          <p:cNvPr id="10243" name="Rectangle 3">
            <a:extLst>
              <a:ext uri="{FF2B5EF4-FFF2-40B4-BE49-F238E27FC236}">
                <a16:creationId xmlns:a16="http://schemas.microsoft.com/office/drawing/2014/main" id="{E4EDBB02-B7B0-4C95-BBB7-F0F8F2329963}"/>
              </a:ext>
            </a:extLst>
          </p:cNvPr>
          <p:cNvSpPr>
            <a:spLocks noGrp="1" noChangeArrowheads="1"/>
          </p:cNvSpPr>
          <p:nvPr>
            <p:ph type="body" idx="1"/>
          </p:nvPr>
        </p:nvSpPr>
        <p:spPr>
          <a:xfrm>
            <a:off x="468313" y="692150"/>
            <a:ext cx="5008562" cy="504825"/>
          </a:xfrm>
        </p:spPr>
        <p:txBody>
          <a:bodyPr/>
          <a:lstStyle/>
          <a:p>
            <a:pPr eaLnBrk="1" hangingPunct="1">
              <a:lnSpc>
                <a:spcPct val="80000"/>
              </a:lnSpc>
              <a:buFont typeface="Arial" charset="0"/>
              <a:buNone/>
              <a:defRPr/>
            </a:pPr>
            <a:r>
              <a:rPr lang="zh-CN" altLang="en-US" sz="3600" b="1" dirty="0">
                <a:latin typeface="华文仿宋" pitchFamily="2" charset="-122"/>
                <a:ea typeface="华文仿宋" pitchFamily="2" charset="-122"/>
              </a:rPr>
              <a:t>我国企业所得税的沿革</a:t>
            </a:r>
          </a:p>
          <a:p>
            <a:pPr marL="0" indent="0" eaLnBrk="1" hangingPunct="1">
              <a:lnSpc>
                <a:spcPct val="80000"/>
              </a:lnSpc>
              <a:buFont typeface="Arial" charset="0"/>
              <a:buNone/>
              <a:defRPr/>
            </a:pPr>
            <a:endParaRPr lang="zh-CN" altLang="en-US" sz="2800" b="1" dirty="0">
              <a:ea typeface="宋体" pitchFamily="2" charset="-122"/>
            </a:endParaRPr>
          </a:p>
        </p:txBody>
      </p:sp>
      <p:sp>
        <p:nvSpPr>
          <p:cNvPr id="10244" name="Text Box 4">
            <a:extLst>
              <a:ext uri="{FF2B5EF4-FFF2-40B4-BE49-F238E27FC236}">
                <a16:creationId xmlns:a16="http://schemas.microsoft.com/office/drawing/2014/main" id="{E96902CD-9A2C-4049-89A3-5BC850D3441E}"/>
              </a:ext>
            </a:extLst>
          </p:cNvPr>
          <p:cNvSpPr txBox="1">
            <a:spLocks noChangeArrowheads="1"/>
          </p:cNvSpPr>
          <p:nvPr/>
        </p:nvSpPr>
        <p:spPr bwMode="auto">
          <a:xfrm>
            <a:off x="2219325" y="3763963"/>
            <a:ext cx="2374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楷体_GB2312" pitchFamily="1" charset="-122"/>
              </a:defRPr>
            </a:lvl1pPr>
            <a:lvl2pPr marL="742950" indent="-285750" eaLnBrk="0" hangingPunct="0">
              <a:defRPr>
                <a:solidFill>
                  <a:schemeClr val="tx1"/>
                </a:solidFill>
                <a:latin typeface="Arial" panose="020B0604020202020204" pitchFamily="34" charset="0"/>
                <a:ea typeface="楷体_GB2312" pitchFamily="1" charset="-122"/>
              </a:defRPr>
            </a:lvl2pPr>
            <a:lvl3pPr marL="1143000" indent="-228600" eaLnBrk="0" hangingPunct="0">
              <a:defRPr>
                <a:solidFill>
                  <a:schemeClr val="tx1"/>
                </a:solidFill>
                <a:latin typeface="Arial" panose="020B0604020202020204" pitchFamily="34" charset="0"/>
                <a:ea typeface="楷体_GB2312" pitchFamily="1" charset="-122"/>
              </a:defRPr>
            </a:lvl3pPr>
            <a:lvl4pPr marL="1600200" indent="-228600" eaLnBrk="0" hangingPunct="0">
              <a:defRPr>
                <a:solidFill>
                  <a:schemeClr val="tx1"/>
                </a:solidFill>
                <a:latin typeface="Arial" panose="020B0604020202020204" pitchFamily="34" charset="0"/>
                <a:ea typeface="楷体_GB2312" pitchFamily="1" charset="-122"/>
              </a:defRPr>
            </a:lvl4pPr>
            <a:lvl5pPr marL="2057400" indent="-228600" eaLnBrk="0" hangingPunct="0">
              <a:defRPr>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9pPr>
          </a:lstStyle>
          <a:p>
            <a:pPr eaLnBrk="1" hangingPunct="1"/>
            <a:r>
              <a:rPr lang="zh-CN" altLang="en-US">
                <a:solidFill>
                  <a:srgbClr val="FF3300"/>
                </a:solidFill>
                <a:ea typeface="宋体" panose="02010600030101010101" pitchFamily="2" charset="-122"/>
              </a:rPr>
              <a:t>工商业税中的所得税</a:t>
            </a:r>
          </a:p>
        </p:txBody>
      </p:sp>
      <p:sp>
        <p:nvSpPr>
          <p:cNvPr id="10245" name="Text Box 5">
            <a:extLst>
              <a:ext uri="{FF2B5EF4-FFF2-40B4-BE49-F238E27FC236}">
                <a16:creationId xmlns:a16="http://schemas.microsoft.com/office/drawing/2014/main" id="{59BEB1AB-0D68-46DE-A54C-DE1B4C5F0829}"/>
              </a:ext>
            </a:extLst>
          </p:cNvPr>
          <p:cNvSpPr txBox="1">
            <a:spLocks noChangeArrowheads="1"/>
          </p:cNvSpPr>
          <p:nvPr/>
        </p:nvSpPr>
        <p:spPr bwMode="auto">
          <a:xfrm>
            <a:off x="2700338" y="4154488"/>
            <a:ext cx="20875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楷体_GB2312" pitchFamily="1" charset="-122"/>
              </a:defRPr>
            </a:lvl1pPr>
            <a:lvl2pPr marL="742950" indent="-285750" eaLnBrk="0" hangingPunct="0">
              <a:defRPr>
                <a:solidFill>
                  <a:schemeClr val="tx1"/>
                </a:solidFill>
                <a:latin typeface="Arial" panose="020B0604020202020204" pitchFamily="34" charset="0"/>
                <a:ea typeface="楷体_GB2312" pitchFamily="1" charset="-122"/>
              </a:defRPr>
            </a:lvl2pPr>
            <a:lvl3pPr marL="1143000" indent="-228600" eaLnBrk="0" hangingPunct="0">
              <a:defRPr>
                <a:solidFill>
                  <a:schemeClr val="tx1"/>
                </a:solidFill>
                <a:latin typeface="Arial" panose="020B0604020202020204" pitchFamily="34" charset="0"/>
                <a:ea typeface="楷体_GB2312" pitchFamily="1" charset="-122"/>
              </a:defRPr>
            </a:lvl3pPr>
            <a:lvl4pPr marL="1600200" indent="-228600" eaLnBrk="0" hangingPunct="0">
              <a:defRPr>
                <a:solidFill>
                  <a:schemeClr val="tx1"/>
                </a:solidFill>
                <a:latin typeface="Arial" panose="020B0604020202020204" pitchFamily="34" charset="0"/>
                <a:ea typeface="楷体_GB2312" pitchFamily="1" charset="-122"/>
              </a:defRPr>
            </a:lvl4pPr>
            <a:lvl5pPr marL="2057400" indent="-228600" eaLnBrk="0" hangingPunct="0">
              <a:defRPr>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9pPr>
          </a:lstStyle>
          <a:p>
            <a:pPr eaLnBrk="1" hangingPunct="1"/>
            <a:r>
              <a:rPr lang="zh-CN" altLang="en-US">
                <a:solidFill>
                  <a:srgbClr val="FF3300"/>
                </a:solidFill>
                <a:ea typeface="宋体" panose="02010600030101010101" pitchFamily="2" charset="-122"/>
              </a:rPr>
              <a:t>存款利息所得税</a:t>
            </a:r>
          </a:p>
        </p:txBody>
      </p:sp>
      <p:sp>
        <p:nvSpPr>
          <p:cNvPr id="10246" name="Text Box 6">
            <a:extLst>
              <a:ext uri="{FF2B5EF4-FFF2-40B4-BE49-F238E27FC236}">
                <a16:creationId xmlns:a16="http://schemas.microsoft.com/office/drawing/2014/main" id="{7284693C-BFA4-418C-AC57-6AC44EEE4339}"/>
              </a:ext>
            </a:extLst>
          </p:cNvPr>
          <p:cNvSpPr txBox="1">
            <a:spLocks noChangeArrowheads="1"/>
          </p:cNvSpPr>
          <p:nvPr/>
        </p:nvSpPr>
        <p:spPr bwMode="auto">
          <a:xfrm>
            <a:off x="3276600" y="4521200"/>
            <a:ext cx="1908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楷体_GB2312" pitchFamily="1" charset="-122"/>
              </a:defRPr>
            </a:lvl1pPr>
            <a:lvl2pPr marL="742950" indent="-285750" eaLnBrk="0" hangingPunct="0">
              <a:defRPr>
                <a:solidFill>
                  <a:schemeClr val="tx1"/>
                </a:solidFill>
                <a:latin typeface="Arial" panose="020B0604020202020204" pitchFamily="34" charset="0"/>
                <a:ea typeface="楷体_GB2312" pitchFamily="1" charset="-122"/>
              </a:defRPr>
            </a:lvl2pPr>
            <a:lvl3pPr marL="1143000" indent="-228600" eaLnBrk="0" hangingPunct="0">
              <a:defRPr>
                <a:solidFill>
                  <a:schemeClr val="tx1"/>
                </a:solidFill>
                <a:latin typeface="Arial" panose="020B0604020202020204" pitchFamily="34" charset="0"/>
                <a:ea typeface="楷体_GB2312" pitchFamily="1" charset="-122"/>
              </a:defRPr>
            </a:lvl3pPr>
            <a:lvl4pPr marL="1600200" indent="-228600" eaLnBrk="0" hangingPunct="0">
              <a:defRPr>
                <a:solidFill>
                  <a:schemeClr val="tx1"/>
                </a:solidFill>
                <a:latin typeface="Arial" panose="020B0604020202020204" pitchFamily="34" charset="0"/>
                <a:ea typeface="楷体_GB2312" pitchFamily="1" charset="-122"/>
              </a:defRPr>
            </a:lvl4pPr>
            <a:lvl5pPr marL="2057400" indent="-228600" eaLnBrk="0" hangingPunct="0">
              <a:defRPr>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9pPr>
          </a:lstStyle>
          <a:p>
            <a:pPr eaLnBrk="1" hangingPunct="1"/>
            <a:r>
              <a:rPr lang="zh-CN" altLang="en-US">
                <a:solidFill>
                  <a:srgbClr val="FF3300"/>
                </a:solidFill>
                <a:ea typeface="宋体" panose="02010600030101010101" pitchFamily="2" charset="-122"/>
              </a:rPr>
              <a:t>薪金报酬所得税</a:t>
            </a:r>
          </a:p>
        </p:txBody>
      </p:sp>
      <p:sp>
        <p:nvSpPr>
          <p:cNvPr id="10247" name="AutoShape 7">
            <a:extLst>
              <a:ext uri="{FF2B5EF4-FFF2-40B4-BE49-F238E27FC236}">
                <a16:creationId xmlns:a16="http://schemas.microsoft.com/office/drawing/2014/main" id="{A811BADF-9D50-4EF6-A3F4-0C5474FC3F25}"/>
              </a:ext>
            </a:extLst>
          </p:cNvPr>
          <p:cNvSpPr>
            <a:spLocks/>
          </p:cNvSpPr>
          <p:nvPr/>
        </p:nvSpPr>
        <p:spPr bwMode="auto">
          <a:xfrm>
            <a:off x="5476875" y="3887788"/>
            <a:ext cx="647700" cy="900112"/>
          </a:xfrm>
          <a:prstGeom prst="rightBrace">
            <a:avLst>
              <a:gd name="adj1" fmla="val 42064"/>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楷体_GB2312" pitchFamily="1" charset="-122"/>
              </a:defRPr>
            </a:lvl1pPr>
            <a:lvl2pPr marL="742950" indent="-285750" eaLnBrk="0" hangingPunct="0">
              <a:defRPr>
                <a:solidFill>
                  <a:schemeClr val="tx1"/>
                </a:solidFill>
                <a:latin typeface="Arial" panose="020B0604020202020204" pitchFamily="34" charset="0"/>
                <a:ea typeface="楷体_GB2312" pitchFamily="1" charset="-122"/>
              </a:defRPr>
            </a:lvl2pPr>
            <a:lvl3pPr marL="1143000" indent="-228600" eaLnBrk="0" hangingPunct="0">
              <a:defRPr>
                <a:solidFill>
                  <a:schemeClr val="tx1"/>
                </a:solidFill>
                <a:latin typeface="Arial" panose="020B0604020202020204" pitchFamily="34" charset="0"/>
                <a:ea typeface="楷体_GB2312" pitchFamily="1" charset="-122"/>
              </a:defRPr>
            </a:lvl3pPr>
            <a:lvl4pPr marL="1600200" indent="-228600" eaLnBrk="0" hangingPunct="0">
              <a:defRPr>
                <a:solidFill>
                  <a:schemeClr val="tx1"/>
                </a:solidFill>
                <a:latin typeface="Arial" panose="020B0604020202020204" pitchFamily="34" charset="0"/>
                <a:ea typeface="楷体_GB2312" pitchFamily="1" charset="-122"/>
              </a:defRPr>
            </a:lvl4pPr>
            <a:lvl5pPr marL="2057400" indent="-228600" eaLnBrk="0" hangingPunct="0">
              <a:defRPr>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9pPr>
          </a:lstStyle>
          <a:p>
            <a:pPr eaLnBrk="1" hangingPunct="1"/>
            <a:endParaRPr lang="zh-CN" altLang="en-US">
              <a:ea typeface="宋体" panose="02010600030101010101" pitchFamily="2" charset="-122"/>
            </a:endParaRPr>
          </a:p>
        </p:txBody>
      </p:sp>
      <p:sp>
        <p:nvSpPr>
          <p:cNvPr id="10248" name="Text Box 9">
            <a:extLst>
              <a:ext uri="{FF2B5EF4-FFF2-40B4-BE49-F238E27FC236}">
                <a16:creationId xmlns:a16="http://schemas.microsoft.com/office/drawing/2014/main" id="{DF6EB62D-C1E3-44D7-BA1B-51CE195F9307}"/>
              </a:ext>
            </a:extLst>
          </p:cNvPr>
          <p:cNvSpPr txBox="1">
            <a:spLocks noChangeArrowheads="1"/>
          </p:cNvSpPr>
          <p:nvPr/>
        </p:nvSpPr>
        <p:spPr bwMode="auto">
          <a:xfrm>
            <a:off x="6327775" y="3598863"/>
            <a:ext cx="517525"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楷体_GB2312" pitchFamily="1" charset="-122"/>
              </a:defRPr>
            </a:lvl1pPr>
            <a:lvl2pPr marL="742950" indent="-285750" eaLnBrk="0" hangingPunct="0">
              <a:defRPr>
                <a:solidFill>
                  <a:schemeClr val="tx1"/>
                </a:solidFill>
                <a:latin typeface="Arial" panose="020B0604020202020204" pitchFamily="34" charset="0"/>
                <a:ea typeface="楷体_GB2312" pitchFamily="1" charset="-122"/>
              </a:defRPr>
            </a:lvl2pPr>
            <a:lvl3pPr marL="1143000" indent="-228600" eaLnBrk="0" hangingPunct="0">
              <a:defRPr>
                <a:solidFill>
                  <a:schemeClr val="tx1"/>
                </a:solidFill>
                <a:latin typeface="Arial" panose="020B0604020202020204" pitchFamily="34" charset="0"/>
                <a:ea typeface="楷体_GB2312" pitchFamily="1" charset="-122"/>
              </a:defRPr>
            </a:lvl3pPr>
            <a:lvl4pPr marL="1600200" indent="-228600" eaLnBrk="0" hangingPunct="0">
              <a:defRPr>
                <a:solidFill>
                  <a:schemeClr val="tx1"/>
                </a:solidFill>
                <a:latin typeface="Arial" panose="020B0604020202020204" pitchFamily="34" charset="0"/>
                <a:ea typeface="楷体_GB2312" pitchFamily="1" charset="-122"/>
              </a:defRPr>
            </a:lvl4pPr>
            <a:lvl5pPr marL="2057400" indent="-228600" eaLnBrk="0" hangingPunct="0">
              <a:defRPr>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9pPr>
          </a:lstStyle>
          <a:p>
            <a:pPr eaLnBrk="1" hangingPunct="1"/>
            <a:r>
              <a:rPr lang="zh-CN" altLang="en-US">
                <a:solidFill>
                  <a:srgbClr val="FF0000"/>
                </a:solidFill>
                <a:ea typeface="宋体" panose="02010600030101010101" pitchFamily="2" charset="-122"/>
              </a:rPr>
              <a:t>所得税体系</a:t>
            </a:r>
          </a:p>
        </p:txBody>
      </p:sp>
      <p:sp>
        <p:nvSpPr>
          <p:cNvPr id="2" name="TextBox 1">
            <a:extLst>
              <a:ext uri="{FF2B5EF4-FFF2-40B4-BE49-F238E27FC236}">
                <a16:creationId xmlns:a16="http://schemas.microsoft.com/office/drawing/2014/main" id="{4EEC7AF9-870D-4C99-AA18-CD1D4FA1AB42}"/>
              </a:ext>
            </a:extLst>
          </p:cNvPr>
          <p:cNvSpPr txBox="1">
            <a:spLocks noChangeArrowheads="1"/>
          </p:cNvSpPr>
          <p:nvPr/>
        </p:nvSpPr>
        <p:spPr bwMode="auto">
          <a:xfrm>
            <a:off x="684213" y="1844675"/>
            <a:ext cx="7488237"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楷体_GB2312" pitchFamily="1" charset="-122"/>
              </a:defRPr>
            </a:lvl1pPr>
            <a:lvl2pPr marL="742950" indent="-285750" eaLnBrk="0" hangingPunct="0">
              <a:defRPr>
                <a:solidFill>
                  <a:schemeClr val="tx1"/>
                </a:solidFill>
                <a:latin typeface="Arial" panose="020B0604020202020204" pitchFamily="34" charset="0"/>
                <a:ea typeface="楷体_GB2312" pitchFamily="1" charset="-122"/>
              </a:defRPr>
            </a:lvl2pPr>
            <a:lvl3pPr marL="1143000" indent="-228600" eaLnBrk="0" hangingPunct="0">
              <a:defRPr>
                <a:solidFill>
                  <a:schemeClr val="tx1"/>
                </a:solidFill>
                <a:latin typeface="Arial" panose="020B0604020202020204" pitchFamily="34" charset="0"/>
                <a:ea typeface="楷体_GB2312" pitchFamily="1" charset="-122"/>
              </a:defRPr>
            </a:lvl3pPr>
            <a:lvl4pPr marL="1600200" indent="-228600" eaLnBrk="0" hangingPunct="0">
              <a:defRPr>
                <a:solidFill>
                  <a:schemeClr val="tx1"/>
                </a:solidFill>
                <a:latin typeface="Arial" panose="020B0604020202020204" pitchFamily="34" charset="0"/>
                <a:ea typeface="楷体_GB2312" pitchFamily="1" charset="-122"/>
              </a:defRPr>
            </a:lvl4pPr>
            <a:lvl5pPr marL="2057400" indent="-228600" eaLnBrk="0" hangingPunct="0">
              <a:defRPr>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9pPr>
          </a:lstStyle>
          <a:p>
            <a:pPr eaLnBrk="1" hangingPunct="1"/>
            <a:r>
              <a:rPr lang="en-US" altLang="zh-CN" sz="2800" b="1">
                <a:ea typeface="宋体" panose="02010600030101010101" pitchFamily="2" charset="-122"/>
              </a:rPr>
              <a:t>NO1.50</a:t>
            </a:r>
            <a:r>
              <a:rPr lang="zh-CN" altLang="en-US" sz="2800" b="1">
                <a:ea typeface="宋体" panose="02010600030101010101" pitchFamily="2" charset="-122"/>
              </a:rPr>
              <a:t>年代的工商业所得税</a:t>
            </a:r>
            <a:endParaRPr lang="en-US" altLang="zh-CN" sz="2800" b="1">
              <a:ea typeface="宋体" panose="02010600030101010101" pitchFamily="2" charset="-122"/>
            </a:endParaRPr>
          </a:p>
          <a:p>
            <a:pPr eaLnBrk="1" hangingPunct="1"/>
            <a:r>
              <a:rPr lang="zh-CN" altLang="en-US" sz="2000" b="1">
                <a:latin typeface="华文仿宋" panose="02010600040101010101" pitchFamily="2" charset="-122"/>
                <a:ea typeface="华文仿宋" panose="02010600040101010101" pitchFamily="2" charset="-122"/>
              </a:rPr>
              <a:t>        固定工商业应纳之工商业税，分为依营业额计算部分（以下简称</a:t>
            </a:r>
            <a:r>
              <a:rPr lang="zh-CN" altLang="en-US" sz="2000" b="1">
                <a:solidFill>
                  <a:srgbClr val="FF0000"/>
                </a:solidFill>
                <a:latin typeface="华文仿宋" panose="02010600040101010101" pitchFamily="2" charset="-122"/>
                <a:ea typeface="华文仿宋" panose="02010600040101010101" pitchFamily="2" charset="-122"/>
              </a:rPr>
              <a:t>营业税</a:t>
            </a:r>
            <a:r>
              <a:rPr lang="zh-CN" altLang="en-US" sz="2000" b="1">
                <a:latin typeface="华文仿宋" panose="02010600040101010101" pitchFamily="2" charset="-122"/>
                <a:ea typeface="华文仿宋" panose="02010600040101010101" pitchFamily="2" charset="-122"/>
              </a:rPr>
              <a:t>）及依所得额计算部分（以下简称</a:t>
            </a:r>
            <a:r>
              <a:rPr lang="zh-CN" altLang="en-US" sz="2000" b="1">
                <a:solidFill>
                  <a:srgbClr val="FF0000"/>
                </a:solidFill>
                <a:latin typeface="华文仿宋" panose="02010600040101010101" pitchFamily="2" charset="-122"/>
                <a:ea typeface="华文仿宋" panose="02010600040101010101" pitchFamily="2" charset="-122"/>
              </a:rPr>
              <a:t>所得税</a:t>
            </a:r>
            <a:r>
              <a:rPr lang="zh-CN" altLang="en-US" sz="2000" b="1">
                <a:latin typeface="华文仿宋" panose="02010600040101010101" pitchFamily="2" charset="-122"/>
                <a:ea typeface="华文仿宋" panose="02010600040101010101" pitchFamily="2" charset="-122"/>
              </a:rPr>
              <a:t>）</a:t>
            </a:r>
            <a:endParaRPr lang="en-US" altLang="zh-CN" sz="2000" b="1">
              <a:latin typeface="华文仿宋" panose="02010600040101010101" pitchFamily="2" charset="-122"/>
              <a:ea typeface="华文仿宋" panose="02010600040101010101" pitchFamily="2" charset="-122"/>
            </a:endParaRPr>
          </a:p>
          <a:p>
            <a:pPr eaLnBrk="1" hangingPunct="1"/>
            <a:r>
              <a:rPr lang="zh-CN" altLang="en-US" sz="2000" b="1">
                <a:latin typeface="华文仿宋" panose="02010600040101010101" pitchFamily="2" charset="-122"/>
                <a:ea typeface="华文仿宋" panose="02010600040101010101" pitchFamily="2" charset="-122"/>
              </a:rPr>
              <a:t>        主要课税对象：私营企业、集体企业和个体工商户</a:t>
            </a:r>
          </a:p>
        </p:txBody>
      </p:sp>
      <p:sp>
        <p:nvSpPr>
          <p:cNvPr id="3" name="TextBox 2">
            <a:extLst>
              <a:ext uri="{FF2B5EF4-FFF2-40B4-BE49-F238E27FC236}">
                <a16:creationId xmlns:a16="http://schemas.microsoft.com/office/drawing/2014/main" id="{7D4BB247-FB94-41C5-B697-3E173B19481A}"/>
              </a:ext>
            </a:extLst>
          </p:cNvPr>
          <p:cNvSpPr txBox="1">
            <a:spLocks noChangeArrowheads="1"/>
          </p:cNvSpPr>
          <p:nvPr/>
        </p:nvSpPr>
        <p:spPr bwMode="auto">
          <a:xfrm>
            <a:off x="1835150" y="5229225"/>
            <a:ext cx="568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楷体_GB2312" pitchFamily="1" charset="-122"/>
              </a:defRPr>
            </a:lvl1pPr>
            <a:lvl2pPr marL="742950" indent="-285750" eaLnBrk="0" hangingPunct="0">
              <a:defRPr>
                <a:solidFill>
                  <a:schemeClr val="tx1"/>
                </a:solidFill>
                <a:latin typeface="Arial" panose="020B0604020202020204" pitchFamily="34" charset="0"/>
                <a:ea typeface="楷体_GB2312" pitchFamily="1" charset="-122"/>
              </a:defRPr>
            </a:lvl2pPr>
            <a:lvl3pPr marL="1143000" indent="-228600" eaLnBrk="0" hangingPunct="0">
              <a:defRPr>
                <a:solidFill>
                  <a:schemeClr val="tx1"/>
                </a:solidFill>
                <a:latin typeface="Arial" panose="020B0604020202020204" pitchFamily="34" charset="0"/>
                <a:ea typeface="楷体_GB2312" pitchFamily="1" charset="-122"/>
              </a:defRPr>
            </a:lvl3pPr>
            <a:lvl4pPr marL="1600200" indent="-228600" eaLnBrk="0" hangingPunct="0">
              <a:defRPr>
                <a:solidFill>
                  <a:schemeClr val="tx1"/>
                </a:solidFill>
                <a:latin typeface="Arial" panose="020B0604020202020204" pitchFamily="34" charset="0"/>
                <a:ea typeface="楷体_GB2312" pitchFamily="1" charset="-122"/>
              </a:defRPr>
            </a:lvl4pPr>
            <a:lvl5pPr marL="2057400" indent="-228600" eaLnBrk="0" hangingPunct="0">
              <a:defRPr>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9pPr>
          </a:lstStyle>
          <a:p>
            <a:pPr eaLnBrk="1" hangingPunct="1"/>
            <a:r>
              <a:rPr lang="en-US" altLang="zh-CN" sz="2000">
                <a:ea typeface="宋体" panose="02010600030101010101" pitchFamily="2" charset="-122"/>
              </a:rPr>
              <a:t>1958</a:t>
            </a:r>
            <a:r>
              <a:rPr lang="zh-CN" altLang="en-US" sz="2000">
                <a:ea typeface="宋体" panose="02010600030101010101" pitchFamily="2" charset="-122"/>
              </a:rPr>
              <a:t>年，营业税部分并入“工商统一税”；所得税部分独立为“工商所得税”。</a:t>
            </a:r>
          </a:p>
        </p:txBody>
      </p:sp>
      <p:pic>
        <p:nvPicPr>
          <p:cNvPr id="10251" name="Picture 9">
            <a:extLst>
              <a:ext uri="{FF2B5EF4-FFF2-40B4-BE49-F238E27FC236}">
                <a16:creationId xmlns:a16="http://schemas.microsoft.com/office/drawing/2014/main" id="{5FFE48C3-D1FF-477E-8F28-A1334FEB91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425" y="188913"/>
            <a:ext cx="2592388"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mph" presetSubtype="0" fill="hold" grpId="0" nodeType="clickEffect">
                                  <p:stCondLst>
                                    <p:cond delay="0"/>
                                  </p:stCondLst>
                                  <p:childTnLst>
                                    <p:anim calcmode="discrete" valueType="str">
                                      <p:cBhvr override="childStyle">
                                        <p:cTn id="6" dur="2000" fill="hold"/>
                                        <p:tgtEl>
                                          <p:spTgt spid="10248"/>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7" fill="hold" nodeType="clickPar">
                      <p:stCondLst>
                        <p:cond delay="indefinite"/>
                      </p:stCondLst>
                      <p:childTnLst>
                        <p:par>
                          <p:cTn id="8" fill="hold" nodeType="withGroup">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10246"/>
                                        </p:tgtEl>
                                        <p:attrNameLst>
                                          <p:attrName>style.visibility</p:attrName>
                                        </p:attrNameLst>
                                      </p:cBhvr>
                                      <p:to>
                                        <p:strVal val="visible"/>
                                      </p:to>
                                    </p:set>
                                    <p:animEffect transition="in" filter="wipe(down)">
                                      <p:cBhvr>
                                        <p:cTn id="11" dur="580">
                                          <p:stCondLst>
                                            <p:cond delay="0"/>
                                          </p:stCondLst>
                                        </p:cTn>
                                        <p:tgtEl>
                                          <p:spTgt spid="10246"/>
                                        </p:tgtEl>
                                      </p:cBhvr>
                                    </p:animEffect>
                                    <p:anim calcmode="lin" valueType="num">
                                      <p:cBhvr>
                                        <p:cTn id="12" dur="1822" tmFilter="0,0; 0.14,0.36; 0.43,0.73; 0.71,0.91; 1.0,1.0">
                                          <p:stCondLst>
                                            <p:cond delay="0"/>
                                          </p:stCondLst>
                                        </p:cTn>
                                        <p:tgtEl>
                                          <p:spTgt spid="10246"/>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0246"/>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0246"/>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0246"/>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0246"/>
                                        </p:tgtEl>
                                        <p:attrNameLst>
                                          <p:attrName>ppt_y</p:attrName>
                                        </p:attrNameLst>
                                      </p:cBhvr>
                                      <p:tavLst>
                                        <p:tav tm="0" fmla="#ppt_y-sin(pi*$)/81">
                                          <p:val>
                                            <p:fltVal val="0"/>
                                          </p:val>
                                        </p:tav>
                                        <p:tav tm="100000">
                                          <p:val>
                                            <p:fltVal val="1"/>
                                          </p:val>
                                        </p:tav>
                                      </p:tavLst>
                                    </p:anim>
                                    <p:animScale>
                                      <p:cBhvr>
                                        <p:cTn id="17" dur="26">
                                          <p:stCondLst>
                                            <p:cond delay="650"/>
                                          </p:stCondLst>
                                        </p:cTn>
                                        <p:tgtEl>
                                          <p:spTgt spid="10246"/>
                                        </p:tgtEl>
                                      </p:cBhvr>
                                      <p:to x="100000" y="60000"/>
                                    </p:animScale>
                                    <p:animScale>
                                      <p:cBhvr>
                                        <p:cTn id="18" dur="166" decel="50000">
                                          <p:stCondLst>
                                            <p:cond delay="676"/>
                                          </p:stCondLst>
                                        </p:cTn>
                                        <p:tgtEl>
                                          <p:spTgt spid="10246"/>
                                        </p:tgtEl>
                                      </p:cBhvr>
                                      <p:to x="100000" y="100000"/>
                                    </p:animScale>
                                    <p:animScale>
                                      <p:cBhvr>
                                        <p:cTn id="19" dur="26">
                                          <p:stCondLst>
                                            <p:cond delay="1312"/>
                                          </p:stCondLst>
                                        </p:cTn>
                                        <p:tgtEl>
                                          <p:spTgt spid="10246"/>
                                        </p:tgtEl>
                                      </p:cBhvr>
                                      <p:to x="100000" y="80000"/>
                                    </p:animScale>
                                    <p:animScale>
                                      <p:cBhvr>
                                        <p:cTn id="20" dur="166" decel="50000">
                                          <p:stCondLst>
                                            <p:cond delay="1338"/>
                                          </p:stCondLst>
                                        </p:cTn>
                                        <p:tgtEl>
                                          <p:spTgt spid="10246"/>
                                        </p:tgtEl>
                                      </p:cBhvr>
                                      <p:to x="100000" y="100000"/>
                                    </p:animScale>
                                    <p:animScale>
                                      <p:cBhvr>
                                        <p:cTn id="21" dur="26">
                                          <p:stCondLst>
                                            <p:cond delay="1642"/>
                                          </p:stCondLst>
                                        </p:cTn>
                                        <p:tgtEl>
                                          <p:spTgt spid="10246"/>
                                        </p:tgtEl>
                                      </p:cBhvr>
                                      <p:to x="100000" y="90000"/>
                                    </p:animScale>
                                    <p:animScale>
                                      <p:cBhvr>
                                        <p:cTn id="22" dur="166" decel="50000">
                                          <p:stCondLst>
                                            <p:cond delay="1668"/>
                                          </p:stCondLst>
                                        </p:cTn>
                                        <p:tgtEl>
                                          <p:spTgt spid="10246"/>
                                        </p:tgtEl>
                                      </p:cBhvr>
                                      <p:to x="100000" y="100000"/>
                                    </p:animScale>
                                    <p:animScale>
                                      <p:cBhvr>
                                        <p:cTn id="23" dur="26">
                                          <p:stCondLst>
                                            <p:cond delay="1808"/>
                                          </p:stCondLst>
                                        </p:cTn>
                                        <p:tgtEl>
                                          <p:spTgt spid="10246"/>
                                        </p:tgtEl>
                                      </p:cBhvr>
                                      <p:to x="100000" y="95000"/>
                                    </p:animScale>
                                    <p:animScale>
                                      <p:cBhvr>
                                        <p:cTn id="24" dur="166" decel="50000">
                                          <p:stCondLst>
                                            <p:cond delay="1834"/>
                                          </p:stCondLst>
                                        </p:cTn>
                                        <p:tgtEl>
                                          <p:spTgt spid="10246"/>
                                        </p:tgtEl>
                                      </p:cBhvr>
                                      <p:to x="100000" y="100000"/>
                                    </p:animScale>
                                  </p:childTnLst>
                                </p:cTn>
                              </p:par>
                            </p:childTnLst>
                          </p:cTn>
                        </p:par>
                      </p:childTnLst>
                    </p:cTn>
                  </p:par>
                  <p:par>
                    <p:cTn id="25" fill="hold" nodeType="clickPar">
                      <p:stCondLst>
                        <p:cond delay="indefinite"/>
                      </p:stCondLst>
                      <p:childTnLst>
                        <p:par>
                          <p:cTn id="26" fill="hold" nodeType="withGroup">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10245"/>
                                        </p:tgtEl>
                                        <p:attrNameLst>
                                          <p:attrName>style.visibility</p:attrName>
                                        </p:attrNameLst>
                                      </p:cBhvr>
                                      <p:to>
                                        <p:strVal val="visible"/>
                                      </p:to>
                                    </p:set>
                                    <p:animEffect transition="in" filter="wipe(down)">
                                      <p:cBhvr>
                                        <p:cTn id="29" dur="580">
                                          <p:stCondLst>
                                            <p:cond delay="0"/>
                                          </p:stCondLst>
                                        </p:cTn>
                                        <p:tgtEl>
                                          <p:spTgt spid="10245"/>
                                        </p:tgtEl>
                                      </p:cBhvr>
                                    </p:animEffect>
                                    <p:anim calcmode="lin" valueType="num">
                                      <p:cBhvr>
                                        <p:cTn id="30" dur="1822" tmFilter="0,0; 0.14,0.36; 0.43,0.73; 0.71,0.91; 1.0,1.0">
                                          <p:stCondLst>
                                            <p:cond delay="0"/>
                                          </p:stCondLst>
                                        </p:cTn>
                                        <p:tgtEl>
                                          <p:spTgt spid="10245"/>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0245"/>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0245"/>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0245"/>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0245"/>
                                        </p:tgtEl>
                                        <p:attrNameLst>
                                          <p:attrName>ppt_y</p:attrName>
                                        </p:attrNameLst>
                                      </p:cBhvr>
                                      <p:tavLst>
                                        <p:tav tm="0" fmla="#ppt_y-sin(pi*$)/81">
                                          <p:val>
                                            <p:fltVal val="0"/>
                                          </p:val>
                                        </p:tav>
                                        <p:tav tm="100000">
                                          <p:val>
                                            <p:fltVal val="1"/>
                                          </p:val>
                                        </p:tav>
                                      </p:tavLst>
                                    </p:anim>
                                    <p:animScale>
                                      <p:cBhvr>
                                        <p:cTn id="35" dur="26">
                                          <p:stCondLst>
                                            <p:cond delay="650"/>
                                          </p:stCondLst>
                                        </p:cTn>
                                        <p:tgtEl>
                                          <p:spTgt spid="10245"/>
                                        </p:tgtEl>
                                      </p:cBhvr>
                                      <p:to x="100000" y="60000"/>
                                    </p:animScale>
                                    <p:animScale>
                                      <p:cBhvr>
                                        <p:cTn id="36" dur="166" decel="50000">
                                          <p:stCondLst>
                                            <p:cond delay="676"/>
                                          </p:stCondLst>
                                        </p:cTn>
                                        <p:tgtEl>
                                          <p:spTgt spid="10245"/>
                                        </p:tgtEl>
                                      </p:cBhvr>
                                      <p:to x="100000" y="100000"/>
                                    </p:animScale>
                                    <p:animScale>
                                      <p:cBhvr>
                                        <p:cTn id="37" dur="26">
                                          <p:stCondLst>
                                            <p:cond delay="1312"/>
                                          </p:stCondLst>
                                        </p:cTn>
                                        <p:tgtEl>
                                          <p:spTgt spid="10245"/>
                                        </p:tgtEl>
                                      </p:cBhvr>
                                      <p:to x="100000" y="80000"/>
                                    </p:animScale>
                                    <p:animScale>
                                      <p:cBhvr>
                                        <p:cTn id="38" dur="166" decel="50000">
                                          <p:stCondLst>
                                            <p:cond delay="1338"/>
                                          </p:stCondLst>
                                        </p:cTn>
                                        <p:tgtEl>
                                          <p:spTgt spid="10245"/>
                                        </p:tgtEl>
                                      </p:cBhvr>
                                      <p:to x="100000" y="100000"/>
                                    </p:animScale>
                                    <p:animScale>
                                      <p:cBhvr>
                                        <p:cTn id="39" dur="26">
                                          <p:stCondLst>
                                            <p:cond delay="1642"/>
                                          </p:stCondLst>
                                        </p:cTn>
                                        <p:tgtEl>
                                          <p:spTgt spid="10245"/>
                                        </p:tgtEl>
                                      </p:cBhvr>
                                      <p:to x="100000" y="90000"/>
                                    </p:animScale>
                                    <p:animScale>
                                      <p:cBhvr>
                                        <p:cTn id="40" dur="166" decel="50000">
                                          <p:stCondLst>
                                            <p:cond delay="1668"/>
                                          </p:stCondLst>
                                        </p:cTn>
                                        <p:tgtEl>
                                          <p:spTgt spid="10245"/>
                                        </p:tgtEl>
                                      </p:cBhvr>
                                      <p:to x="100000" y="100000"/>
                                    </p:animScale>
                                    <p:animScale>
                                      <p:cBhvr>
                                        <p:cTn id="41" dur="26">
                                          <p:stCondLst>
                                            <p:cond delay="1808"/>
                                          </p:stCondLst>
                                        </p:cTn>
                                        <p:tgtEl>
                                          <p:spTgt spid="10245"/>
                                        </p:tgtEl>
                                      </p:cBhvr>
                                      <p:to x="100000" y="95000"/>
                                    </p:animScale>
                                    <p:animScale>
                                      <p:cBhvr>
                                        <p:cTn id="42" dur="166" decel="50000">
                                          <p:stCondLst>
                                            <p:cond delay="1834"/>
                                          </p:stCondLst>
                                        </p:cTn>
                                        <p:tgtEl>
                                          <p:spTgt spid="10245"/>
                                        </p:tgtEl>
                                      </p:cBhvr>
                                      <p:to x="100000" y="100000"/>
                                    </p:animScale>
                                  </p:childTnLst>
                                </p:cTn>
                              </p:par>
                            </p:childTnLst>
                          </p:cTn>
                        </p:par>
                      </p:childTnLst>
                    </p:cTn>
                  </p:par>
                  <p:par>
                    <p:cTn id="43" fill="hold" nodeType="clickPar">
                      <p:stCondLst>
                        <p:cond delay="indefinite"/>
                      </p:stCondLst>
                      <p:childTnLst>
                        <p:par>
                          <p:cTn id="44" fill="hold" nodeType="withGroup">
                            <p:stCondLst>
                              <p:cond delay="0"/>
                            </p:stCondLst>
                            <p:childTnLst>
                              <p:par>
                                <p:cTn id="45" presetID="26" presetClass="entr" presetSubtype="0" fill="hold" grpId="0" nodeType="clickEffect">
                                  <p:stCondLst>
                                    <p:cond delay="0"/>
                                  </p:stCondLst>
                                  <p:childTnLst>
                                    <p:set>
                                      <p:cBhvr>
                                        <p:cTn id="46" dur="1" fill="hold">
                                          <p:stCondLst>
                                            <p:cond delay="0"/>
                                          </p:stCondLst>
                                        </p:cTn>
                                        <p:tgtEl>
                                          <p:spTgt spid="10244"/>
                                        </p:tgtEl>
                                        <p:attrNameLst>
                                          <p:attrName>style.visibility</p:attrName>
                                        </p:attrNameLst>
                                      </p:cBhvr>
                                      <p:to>
                                        <p:strVal val="visible"/>
                                      </p:to>
                                    </p:set>
                                    <p:animEffect transition="in" filter="wipe(down)">
                                      <p:cBhvr>
                                        <p:cTn id="47" dur="580">
                                          <p:stCondLst>
                                            <p:cond delay="0"/>
                                          </p:stCondLst>
                                        </p:cTn>
                                        <p:tgtEl>
                                          <p:spTgt spid="10244"/>
                                        </p:tgtEl>
                                      </p:cBhvr>
                                    </p:animEffect>
                                    <p:anim calcmode="lin" valueType="num">
                                      <p:cBhvr>
                                        <p:cTn id="48" dur="1822" tmFilter="0,0; 0.14,0.36; 0.43,0.73; 0.71,0.91; 1.0,1.0">
                                          <p:stCondLst>
                                            <p:cond delay="0"/>
                                          </p:stCondLst>
                                        </p:cTn>
                                        <p:tgtEl>
                                          <p:spTgt spid="10244"/>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10244"/>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10244"/>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10244"/>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10244"/>
                                        </p:tgtEl>
                                        <p:attrNameLst>
                                          <p:attrName>ppt_y</p:attrName>
                                        </p:attrNameLst>
                                      </p:cBhvr>
                                      <p:tavLst>
                                        <p:tav tm="0" fmla="#ppt_y-sin(pi*$)/81">
                                          <p:val>
                                            <p:fltVal val="0"/>
                                          </p:val>
                                        </p:tav>
                                        <p:tav tm="100000">
                                          <p:val>
                                            <p:fltVal val="1"/>
                                          </p:val>
                                        </p:tav>
                                      </p:tavLst>
                                    </p:anim>
                                    <p:animScale>
                                      <p:cBhvr>
                                        <p:cTn id="53" dur="26">
                                          <p:stCondLst>
                                            <p:cond delay="650"/>
                                          </p:stCondLst>
                                        </p:cTn>
                                        <p:tgtEl>
                                          <p:spTgt spid="10244"/>
                                        </p:tgtEl>
                                      </p:cBhvr>
                                      <p:to x="100000" y="60000"/>
                                    </p:animScale>
                                    <p:animScale>
                                      <p:cBhvr>
                                        <p:cTn id="54" dur="166" decel="50000">
                                          <p:stCondLst>
                                            <p:cond delay="676"/>
                                          </p:stCondLst>
                                        </p:cTn>
                                        <p:tgtEl>
                                          <p:spTgt spid="10244"/>
                                        </p:tgtEl>
                                      </p:cBhvr>
                                      <p:to x="100000" y="100000"/>
                                    </p:animScale>
                                    <p:animScale>
                                      <p:cBhvr>
                                        <p:cTn id="55" dur="26">
                                          <p:stCondLst>
                                            <p:cond delay="1312"/>
                                          </p:stCondLst>
                                        </p:cTn>
                                        <p:tgtEl>
                                          <p:spTgt spid="10244"/>
                                        </p:tgtEl>
                                      </p:cBhvr>
                                      <p:to x="100000" y="80000"/>
                                    </p:animScale>
                                    <p:animScale>
                                      <p:cBhvr>
                                        <p:cTn id="56" dur="166" decel="50000">
                                          <p:stCondLst>
                                            <p:cond delay="1338"/>
                                          </p:stCondLst>
                                        </p:cTn>
                                        <p:tgtEl>
                                          <p:spTgt spid="10244"/>
                                        </p:tgtEl>
                                      </p:cBhvr>
                                      <p:to x="100000" y="100000"/>
                                    </p:animScale>
                                    <p:animScale>
                                      <p:cBhvr>
                                        <p:cTn id="57" dur="26">
                                          <p:stCondLst>
                                            <p:cond delay="1642"/>
                                          </p:stCondLst>
                                        </p:cTn>
                                        <p:tgtEl>
                                          <p:spTgt spid="10244"/>
                                        </p:tgtEl>
                                      </p:cBhvr>
                                      <p:to x="100000" y="90000"/>
                                    </p:animScale>
                                    <p:animScale>
                                      <p:cBhvr>
                                        <p:cTn id="58" dur="166" decel="50000">
                                          <p:stCondLst>
                                            <p:cond delay="1668"/>
                                          </p:stCondLst>
                                        </p:cTn>
                                        <p:tgtEl>
                                          <p:spTgt spid="10244"/>
                                        </p:tgtEl>
                                      </p:cBhvr>
                                      <p:to x="100000" y="100000"/>
                                    </p:animScale>
                                    <p:animScale>
                                      <p:cBhvr>
                                        <p:cTn id="59" dur="26">
                                          <p:stCondLst>
                                            <p:cond delay="1808"/>
                                          </p:stCondLst>
                                        </p:cTn>
                                        <p:tgtEl>
                                          <p:spTgt spid="10244"/>
                                        </p:tgtEl>
                                      </p:cBhvr>
                                      <p:to x="100000" y="95000"/>
                                    </p:animScale>
                                    <p:animScale>
                                      <p:cBhvr>
                                        <p:cTn id="60" dur="166" decel="50000">
                                          <p:stCondLst>
                                            <p:cond delay="1834"/>
                                          </p:stCondLst>
                                        </p:cTn>
                                        <p:tgtEl>
                                          <p:spTgt spid="10244"/>
                                        </p:tgtEl>
                                      </p:cBhvr>
                                      <p:to x="100000" y="100000"/>
                                    </p:animScale>
                                  </p:childTnLst>
                                </p:cTn>
                              </p:par>
                            </p:childTnLst>
                          </p:cTn>
                        </p:par>
                      </p:childTnLst>
                    </p:cTn>
                  </p:par>
                  <p:par>
                    <p:cTn id="61" fill="hold" nodeType="clickPar">
                      <p:stCondLst>
                        <p:cond delay="indefinite"/>
                      </p:stCondLst>
                      <p:childTnLst>
                        <p:par>
                          <p:cTn id="62" fill="hold" nodeType="withGroup">
                            <p:stCondLst>
                              <p:cond delay="0"/>
                            </p:stCondLst>
                            <p:childTnLst>
                              <p:par>
                                <p:cTn id="63" presetID="21" presetClass="entr" presetSubtype="1" fill="hold" grpId="0" nodeType="click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wheel(1)">
                                      <p:cBhvr>
                                        <p:cTn id="65" dur="2000"/>
                                        <p:tgtEl>
                                          <p:spTgt spid="2"/>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 presetClass="entr" presetSubtype="0" fill="hold" grpId="1" nodeType="clickEffect">
                                  <p:stCondLst>
                                    <p:cond delay="0"/>
                                  </p:stCondLst>
                                  <p:iterate type="lt">
                                    <p:tmAbs val="0"/>
                                  </p:iterate>
                                  <p:childTnLst>
                                    <p:set>
                                      <p:cBhvr>
                                        <p:cTn id="69" dur="1" fill="hold">
                                          <p:stCondLst>
                                            <p:cond delay="0"/>
                                          </p:stCondLst>
                                        </p:cTn>
                                        <p:tgtEl>
                                          <p:spTgt spid="3"/>
                                        </p:tgtEl>
                                        <p:attrNameLst>
                                          <p:attrName>style.visibility</p:attrName>
                                        </p:attrNameLst>
                                      </p:cBhvr>
                                      <p:to>
                                        <p:strVal val="visible"/>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28" presetClass="emph" presetSubtype="0" fill="hold" grpId="0" nodeType="clickEffect">
                                  <p:stCondLst>
                                    <p:cond delay="0"/>
                                  </p:stCondLst>
                                  <p:iterate type="lt">
                                    <p:tmPct val="10000"/>
                                  </p:iterate>
                                  <p:childTnLst>
                                    <p:animClr clrSpc="rgb" dir="cw">
                                      <p:cBhvr override="childStyle">
                                        <p:cTn id="73" dur="500" fill="hold"/>
                                        <p:tgtEl>
                                          <p:spTgt spid="3"/>
                                        </p:tgtEl>
                                        <p:attrNameLst>
                                          <p:attrName>style.color</p:attrName>
                                        </p:attrNameLst>
                                      </p:cBhvr>
                                      <p:to>
                                        <a:schemeClr val="accent2"/>
                                      </p:to>
                                    </p:animClr>
                                    <p:animClr clrSpc="rgb" dir="cw">
                                      <p:cBhvr>
                                        <p:cTn id="74" dur="500" fill="hold"/>
                                        <p:tgtEl>
                                          <p:spTgt spid="3"/>
                                        </p:tgtEl>
                                        <p:attrNameLst>
                                          <p:attrName>fillcolor</p:attrName>
                                        </p:attrNameLst>
                                      </p:cBhvr>
                                      <p:to>
                                        <a:schemeClr val="accent2"/>
                                      </p:to>
                                    </p:animClr>
                                    <p:set>
                                      <p:cBhvr>
                                        <p:cTn id="75" dur="500" fill="hold"/>
                                        <p:tgtEl>
                                          <p:spTgt spid="3"/>
                                        </p:tgtEl>
                                        <p:attrNameLst>
                                          <p:attrName>fill.type</p:attrName>
                                        </p:attrNameLst>
                                      </p:cBhvr>
                                      <p:to>
                                        <p:strVal val="solid"/>
                                      </p:to>
                                    </p:set>
                                    <p:anim to="1.5" calcmode="lin" valueType="num">
                                      <p:cBhvr override="childStyle">
                                        <p:cTn id="76" dur="500" fill="hold"/>
                                        <p:tgtEl>
                                          <p:spTgt spid="3"/>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10245" grpId="0"/>
      <p:bldP spid="10246" grpId="0"/>
      <p:bldP spid="10248" grpId="0"/>
      <p:bldP spid="2" grpId="0"/>
      <p:bldP spid="3" grpId="0"/>
      <p:bldP spid="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8D60CCE-76E7-4360-ABBD-451202946CAE}"/>
              </a:ext>
            </a:extLst>
          </p:cNvPr>
          <p:cNvSpPr>
            <a:spLocks noGrp="1"/>
          </p:cNvSpPr>
          <p:nvPr>
            <p:ph type="title"/>
          </p:nvPr>
        </p:nvSpPr>
        <p:spPr/>
        <p:txBody>
          <a:bodyPr/>
          <a:lstStyle/>
          <a:p>
            <a:pPr>
              <a:defRPr/>
            </a:pPr>
            <a:r>
              <a:rPr lang="en-US" altLang="zh-CN">
                <a:solidFill>
                  <a:schemeClr val="tx1"/>
                </a:solidFill>
                <a:effectLst>
                  <a:outerShdw blurRad="38100" dist="38100" dir="2700000" algn="tl">
                    <a:srgbClr val="C0C0C0"/>
                  </a:outerShdw>
                </a:effectLst>
                <a:ea typeface="宋体" pitchFamily="2" charset="-122"/>
              </a:rPr>
              <a:t>NO2:80</a:t>
            </a:r>
            <a:r>
              <a:rPr lang="zh-CN" altLang="en-US">
                <a:solidFill>
                  <a:schemeClr val="tx1"/>
                </a:solidFill>
                <a:effectLst>
                  <a:outerShdw blurRad="38100" dist="38100" dir="2700000" algn="tl">
                    <a:srgbClr val="C0C0C0"/>
                  </a:outerShdw>
                </a:effectLst>
                <a:ea typeface="宋体" pitchFamily="2" charset="-122"/>
              </a:rPr>
              <a:t>年代的企业所得税</a:t>
            </a:r>
          </a:p>
        </p:txBody>
      </p:sp>
      <p:sp>
        <p:nvSpPr>
          <p:cNvPr id="11267" name="内容占位符 2">
            <a:extLst>
              <a:ext uri="{FF2B5EF4-FFF2-40B4-BE49-F238E27FC236}">
                <a16:creationId xmlns:a16="http://schemas.microsoft.com/office/drawing/2014/main" id="{AC6F7CAA-1329-40CB-AC6B-AB9432D26FD7}"/>
              </a:ext>
            </a:extLst>
          </p:cNvPr>
          <p:cNvSpPr>
            <a:spLocks noGrp="1"/>
          </p:cNvSpPr>
          <p:nvPr>
            <p:ph sz="half" idx="1"/>
          </p:nvPr>
        </p:nvSpPr>
        <p:spPr/>
        <p:txBody>
          <a:bodyPr/>
          <a:lstStyle/>
          <a:p>
            <a:r>
              <a:rPr lang="zh-CN" altLang="en-US" b="1" u="sng">
                <a:ea typeface="宋体" panose="02010600030101010101" pitchFamily="2" charset="-122"/>
              </a:rPr>
              <a:t>涉外企业所得税</a:t>
            </a:r>
            <a:endParaRPr lang="en-US" altLang="zh-CN" b="1" u="sng">
              <a:ea typeface="宋体" panose="02010600030101010101" pitchFamily="2" charset="-122"/>
            </a:endParaRPr>
          </a:p>
          <a:p>
            <a:pPr>
              <a:buFont typeface="Arial" panose="020B0604020202020204" pitchFamily="34" charset="0"/>
              <a:buNone/>
            </a:pPr>
            <a:endParaRPr lang="en-US" altLang="zh-CN" b="1">
              <a:ea typeface="宋体" panose="02010600030101010101" pitchFamily="2" charset="-122"/>
            </a:endParaRPr>
          </a:p>
          <a:p>
            <a:r>
              <a:rPr lang="en-US" altLang="zh-CN" sz="2400" b="1">
                <a:ea typeface="宋体" panose="02010600030101010101" pitchFamily="2" charset="-122"/>
              </a:rPr>
              <a:t>1980</a:t>
            </a:r>
            <a:r>
              <a:rPr lang="zh-CN" altLang="en-US" sz="2400" b="1">
                <a:ea typeface="宋体" panose="02010600030101010101" pitchFamily="2" charset="-122"/>
              </a:rPr>
              <a:t>年，</a:t>
            </a:r>
            <a:r>
              <a:rPr lang="en-US" altLang="zh-CN" sz="2400" b="1">
                <a:ea typeface="宋体" panose="02010600030101010101" pitchFamily="2" charset="-122"/>
              </a:rPr>
              <a:t>《</a:t>
            </a:r>
            <a:r>
              <a:rPr lang="zh-CN" altLang="en-US" sz="2400" b="1">
                <a:ea typeface="宋体" panose="02010600030101010101" pitchFamily="2" charset="-122"/>
              </a:rPr>
              <a:t>中外合资经营企业所得税法</a:t>
            </a:r>
            <a:r>
              <a:rPr lang="en-US" altLang="zh-CN" sz="2400" b="1">
                <a:ea typeface="宋体" panose="02010600030101010101" pitchFamily="2" charset="-122"/>
              </a:rPr>
              <a:t>》</a:t>
            </a:r>
          </a:p>
          <a:p>
            <a:r>
              <a:rPr lang="en-US" altLang="zh-CN" sz="2400" b="1">
                <a:ea typeface="宋体" panose="02010600030101010101" pitchFamily="2" charset="-122"/>
              </a:rPr>
              <a:t>1981</a:t>
            </a:r>
            <a:r>
              <a:rPr lang="zh-CN" altLang="en-US" sz="2400" b="1">
                <a:ea typeface="宋体" panose="02010600030101010101" pitchFamily="2" charset="-122"/>
              </a:rPr>
              <a:t>年，</a:t>
            </a:r>
            <a:r>
              <a:rPr lang="en-US" altLang="zh-CN" sz="2400" b="1">
                <a:ea typeface="宋体" panose="02010600030101010101" pitchFamily="2" charset="-122"/>
              </a:rPr>
              <a:t>《</a:t>
            </a:r>
            <a:r>
              <a:rPr lang="zh-CN" altLang="en-US" sz="2400" b="1">
                <a:ea typeface="宋体" panose="02010600030101010101" pitchFamily="2" charset="-122"/>
              </a:rPr>
              <a:t>外国企业所得税法</a:t>
            </a:r>
            <a:r>
              <a:rPr lang="en-US" altLang="zh-CN" sz="2400" b="1">
                <a:ea typeface="宋体" panose="02010600030101010101" pitchFamily="2" charset="-122"/>
              </a:rPr>
              <a:t>》</a:t>
            </a:r>
          </a:p>
          <a:p>
            <a:pPr>
              <a:buFont typeface="Arial" panose="020B0604020202020204" pitchFamily="34" charset="0"/>
              <a:buNone/>
            </a:pPr>
            <a:endParaRPr lang="zh-CN" altLang="en-US" sz="2400" b="1">
              <a:ea typeface="宋体" panose="02010600030101010101" pitchFamily="2" charset="-122"/>
            </a:endParaRPr>
          </a:p>
        </p:txBody>
      </p:sp>
      <p:sp>
        <p:nvSpPr>
          <p:cNvPr id="11268" name="内容占位符 3">
            <a:extLst>
              <a:ext uri="{FF2B5EF4-FFF2-40B4-BE49-F238E27FC236}">
                <a16:creationId xmlns:a16="http://schemas.microsoft.com/office/drawing/2014/main" id="{1DC73E59-2028-431B-B074-93EFF0182F74}"/>
              </a:ext>
            </a:extLst>
          </p:cNvPr>
          <p:cNvSpPr>
            <a:spLocks noGrp="1"/>
          </p:cNvSpPr>
          <p:nvPr>
            <p:ph sz="half" idx="2"/>
          </p:nvPr>
        </p:nvSpPr>
        <p:spPr>
          <a:xfrm>
            <a:off x="4648200" y="1524000"/>
            <a:ext cx="4495800" cy="4724400"/>
          </a:xfrm>
        </p:spPr>
        <p:txBody>
          <a:bodyPr/>
          <a:lstStyle/>
          <a:p>
            <a:r>
              <a:rPr lang="zh-CN" altLang="en-US" b="1" u="sng">
                <a:ea typeface="宋体" panose="02010600030101010101" pitchFamily="2" charset="-122"/>
              </a:rPr>
              <a:t>内资企业所得税</a:t>
            </a:r>
            <a:endParaRPr lang="en-US" altLang="zh-CN" b="1" u="sng">
              <a:ea typeface="宋体" panose="02010600030101010101" pitchFamily="2" charset="-122"/>
            </a:endParaRPr>
          </a:p>
          <a:p>
            <a:endParaRPr lang="en-US" altLang="zh-CN" b="1">
              <a:ea typeface="宋体" panose="02010600030101010101" pitchFamily="2" charset="-122"/>
            </a:endParaRPr>
          </a:p>
          <a:p>
            <a:r>
              <a:rPr lang="en-US" altLang="zh-CN" sz="2400" b="1">
                <a:ea typeface="宋体" panose="02010600030101010101" pitchFamily="2" charset="-122"/>
              </a:rPr>
              <a:t>1984</a:t>
            </a:r>
            <a:r>
              <a:rPr lang="zh-CN" altLang="en-US" sz="2400" b="1">
                <a:ea typeface="宋体" panose="02010600030101010101" pitchFamily="2" charset="-122"/>
              </a:rPr>
              <a:t>年，</a:t>
            </a:r>
            <a:r>
              <a:rPr lang="en-US" altLang="zh-CN" sz="2400" b="1">
                <a:ea typeface="宋体" panose="02010600030101010101" pitchFamily="2" charset="-122"/>
              </a:rPr>
              <a:t>《</a:t>
            </a:r>
            <a:r>
              <a:rPr lang="zh-CN" altLang="en-US" sz="2400" b="1">
                <a:ea typeface="宋体" panose="02010600030101010101" pitchFamily="2" charset="-122"/>
              </a:rPr>
              <a:t>国营企业所得税条例（草案）</a:t>
            </a:r>
            <a:r>
              <a:rPr lang="en-US" altLang="zh-CN" sz="2400" b="1">
                <a:ea typeface="宋体" panose="02010600030101010101" pitchFamily="2" charset="-122"/>
              </a:rPr>
              <a:t>》</a:t>
            </a:r>
          </a:p>
          <a:p>
            <a:r>
              <a:rPr lang="en-US" altLang="zh-CN" sz="2400" b="1">
                <a:ea typeface="宋体" panose="02010600030101010101" pitchFamily="2" charset="-122"/>
              </a:rPr>
              <a:t>1985</a:t>
            </a:r>
            <a:r>
              <a:rPr lang="zh-CN" altLang="en-US" sz="2400" b="1">
                <a:ea typeface="宋体" panose="02010600030101010101" pitchFamily="2" charset="-122"/>
              </a:rPr>
              <a:t>年，</a:t>
            </a:r>
            <a:r>
              <a:rPr lang="en-US" altLang="zh-CN" sz="2400" b="1">
                <a:ea typeface="宋体" panose="02010600030101010101" pitchFamily="2" charset="-122"/>
              </a:rPr>
              <a:t>《</a:t>
            </a:r>
            <a:r>
              <a:rPr lang="zh-CN" altLang="en-US" sz="2400" b="1">
                <a:ea typeface="宋体" panose="02010600030101010101" pitchFamily="2" charset="-122"/>
              </a:rPr>
              <a:t>集体企业所得税暂行条例</a:t>
            </a:r>
            <a:r>
              <a:rPr lang="en-US" altLang="zh-CN" sz="2400" b="1">
                <a:ea typeface="宋体" panose="02010600030101010101" pitchFamily="2" charset="-122"/>
              </a:rPr>
              <a:t>》</a:t>
            </a:r>
          </a:p>
          <a:p>
            <a:r>
              <a:rPr lang="en-US" altLang="zh-CN" sz="2400" b="1">
                <a:ea typeface="宋体" panose="02010600030101010101" pitchFamily="2" charset="-122"/>
              </a:rPr>
              <a:t>1988</a:t>
            </a:r>
            <a:r>
              <a:rPr lang="zh-CN" altLang="en-US" sz="2400" b="1">
                <a:ea typeface="宋体" panose="02010600030101010101" pitchFamily="2" charset="-122"/>
              </a:rPr>
              <a:t>年，</a:t>
            </a:r>
            <a:r>
              <a:rPr lang="en-US" altLang="zh-CN" sz="2400" b="1">
                <a:ea typeface="宋体" panose="02010600030101010101" pitchFamily="2" charset="-122"/>
              </a:rPr>
              <a:t>《</a:t>
            </a:r>
            <a:r>
              <a:rPr lang="zh-CN" altLang="en-US" sz="2400" b="1">
                <a:ea typeface="宋体" panose="02010600030101010101" pitchFamily="2" charset="-122"/>
              </a:rPr>
              <a:t>私营企业所得税暂行条例</a:t>
            </a:r>
            <a:r>
              <a:rPr lang="en-US" altLang="zh-CN" sz="2400" b="1">
                <a:ea typeface="宋体" panose="02010600030101010101" pitchFamily="2" charset="-122"/>
              </a:rPr>
              <a:t>》</a:t>
            </a:r>
          </a:p>
          <a:p>
            <a:r>
              <a:rPr lang="en-US" altLang="zh-CN" sz="2400" b="1">
                <a:ea typeface="宋体" panose="02010600030101010101" pitchFamily="2" charset="-122"/>
              </a:rPr>
              <a:t>1986</a:t>
            </a:r>
            <a:r>
              <a:rPr lang="zh-CN" altLang="en-US" sz="2400" b="1">
                <a:ea typeface="宋体" panose="02010600030101010101" pitchFamily="2" charset="-122"/>
              </a:rPr>
              <a:t>年，</a:t>
            </a:r>
            <a:r>
              <a:rPr lang="en-US" altLang="zh-CN" sz="2400" b="1">
                <a:ea typeface="宋体" panose="02010600030101010101" pitchFamily="2" charset="-122"/>
              </a:rPr>
              <a:t>《</a:t>
            </a:r>
            <a:r>
              <a:rPr lang="zh-CN" altLang="en-US" sz="2400" b="1">
                <a:ea typeface="宋体" panose="02010600030101010101" pitchFamily="2" charset="-122"/>
              </a:rPr>
              <a:t>城乡个体工商业户所得税暂行条例</a:t>
            </a:r>
            <a:r>
              <a:rPr lang="en-US" altLang="zh-CN" sz="2400" b="1">
                <a:ea typeface="宋体" panose="02010600030101010101" pitchFamily="2" charset="-122"/>
              </a:rPr>
              <a:t>》</a:t>
            </a:r>
            <a:endParaRPr lang="en-US" altLang="zh-CN" b="1">
              <a:ea typeface="宋体" panose="02010600030101010101" pitchFamily="2" charset="-122"/>
            </a:endParaRPr>
          </a:p>
        </p:txBody>
      </p:sp>
      <p:sp>
        <p:nvSpPr>
          <p:cNvPr id="35845" name="页脚占位符 4">
            <a:extLst>
              <a:ext uri="{FF2B5EF4-FFF2-40B4-BE49-F238E27FC236}">
                <a16:creationId xmlns:a16="http://schemas.microsoft.com/office/drawing/2014/main" id="{6E13CCD4-6385-4689-A5BA-AD1E3182B2FA}"/>
              </a:ext>
            </a:extLst>
          </p:cNvPr>
          <p:cNvSpPr>
            <a:spLocks noGrp="1"/>
          </p:cNvSpPr>
          <p:nvPr>
            <p:ph type="ftr" sz="quarter" idx="11"/>
          </p:nvPr>
        </p:nvSpPr>
        <p:spPr/>
        <p:txBody>
          <a:bodyPr/>
          <a:lstStyle/>
          <a:p>
            <a:pPr>
              <a:defRPr/>
            </a:pPr>
            <a:r>
              <a:rPr lang="en-US" altLang="zh-CN">
                <a:latin typeface="Arial" pitchFamily="34" charset="0"/>
              </a:rPr>
              <a:t>www.themegallery.com</a:t>
            </a:r>
          </a:p>
        </p:txBody>
      </p:sp>
      <p:pic>
        <p:nvPicPr>
          <p:cNvPr id="11270" name="Picture 2">
            <a:extLst>
              <a:ext uri="{FF2B5EF4-FFF2-40B4-BE49-F238E27FC236}">
                <a16:creationId xmlns:a16="http://schemas.microsoft.com/office/drawing/2014/main" id="{9EEA58F6-65AC-4A10-B538-3933F2E274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4365625"/>
            <a:ext cx="2951163"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2AC084-D880-4FA6-A602-11A3F34ECC43}"/>
              </a:ext>
            </a:extLst>
          </p:cNvPr>
          <p:cNvSpPr>
            <a:spLocks noGrp="1"/>
          </p:cNvSpPr>
          <p:nvPr>
            <p:ph type="title"/>
          </p:nvPr>
        </p:nvSpPr>
        <p:spPr/>
        <p:txBody>
          <a:bodyPr/>
          <a:lstStyle/>
          <a:p>
            <a:pPr>
              <a:defRPr/>
            </a:pPr>
            <a:r>
              <a:rPr lang="zh-CN" altLang="en-US" i="1">
                <a:solidFill>
                  <a:schemeClr val="tx1"/>
                </a:solidFill>
                <a:effectLst>
                  <a:outerShdw blurRad="38100" dist="38100" dir="2700000" algn="tl">
                    <a:srgbClr val="C0C0C0"/>
                  </a:outerShdw>
                </a:effectLst>
                <a:ea typeface="宋体" pitchFamily="2" charset="-122"/>
              </a:rPr>
              <a:t>内外资企业税率对比</a:t>
            </a:r>
          </a:p>
        </p:txBody>
      </p:sp>
      <p:sp>
        <p:nvSpPr>
          <p:cNvPr id="3" name="内容占位符 2">
            <a:extLst>
              <a:ext uri="{FF2B5EF4-FFF2-40B4-BE49-F238E27FC236}">
                <a16:creationId xmlns:a16="http://schemas.microsoft.com/office/drawing/2014/main" id="{6569229A-3531-40F3-A373-50F1C22B9726}"/>
              </a:ext>
            </a:extLst>
          </p:cNvPr>
          <p:cNvSpPr>
            <a:spLocks noGrp="1"/>
          </p:cNvSpPr>
          <p:nvPr>
            <p:ph sz="half" idx="1"/>
          </p:nvPr>
        </p:nvSpPr>
        <p:spPr>
          <a:xfrm>
            <a:off x="457200" y="1524000"/>
            <a:ext cx="3394075" cy="4724400"/>
          </a:xfrm>
        </p:spPr>
        <p:txBody>
          <a:bodyPr/>
          <a:lstStyle/>
          <a:p>
            <a:pPr>
              <a:buFont typeface="Arial" charset="0"/>
              <a:buChar char="●"/>
              <a:defRPr/>
            </a:pPr>
            <a:r>
              <a:rPr lang="zh-CN" altLang="en-US" sz="3200" b="1" u="sng">
                <a:effectLst>
                  <a:outerShdw blurRad="38100" dist="38100" dir="2700000" algn="tl">
                    <a:srgbClr val="C0C0C0"/>
                  </a:outerShdw>
                </a:effectLst>
                <a:ea typeface="宋体" pitchFamily="2" charset="-122"/>
              </a:rPr>
              <a:t>外资企业</a:t>
            </a:r>
            <a:endParaRPr lang="en-US" altLang="zh-CN" sz="3200" b="1" u="sng">
              <a:effectLst>
                <a:outerShdw blurRad="38100" dist="38100" dir="2700000" algn="tl">
                  <a:srgbClr val="C0C0C0"/>
                </a:outerShdw>
              </a:effectLst>
              <a:ea typeface="宋体" pitchFamily="2" charset="-122"/>
            </a:endParaRPr>
          </a:p>
          <a:p>
            <a:pPr>
              <a:buFont typeface="Arial" charset="0"/>
              <a:buNone/>
              <a:defRPr/>
            </a:pPr>
            <a:r>
              <a:rPr lang="zh-CN" altLang="en-US">
                <a:solidFill>
                  <a:srgbClr val="FF0000"/>
                </a:solidFill>
                <a:latin typeface="黑体" pitchFamily="2" charset="-122"/>
              </a:rPr>
              <a:t>中外合资经营企业</a:t>
            </a:r>
            <a:r>
              <a:rPr lang="zh-CN" altLang="en-US">
                <a:latin typeface="黑体" pitchFamily="2" charset="-122"/>
              </a:rPr>
              <a:t>：</a:t>
            </a:r>
            <a:endParaRPr lang="en-US" altLang="zh-CN">
              <a:latin typeface="黑体" pitchFamily="2" charset="-122"/>
            </a:endParaRPr>
          </a:p>
          <a:p>
            <a:pPr>
              <a:buFont typeface="Arial" charset="0"/>
              <a:buNone/>
              <a:defRPr/>
            </a:pPr>
            <a:r>
              <a:rPr lang="zh-CN" altLang="en-US" b="1">
                <a:latin typeface="华文仿宋" pitchFamily="2" charset="-122"/>
                <a:ea typeface="华文仿宋" pitchFamily="2" charset="-122"/>
              </a:rPr>
              <a:t>税率</a:t>
            </a:r>
            <a:r>
              <a:rPr lang="en-US" altLang="zh-CN" b="1">
                <a:latin typeface="华文仿宋" pitchFamily="2" charset="-122"/>
                <a:ea typeface="华文仿宋" pitchFamily="2" charset="-122"/>
              </a:rPr>
              <a:t>30%</a:t>
            </a:r>
          </a:p>
          <a:p>
            <a:pPr>
              <a:buFont typeface="Arial" charset="0"/>
              <a:buNone/>
              <a:defRPr/>
            </a:pPr>
            <a:r>
              <a:rPr lang="zh-CN" altLang="en-US" b="1">
                <a:latin typeface="华文仿宋" pitchFamily="2" charset="-122"/>
                <a:ea typeface="华文仿宋" pitchFamily="2" charset="-122"/>
              </a:rPr>
              <a:t>附征</a:t>
            </a:r>
            <a:r>
              <a:rPr lang="en-US" altLang="zh-CN" b="1">
                <a:latin typeface="华文仿宋" pitchFamily="2" charset="-122"/>
                <a:ea typeface="华文仿宋" pitchFamily="2" charset="-122"/>
              </a:rPr>
              <a:t>10%</a:t>
            </a:r>
            <a:r>
              <a:rPr lang="zh-CN" altLang="en-US" b="1">
                <a:latin typeface="华文仿宋" pitchFamily="2" charset="-122"/>
                <a:ea typeface="华文仿宋" pitchFamily="2" charset="-122"/>
              </a:rPr>
              <a:t>地方所得税</a:t>
            </a:r>
            <a:endParaRPr lang="en-US" altLang="zh-CN">
              <a:ea typeface="宋体" pitchFamily="2" charset="-122"/>
            </a:endParaRPr>
          </a:p>
          <a:p>
            <a:pPr>
              <a:buFont typeface="Arial" charset="0"/>
              <a:buNone/>
              <a:defRPr/>
            </a:pPr>
            <a:r>
              <a:rPr lang="zh-CN" altLang="en-US">
                <a:solidFill>
                  <a:srgbClr val="FF0000"/>
                </a:solidFill>
                <a:latin typeface="黑体" pitchFamily="2" charset="-122"/>
              </a:rPr>
              <a:t>外国企业：</a:t>
            </a:r>
            <a:endParaRPr lang="en-US" altLang="zh-CN">
              <a:solidFill>
                <a:srgbClr val="FF0000"/>
              </a:solidFill>
              <a:latin typeface="黑体" pitchFamily="2" charset="-122"/>
            </a:endParaRPr>
          </a:p>
          <a:p>
            <a:pPr>
              <a:buFont typeface="Arial" charset="0"/>
              <a:buNone/>
              <a:defRPr/>
            </a:pPr>
            <a:r>
              <a:rPr lang="zh-CN" altLang="en-US" b="1">
                <a:latin typeface="华文仿宋" pitchFamily="2" charset="-122"/>
                <a:ea typeface="华文仿宋" pitchFamily="2" charset="-122"/>
              </a:rPr>
              <a:t>税率</a:t>
            </a:r>
            <a:r>
              <a:rPr lang="en-US" altLang="zh-CN" b="1">
                <a:latin typeface="华文仿宋" pitchFamily="2" charset="-122"/>
                <a:ea typeface="华文仿宋" pitchFamily="2" charset="-122"/>
              </a:rPr>
              <a:t>20%-40%</a:t>
            </a:r>
          </a:p>
          <a:p>
            <a:pPr>
              <a:buFont typeface="Arial" charset="0"/>
              <a:buNone/>
              <a:defRPr/>
            </a:pPr>
            <a:r>
              <a:rPr lang="zh-CN" altLang="en-US" b="1">
                <a:latin typeface="华文仿宋" pitchFamily="2" charset="-122"/>
                <a:ea typeface="华文仿宋" pitchFamily="2" charset="-122"/>
              </a:rPr>
              <a:t>（五级超额累进）</a:t>
            </a:r>
            <a:endParaRPr lang="en-US" altLang="zh-CN" b="1">
              <a:latin typeface="华文仿宋" pitchFamily="2" charset="-122"/>
              <a:ea typeface="华文仿宋" pitchFamily="2" charset="-122"/>
            </a:endParaRPr>
          </a:p>
          <a:p>
            <a:pPr>
              <a:buFont typeface="Arial" charset="0"/>
              <a:buNone/>
              <a:defRPr/>
            </a:pPr>
            <a:r>
              <a:rPr lang="zh-CN" altLang="en-US" b="1">
                <a:latin typeface="华文仿宋" pitchFamily="2" charset="-122"/>
                <a:ea typeface="华文仿宋" pitchFamily="2" charset="-122"/>
              </a:rPr>
              <a:t>附征</a:t>
            </a:r>
            <a:r>
              <a:rPr lang="en-US" altLang="zh-CN" b="1">
                <a:latin typeface="华文仿宋" pitchFamily="2" charset="-122"/>
                <a:ea typeface="华文仿宋" pitchFamily="2" charset="-122"/>
              </a:rPr>
              <a:t>10%</a:t>
            </a:r>
            <a:r>
              <a:rPr lang="zh-CN" altLang="en-US" b="1">
                <a:latin typeface="华文仿宋" pitchFamily="2" charset="-122"/>
                <a:ea typeface="华文仿宋" pitchFamily="2" charset="-122"/>
              </a:rPr>
              <a:t>地方所得税</a:t>
            </a:r>
          </a:p>
          <a:p>
            <a:pPr>
              <a:buFont typeface="Arial" charset="0"/>
              <a:buNone/>
              <a:defRPr/>
            </a:pPr>
            <a:endParaRPr lang="en-US" altLang="zh-CN">
              <a:ea typeface="宋体" pitchFamily="2" charset="-122"/>
            </a:endParaRPr>
          </a:p>
          <a:p>
            <a:pPr>
              <a:buFont typeface="Arial" charset="0"/>
              <a:buNone/>
              <a:defRPr/>
            </a:pPr>
            <a:endParaRPr lang="zh-CN" altLang="en-US">
              <a:ea typeface="宋体" pitchFamily="2" charset="-122"/>
            </a:endParaRPr>
          </a:p>
        </p:txBody>
      </p:sp>
      <p:sp>
        <p:nvSpPr>
          <p:cNvPr id="4" name="内容占位符 3">
            <a:extLst>
              <a:ext uri="{FF2B5EF4-FFF2-40B4-BE49-F238E27FC236}">
                <a16:creationId xmlns:a16="http://schemas.microsoft.com/office/drawing/2014/main" id="{A5BDEABD-A30F-43E4-9512-8B92F403D945}"/>
              </a:ext>
            </a:extLst>
          </p:cNvPr>
          <p:cNvSpPr>
            <a:spLocks noGrp="1"/>
          </p:cNvSpPr>
          <p:nvPr>
            <p:ph sz="half" idx="2"/>
          </p:nvPr>
        </p:nvSpPr>
        <p:spPr>
          <a:xfrm>
            <a:off x="4140200" y="1524000"/>
            <a:ext cx="4752975" cy="5218113"/>
          </a:xfrm>
        </p:spPr>
        <p:txBody>
          <a:bodyPr/>
          <a:lstStyle/>
          <a:p>
            <a:pPr>
              <a:buFont typeface="Arial" charset="0"/>
              <a:buChar char="●"/>
              <a:defRPr/>
            </a:pPr>
            <a:r>
              <a:rPr lang="zh-CN" altLang="en-US" sz="3200" b="1" u="sng">
                <a:effectLst>
                  <a:outerShdw blurRad="38100" dist="38100" dir="2700000" algn="tl">
                    <a:srgbClr val="C0C0C0"/>
                  </a:outerShdw>
                </a:effectLst>
                <a:ea typeface="宋体" pitchFamily="2" charset="-122"/>
              </a:rPr>
              <a:t>内资企业</a:t>
            </a:r>
            <a:endParaRPr lang="en-US" altLang="zh-CN" sz="3200" b="1" u="sng">
              <a:effectLst>
                <a:outerShdw blurRad="38100" dist="38100" dir="2700000" algn="tl">
                  <a:srgbClr val="C0C0C0"/>
                </a:outerShdw>
              </a:effectLst>
              <a:ea typeface="宋体" pitchFamily="2" charset="-122"/>
            </a:endParaRPr>
          </a:p>
          <a:p>
            <a:pPr>
              <a:buFont typeface="Arial" charset="0"/>
              <a:buNone/>
              <a:defRPr/>
            </a:pPr>
            <a:r>
              <a:rPr lang="zh-CN" altLang="en-US" sz="2400">
                <a:solidFill>
                  <a:srgbClr val="FF0000"/>
                </a:solidFill>
                <a:latin typeface="黑体" pitchFamily="2" charset="-122"/>
              </a:rPr>
              <a:t>国营企业：</a:t>
            </a:r>
            <a:endParaRPr lang="en-US" altLang="zh-CN" sz="2400">
              <a:solidFill>
                <a:srgbClr val="FF0000"/>
              </a:solidFill>
              <a:latin typeface="黑体" pitchFamily="2" charset="-122"/>
            </a:endParaRPr>
          </a:p>
          <a:p>
            <a:pPr>
              <a:buFont typeface="Arial" charset="0"/>
              <a:buNone/>
              <a:defRPr/>
            </a:pPr>
            <a:r>
              <a:rPr lang="zh-CN" altLang="en-US" sz="2400" b="1">
                <a:latin typeface="华文仿宋" pitchFamily="2" charset="-122"/>
                <a:ea typeface="华文仿宋" pitchFamily="2" charset="-122"/>
              </a:rPr>
              <a:t>大中型</a:t>
            </a:r>
            <a:r>
              <a:rPr lang="en-US" altLang="zh-CN" sz="2400" b="1">
                <a:latin typeface="华文仿宋" pitchFamily="2" charset="-122"/>
                <a:ea typeface="华文仿宋" pitchFamily="2" charset="-122"/>
              </a:rPr>
              <a:t>—55%</a:t>
            </a:r>
          </a:p>
          <a:p>
            <a:pPr>
              <a:buFont typeface="Arial" charset="0"/>
              <a:buNone/>
              <a:defRPr/>
            </a:pPr>
            <a:r>
              <a:rPr lang="zh-CN" altLang="en-US" sz="2400" b="1">
                <a:latin typeface="华文仿宋" pitchFamily="2" charset="-122"/>
                <a:ea typeface="华文仿宋" pitchFamily="2" charset="-122"/>
              </a:rPr>
              <a:t>小型</a:t>
            </a:r>
            <a:r>
              <a:rPr lang="en-US" altLang="zh-CN" sz="2400" b="1">
                <a:latin typeface="华文仿宋" pitchFamily="2" charset="-122"/>
                <a:ea typeface="华文仿宋" pitchFamily="2" charset="-122"/>
              </a:rPr>
              <a:t>—10%-55%</a:t>
            </a:r>
            <a:r>
              <a:rPr lang="zh-CN" altLang="en-US" sz="2400" b="1">
                <a:latin typeface="华文仿宋" pitchFamily="2" charset="-122"/>
                <a:ea typeface="华文仿宋" pitchFamily="2" charset="-122"/>
              </a:rPr>
              <a:t>（</a:t>
            </a:r>
            <a:r>
              <a:rPr lang="en-US" altLang="zh-CN" sz="2400" b="1">
                <a:latin typeface="华文仿宋" pitchFamily="2" charset="-122"/>
                <a:ea typeface="华文仿宋" pitchFamily="2" charset="-122"/>
              </a:rPr>
              <a:t>8</a:t>
            </a:r>
            <a:r>
              <a:rPr lang="zh-CN" altLang="en-US" sz="2400" b="1">
                <a:latin typeface="华文仿宋" pitchFamily="2" charset="-122"/>
                <a:ea typeface="华文仿宋" pitchFamily="2" charset="-122"/>
              </a:rPr>
              <a:t>级超额累进）</a:t>
            </a:r>
            <a:endParaRPr lang="en-US" altLang="zh-CN" sz="2400" b="1">
              <a:latin typeface="华文仿宋" pitchFamily="2" charset="-122"/>
              <a:ea typeface="华文仿宋" pitchFamily="2" charset="-122"/>
            </a:endParaRPr>
          </a:p>
          <a:p>
            <a:pPr>
              <a:buFont typeface="Arial" charset="0"/>
              <a:buNone/>
              <a:defRPr/>
            </a:pPr>
            <a:r>
              <a:rPr lang="zh-CN" altLang="en-US" sz="2400">
                <a:solidFill>
                  <a:srgbClr val="FF0000"/>
                </a:solidFill>
                <a:latin typeface="黑体" pitchFamily="2" charset="-122"/>
              </a:rPr>
              <a:t>集体企业：</a:t>
            </a:r>
            <a:endParaRPr lang="en-US" altLang="zh-CN" sz="2400">
              <a:solidFill>
                <a:srgbClr val="FF0000"/>
              </a:solidFill>
              <a:latin typeface="黑体" pitchFamily="2" charset="-122"/>
            </a:endParaRPr>
          </a:p>
          <a:p>
            <a:pPr>
              <a:buFont typeface="Arial" charset="0"/>
              <a:buNone/>
              <a:defRPr/>
            </a:pPr>
            <a:r>
              <a:rPr lang="en-US" altLang="zh-CN" sz="2400" b="1">
                <a:latin typeface="华文仿宋" pitchFamily="2" charset="-122"/>
                <a:ea typeface="华文仿宋" pitchFamily="2" charset="-122"/>
              </a:rPr>
              <a:t>10%-55%</a:t>
            </a:r>
            <a:r>
              <a:rPr lang="zh-CN" altLang="en-US" sz="2400" b="1">
                <a:latin typeface="华文仿宋" pitchFamily="2" charset="-122"/>
                <a:ea typeface="华文仿宋" pitchFamily="2" charset="-122"/>
              </a:rPr>
              <a:t>（</a:t>
            </a:r>
            <a:r>
              <a:rPr lang="en-US" altLang="zh-CN" sz="2400" b="1">
                <a:latin typeface="华文仿宋" pitchFamily="2" charset="-122"/>
                <a:ea typeface="华文仿宋" pitchFamily="2" charset="-122"/>
              </a:rPr>
              <a:t>8</a:t>
            </a:r>
            <a:r>
              <a:rPr lang="zh-CN" altLang="en-US" sz="2400" b="1">
                <a:latin typeface="华文仿宋" pitchFamily="2" charset="-122"/>
                <a:ea typeface="华文仿宋" pitchFamily="2" charset="-122"/>
              </a:rPr>
              <a:t>级超额累进）</a:t>
            </a:r>
            <a:endParaRPr lang="en-US" altLang="zh-CN" sz="2400" b="1">
              <a:latin typeface="华文仿宋" pitchFamily="2" charset="-122"/>
              <a:ea typeface="华文仿宋" pitchFamily="2" charset="-122"/>
            </a:endParaRPr>
          </a:p>
          <a:p>
            <a:pPr>
              <a:buFont typeface="Arial" charset="0"/>
              <a:buNone/>
              <a:defRPr/>
            </a:pPr>
            <a:r>
              <a:rPr lang="zh-CN" altLang="en-US" sz="2400">
                <a:solidFill>
                  <a:srgbClr val="FF0000"/>
                </a:solidFill>
                <a:latin typeface="黑体" pitchFamily="2" charset="-122"/>
              </a:rPr>
              <a:t>私营企业：</a:t>
            </a:r>
            <a:endParaRPr lang="en-US" altLang="zh-CN" sz="2400">
              <a:solidFill>
                <a:srgbClr val="FF0000"/>
              </a:solidFill>
              <a:latin typeface="黑体" pitchFamily="2" charset="-122"/>
            </a:endParaRPr>
          </a:p>
          <a:p>
            <a:pPr>
              <a:buFont typeface="Arial" charset="0"/>
              <a:buNone/>
              <a:defRPr/>
            </a:pPr>
            <a:r>
              <a:rPr lang="en-US" altLang="zh-CN" sz="2400" b="1">
                <a:latin typeface="华文仿宋" pitchFamily="2" charset="-122"/>
                <a:ea typeface="华文仿宋" pitchFamily="2" charset="-122"/>
              </a:rPr>
              <a:t>35%</a:t>
            </a:r>
          </a:p>
          <a:p>
            <a:pPr>
              <a:buFont typeface="Arial" charset="0"/>
              <a:buNone/>
              <a:defRPr/>
            </a:pPr>
            <a:r>
              <a:rPr lang="zh-CN" altLang="en-US" sz="2400">
                <a:solidFill>
                  <a:srgbClr val="FF0000"/>
                </a:solidFill>
                <a:latin typeface="黑体" pitchFamily="2" charset="-122"/>
              </a:rPr>
              <a:t>个体工商业户：</a:t>
            </a:r>
            <a:endParaRPr lang="en-US" altLang="zh-CN" sz="2400">
              <a:solidFill>
                <a:srgbClr val="FF0000"/>
              </a:solidFill>
              <a:latin typeface="黑体" pitchFamily="2" charset="-122"/>
            </a:endParaRPr>
          </a:p>
          <a:p>
            <a:pPr>
              <a:buFont typeface="Arial" charset="0"/>
              <a:buNone/>
              <a:defRPr/>
            </a:pPr>
            <a:r>
              <a:rPr lang="en-US" altLang="zh-CN" sz="2400" b="1">
                <a:latin typeface="华文仿宋" pitchFamily="2" charset="-122"/>
                <a:ea typeface="华文仿宋" pitchFamily="2" charset="-122"/>
              </a:rPr>
              <a:t>7%-60%</a:t>
            </a:r>
            <a:r>
              <a:rPr lang="zh-CN" altLang="en-US" sz="2400" b="1">
                <a:latin typeface="华文仿宋" pitchFamily="2" charset="-122"/>
                <a:ea typeface="华文仿宋" pitchFamily="2" charset="-122"/>
              </a:rPr>
              <a:t>（</a:t>
            </a:r>
            <a:r>
              <a:rPr lang="en-US" altLang="zh-CN" sz="2400" b="1">
                <a:latin typeface="华文仿宋" pitchFamily="2" charset="-122"/>
                <a:ea typeface="华文仿宋" pitchFamily="2" charset="-122"/>
              </a:rPr>
              <a:t>10</a:t>
            </a:r>
            <a:r>
              <a:rPr lang="zh-CN" altLang="en-US" sz="2400" b="1">
                <a:latin typeface="华文仿宋" pitchFamily="2" charset="-122"/>
                <a:ea typeface="华文仿宋" pitchFamily="2" charset="-122"/>
              </a:rPr>
              <a:t>级超额累进）</a:t>
            </a:r>
            <a:endParaRPr lang="en-US" altLang="zh-CN" sz="2400" b="1">
              <a:latin typeface="华文仿宋" pitchFamily="2" charset="-122"/>
              <a:ea typeface="华文仿宋" pitchFamily="2" charset="-122"/>
            </a:endParaRPr>
          </a:p>
          <a:p>
            <a:pPr>
              <a:buFont typeface="Arial" charset="0"/>
              <a:buNone/>
              <a:defRPr/>
            </a:pPr>
            <a:endParaRPr lang="en-US" altLang="zh-CN" b="1">
              <a:latin typeface="华文仿宋" pitchFamily="2" charset="-122"/>
              <a:ea typeface="华文仿宋" pitchFamily="2" charset="-122"/>
            </a:endParaRPr>
          </a:p>
          <a:p>
            <a:pPr>
              <a:buFont typeface="Arial" charset="0"/>
              <a:buNone/>
              <a:defRPr/>
            </a:pPr>
            <a:endParaRPr lang="en-US" altLang="zh-CN">
              <a:solidFill>
                <a:srgbClr val="FF0000"/>
              </a:solidFill>
              <a:latin typeface="黑体" pitchFamily="2" charset="-122"/>
            </a:endParaRPr>
          </a:p>
          <a:p>
            <a:pPr>
              <a:buFont typeface="Arial" charset="0"/>
              <a:buNone/>
              <a:defRPr/>
            </a:pPr>
            <a:endParaRPr lang="en-US" altLang="zh-CN" b="1">
              <a:latin typeface="华文仿宋" pitchFamily="2" charset="-122"/>
              <a:ea typeface="华文仿宋" pitchFamily="2" charset="-122"/>
            </a:endParaRPr>
          </a:p>
          <a:p>
            <a:pPr>
              <a:buFont typeface="Arial" charset="0"/>
              <a:buNone/>
              <a:defRPr/>
            </a:pPr>
            <a:endParaRPr lang="en-US" altLang="zh-CN">
              <a:solidFill>
                <a:srgbClr val="FF0000"/>
              </a:solidFill>
              <a:latin typeface="黑体" pitchFamily="2" charset="-122"/>
            </a:endParaRPr>
          </a:p>
          <a:p>
            <a:pPr>
              <a:buFont typeface="Arial" charset="0"/>
              <a:buNone/>
              <a:defRPr/>
            </a:pPr>
            <a:endParaRPr lang="en-US" altLang="zh-CN" b="1">
              <a:latin typeface="华文仿宋" pitchFamily="2" charset="-122"/>
              <a:ea typeface="华文仿宋" pitchFamily="2" charset="-122"/>
            </a:endParaRPr>
          </a:p>
          <a:p>
            <a:pPr>
              <a:buFont typeface="Arial" charset="0"/>
              <a:buChar char="●"/>
              <a:defRPr/>
            </a:pPr>
            <a:endParaRPr lang="en-US" altLang="zh-CN">
              <a:solidFill>
                <a:srgbClr val="FF0000"/>
              </a:solidFill>
              <a:latin typeface="黑体" pitchFamily="2" charset="-122"/>
            </a:endParaRPr>
          </a:p>
          <a:p>
            <a:pPr>
              <a:buFont typeface="Arial" charset="0"/>
              <a:buChar char="●"/>
              <a:defRPr/>
            </a:pPr>
            <a:endParaRPr lang="zh-CN" altLang="en-US">
              <a:solidFill>
                <a:srgbClr val="FF0000"/>
              </a:solidFill>
              <a:latin typeface="黑体" pitchFamily="2" charset="-122"/>
            </a:endParaRPr>
          </a:p>
        </p:txBody>
      </p:sp>
      <p:sp>
        <p:nvSpPr>
          <p:cNvPr id="36869" name="页脚占位符 4">
            <a:extLst>
              <a:ext uri="{FF2B5EF4-FFF2-40B4-BE49-F238E27FC236}">
                <a16:creationId xmlns:a16="http://schemas.microsoft.com/office/drawing/2014/main" id="{0569958C-921D-46F1-A04F-50E544C05BB7}"/>
              </a:ext>
            </a:extLst>
          </p:cNvPr>
          <p:cNvSpPr>
            <a:spLocks noGrp="1"/>
          </p:cNvSpPr>
          <p:nvPr>
            <p:ph type="ftr" sz="quarter" idx="11"/>
          </p:nvPr>
        </p:nvSpPr>
        <p:spPr/>
        <p:txBody>
          <a:bodyPr/>
          <a:lstStyle/>
          <a:p>
            <a:pPr>
              <a:defRPr/>
            </a:pPr>
            <a:r>
              <a:rPr lang="en-US" altLang="zh-CN">
                <a:latin typeface="Arial" pitchFamily="34" charset="0"/>
              </a:rPr>
              <a:t>www.themegallery.com</a:t>
            </a:r>
          </a:p>
        </p:txBody>
      </p:sp>
    </p:spTree>
  </p:cSld>
  <p:clrMapOvr>
    <a:masterClrMapping/>
  </p:clrMapOvr>
</p:sld>
</file>

<file path=ppt/theme/theme1.xml><?xml version="1.0" encoding="utf-8"?>
<a:theme xmlns:a="http://schemas.openxmlformats.org/drawingml/2006/main" name="1_暗香扑面">
  <a:themeElements>
    <a:clrScheme name="1_暗香扑面 1">
      <a:dk1>
        <a:srgbClr val="000000"/>
      </a:dk1>
      <a:lt1>
        <a:srgbClr val="FFFFFF"/>
      </a:lt1>
      <a:dk2>
        <a:srgbClr val="2F2F2F"/>
      </a:dk2>
      <a:lt2>
        <a:srgbClr val="FFFFF4"/>
      </a:lt2>
      <a:accent1>
        <a:srgbClr val="918415"/>
      </a:accent1>
      <a:accent2>
        <a:srgbClr val="C47546"/>
      </a:accent2>
      <a:accent3>
        <a:srgbClr val="FFFFFF"/>
      </a:accent3>
      <a:accent4>
        <a:srgbClr val="000000"/>
      </a:accent4>
      <a:accent5>
        <a:srgbClr val="C7C2AA"/>
      </a:accent5>
      <a:accent6>
        <a:srgbClr val="B1693F"/>
      </a:accent6>
      <a:hlink>
        <a:srgbClr val="00D5D5"/>
      </a:hlink>
      <a:folHlink>
        <a:srgbClr val="DD00DD"/>
      </a:folHlink>
    </a:clrScheme>
    <a:fontScheme name="1_暗香扑面">
      <a:majorFont>
        <a:latin typeface="Franklin Gothic Medium"/>
        <a:ea typeface="微软雅黑"/>
        <a:cs typeface=""/>
      </a:majorFont>
      <a:minorFont>
        <a:latin typeface="Franklin Gothic Book"/>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暗香扑面 1">
        <a:dk1>
          <a:srgbClr val="000000"/>
        </a:dk1>
        <a:lt1>
          <a:srgbClr val="FFFFFF"/>
        </a:lt1>
        <a:dk2>
          <a:srgbClr val="2F2F2F"/>
        </a:dk2>
        <a:lt2>
          <a:srgbClr val="FFFFF4"/>
        </a:lt2>
        <a:accent1>
          <a:srgbClr val="918415"/>
        </a:accent1>
        <a:accent2>
          <a:srgbClr val="C47546"/>
        </a:accent2>
        <a:accent3>
          <a:srgbClr val="FFFFFF"/>
        </a:accent3>
        <a:accent4>
          <a:srgbClr val="000000"/>
        </a:accent4>
        <a:accent5>
          <a:srgbClr val="C7C2AA"/>
        </a:accent5>
        <a:accent6>
          <a:srgbClr val="B1693F"/>
        </a:accent6>
        <a:hlink>
          <a:srgbClr val="00D5D5"/>
        </a:hlink>
        <a:folHlink>
          <a:srgbClr val="DD00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暗香扑面">
  <a:themeElements>
    <a:clrScheme name="2_暗香扑面 1">
      <a:dk1>
        <a:srgbClr val="000000"/>
      </a:dk1>
      <a:lt1>
        <a:srgbClr val="FFFFFF"/>
      </a:lt1>
      <a:dk2>
        <a:srgbClr val="2F2F2F"/>
      </a:dk2>
      <a:lt2>
        <a:srgbClr val="FFFFF4"/>
      </a:lt2>
      <a:accent1>
        <a:srgbClr val="918415"/>
      </a:accent1>
      <a:accent2>
        <a:srgbClr val="C47546"/>
      </a:accent2>
      <a:accent3>
        <a:srgbClr val="FFFFFF"/>
      </a:accent3>
      <a:accent4>
        <a:srgbClr val="000000"/>
      </a:accent4>
      <a:accent5>
        <a:srgbClr val="C7C2AA"/>
      </a:accent5>
      <a:accent6>
        <a:srgbClr val="B1693F"/>
      </a:accent6>
      <a:hlink>
        <a:srgbClr val="00D5D5"/>
      </a:hlink>
      <a:folHlink>
        <a:srgbClr val="DD00DD"/>
      </a:folHlink>
    </a:clrScheme>
    <a:fontScheme name="2_暗香扑面">
      <a:majorFont>
        <a:latin typeface="Franklin Gothic Medium"/>
        <a:ea typeface="微软雅黑"/>
        <a:cs typeface=""/>
      </a:majorFont>
      <a:minorFont>
        <a:latin typeface="Franklin Gothic Book"/>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暗香扑面 1">
        <a:dk1>
          <a:srgbClr val="000000"/>
        </a:dk1>
        <a:lt1>
          <a:srgbClr val="FFFFFF"/>
        </a:lt1>
        <a:dk2>
          <a:srgbClr val="2F2F2F"/>
        </a:dk2>
        <a:lt2>
          <a:srgbClr val="FFFFF4"/>
        </a:lt2>
        <a:accent1>
          <a:srgbClr val="918415"/>
        </a:accent1>
        <a:accent2>
          <a:srgbClr val="C47546"/>
        </a:accent2>
        <a:accent3>
          <a:srgbClr val="FFFFFF"/>
        </a:accent3>
        <a:accent4>
          <a:srgbClr val="000000"/>
        </a:accent4>
        <a:accent5>
          <a:srgbClr val="C7C2AA"/>
        </a:accent5>
        <a:accent6>
          <a:srgbClr val="B1693F"/>
        </a:accent6>
        <a:hlink>
          <a:srgbClr val="00D5D5"/>
        </a:hlink>
        <a:folHlink>
          <a:srgbClr val="DD00D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暗香扑面">
  <a:themeElements>
    <a:clrScheme name="7_暗香扑面 1">
      <a:dk1>
        <a:srgbClr val="000000"/>
      </a:dk1>
      <a:lt1>
        <a:srgbClr val="FFFFFF"/>
      </a:lt1>
      <a:dk2>
        <a:srgbClr val="2F2F2F"/>
      </a:dk2>
      <a:lt2>
        <a:srgbClr val="FFFFF4"/>
      </a:lt2>
      <a:accent1>
        <a:srgbClr val="918415"/>
      </a:accent1>
      <a:accent2>
        <a:srgbClr val="C47546"/>
      </a:accent2>
      <a:accent3>
        <a:srgbClr val="FFFFFF"/>
      </a:accent3>
      <a:accent4>
        <a:srgbClr val="000000"/>
      </a:accent4>
      <a:accent5>
        <a:srgbClr val="C7C2AA"/>
      </a:accent5>
      <a:accent6>
        <a:srgbClr val="B1693F"/>
      </a:accent6>
      <a:hlink>
        <a:srgbClr val="00D5D5"/>
      </a:hlink>
      <a:folHlink>
        <a:srgbClr val="DD00DD"/>
      </a:folHlink>
    </a:clrScheme>
    <a:fontScheme name="7_暗香扑面">
      <a:majorFont>
        <a:latin typeface="Franklin Gothic Medium"/>
        <a:ea typeface="微软雅黑"/>
        <a:cs typeface=""/>
      </a:majorFont>
      <a:minorFont>
        <a:latin typeface="Franklin Gothic Book"/>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暗香扑面 1">
        <a:dk1>
          <a:srgbClr val="000000"/>
        </a:dk1>
        <a:lt1>
          <a:srgbClr val="FFFFFF"/>
        </a:lt1>
        <a:dk2>
          <a:srgbClr val="2F2F2F"/>
        </a:dk2>
        <a:lt2>
          <a:srgbClr val="FFFFF4"/>
        </a:lt2>
        <a:accent1>
          <a:srgbClr val="918415"/>
        </a:accent1>
        <a:accent2>
          <a:srgbClr val="C47546"/>
        </a:accent2>
        <a:accent3>
          <a:srgbClr val="FFFFFF"/>
        </a:accent3>
        <a:accent4>
          <a:srgbClr val="000000"/>
        </a:accent4>
        <a:accent5>
          <a:srgbClr val="C7C2AA"/>
        </a:accent5>
        <a:accent6>
          <a:srgbClr val="B1693F"/>
        </a:accent6>
        <a:hlink>
          <a:srgbClr val="00D5D5"/>
        </a:hlink>
        <a:folHlink>
          <a:srgbClr val="DD00DD"/>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Fan</Template>
  <TotalTime>3680</TotalTime>
  <Pages>0</Pages>
  <Words>2647</Words>
  <Characters>0</Characters>
  <Application>Microsoft Office PowerPoint</Application>
  <DocSecurity>0</DocSecurity>
  <PresentationFormat>全屏显示(4:3)</PresentationFormat>
  <Lines>0</Lines>
  <Paragraphs>271</Paragraphs>
  <Slides>39</Slides>
  <Notes>0</Notes>
  <HiddenSlides>0</HiddenSlides>
  <MMClips>0</MMClips>
  <ScaleCrop>false</ScaleCrop>
  <HeadingPairs>
    <vt:vector size="8" baseType="variant">
      <vt:variant>
        <vt:lpstr>已用的字体</vt:lpstr>
      </vt:variant>
      <vt:variant>
        <vt:i4>14</vt:i4>
      </vt:variant>
      <vt:variant>
        <vt:lpstr>主题</vt:lpstr>
      </vt:variant>
      <vt:variant>
        <vt:i4>3</vt:i4>
      </vt:variant>
      <vt:variant>
        <vt:lpstr>嵌入 OLE 服务器</vt:lpstr>
      </vt:variant>
      <vt:variant>
        <vt:i4>1</vt:i4>
      </vt:variant>
      <vt:variant>
        <vt:lpstr>幻灯片标题</vt:lpstr>
      </vt:variant>
      <vt:variant>
        <vt:i4>39</vt:i4>
      </vt:variant>
    </vt:vector>
  </HeadingPairs>
  <TitlesOfParts>
    <vt:vector size="57" baseType="lpstr">
      <vt:lpstr>Arial</vt:lpstr>
      <vt:lpstr>楷体_GB2312</vt:lpstr>
      <vt:lpstr>Franklin Gothic Medium</vt:lpstr>
      <vt:lpstr>微软雅黑</vt:lpstr>
      <vt:lpstr>Franklin Gothic Book</vt:lpstr>
      <vt:lpstr>黑体</vt:lpstr>
      <vt:lpstr>Wingdings 2</vt:lpstr>
      <vt:lpstr>Calibri</vt:lpstr>
      <vt:lpstr>宋体</vt:lpstr>
      <vt:lpstr>仿宋</vt:lpstr>
      <vt:lpstr>楷体</vt:lpstr>
      <vt:lpstr>华文仿宋</vt:lpstr>
      <vt:lpstr>Wingdings</vt:lpstr>
      <vt:lpstr>Times New Roman</vt:lpstr>
      <vt:lpstr>1_暗香扑面</vt:lpstr>
      <vt:lpstr>2_暗香扑面</vt:lpstr>
      <vt:lpstr>7_暗香扑面</vt:lpstr>
      <vt:lpstr>Microsoft Word 文档</vt:lpstr>
      <vt:lpstr>企业所得税基础知识</vt:lpstr>
      <vt:lpstr>本章内容</vt:lpstr>
      <vt:lpstr>第一节   企业所得税概述</vt:lpstr>
      <vt:lpstr>一、企业所得税的概念</vt:lpstr>
      <vt:lpstr>PowerPoint 演示文稿</vt:lpstr>
      <vt:lpstr>PowerPoint 演示文稿</vt:lpstr>
      <vt:lpstr>PowerPoint 演示文稿</vt:lpstr>
      <vt:lpstr>NO2:80年代的企业所得税</vt:lpstr>
      <vt:lpstr>内外资企业税率对比</vt:lpstr>
      <vt:lpstr>NO3:90年代企业所得税的合并</vt:lpstr>
      <vt:lpstr>内外资企业税收政策比较</vt:lpstr>
      <vt:lpstr>NO4统一内外资企业所得税</vt:lpstr>
      <vt:lpstr>改革开放后我国企业所得税制的沿革示意图</vt:lpstr>
      <vt:lpstr>二、企业所得税的特点</vt:lpstr>
      <vt:lpstr>三、法人所得税影响较大的因素（纳税人、税基、税率和税收优惠） </vt:lpstr>
      <vt:lpstr>PowerPoint 演示文稿</vt:lpstr>
      <vt:lpstr>第二节 企业所得税的纳税人、征税对象和税率</vt:lpstr>
      <vt:lpstr>一、企业所得税的纳税人</vt:lpstr>
      <vt:lpstr>PowerPoint 演示文稿</vt:lpstr>
      <vt:lpstr>PowerPoint 演示文稿</vt:lpstr>
      <vt:lpstr>PowerPoint 演示文稿</vt:lpstr>
      <vt:lpstr>“法人所得税”、“公司所得税”、“企业所得税”的税法名称之争论 </vt:lpstr>
      <vt:lpstr>PowerPoint 演示文稿</vt:lpstr>
      <vt:lpstr>PowerPoint 演示文稿</vt:lpstr>
      <vt:lpstr>PowerPoint 演示文稿</vt:lpstr>
      <vt:lpstr>PowerPoint 演示文稿</vt:lpstr>
      <vt:lpstr>PowerPoint 演示文稿</vt:lpstr>
      <vt:lpstr>PowerPoint 演示文稿</vt:lpstr>
      <vt:lpstr>练习</vt:lpstr>
      <vt:lpstr>练习</vt:lpstr>
      <vt:lpstr>二、征税对象：企业所得</vt:lpstr>
      <vt:lpstr>练习</vt:lpstr>
      <vt:lpstr>PowerPoint 演示文稿</vt:lpstr>
      <vt:lpstr>练  习</vt:lpstr>
      <vt:lpstr>PowerPoint 演示文稿</vt:lpstr>
      <vt:lpstr>PowerPoint 演示文稿</vt:lpstr>
      <vt:lpstr>三、企业所得税的税率</vt:lpstr>
      <vt:lpstr>PowerPoint 演示文稿</vt:lpstr>
      <vt:lpstr>练习</vt:lpstr>
    </vt:vector>
  </TitlesOfParts>
  <Company>HOME</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所得税理论与实践</dc:title>
  <dc:creator>LCY</dc:creator>
  <cp:lastModifiedBy>wenjie zhang</cp:lastModifiedBy>
  <cp:revision>318</cp:revision>
  <dcterms:created xsi:type="dcterms:W3CDTF">2009-10-16T10:22:36Z</dcterms:created>
  <dcterms:modified xsi:type="dcterms:W3CDTF">2018-12-13T01:13:45Z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2052-8.1.0.3199</vt:lpwstr>
  </property>
</Properties>
</file>