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2" r:id="rId2"/>
    <p:sldMasterId id="2147483744" r:id="rId3"/>
    <p:sldMasterId id="2147485380" r:id="rId4"/>
    <p:sldMasterId id="2147485394" r:id="rId5"/>
    <p:sldMasterId id="2147485506" r:id="rId6"/>
  </p:sldMasterIdLst>
  <p:notesMasterIdLst>
    <p:notesMasterId r:id="rId96"/>
  </p:notesMasterIdLst>
  <p:sldIdLst>
    <p:sldId id="535" r:id="rId7"/>
    <p:sldId id="671" r:id="rId8"/>
    <p:sldId id="645" r:id="rId9"/>
    <p:sldId id="646" r:id="rId10"/>
    <p:sldId id="659" r:id="rId11"/>
    <p:sldId id="682" r:id="rId12"/>
    <p:sldId id="683" r:id="rId13"/>
    <p:sldId id="648" r:id="rId14"/>
    <p:sldId id="650" r:id="rId15"/>
    <p:sldId id="651" r:id="rId16"/>
    <p:sldId id="653" r:id="rId17"/>
    <p:sldId id="654" r:id="rId18"/>
    <p:sldId id="655" r:id="rId19"/>
    <p:sldId id="656" r:id="rId20"/>
    <p:sldId id="657" r:id="rId21"/>
    <p:sldId id="658" r:id="rId22"/>
    <p:sldId id="487" r:id="rId23"/>
    <p:sldId id="342" r:id="rId24"/>
    <p:sldId id="488" r:id="rId25"/>
    <p:sldId id="660" r:id="rId26"/>
    <p:sldId id="343" r:id="rId27"/>
    <p:sldId id="344" r:id="rId28"/>
    <p:sldId id="537" r:id="rId29"/>
    <p:sldId id="345" r:id="rId30"/>
    <p:sldId id="443" r:id="rId31"/>
    <p:sldId id="661" r:id="rId32"/>
    <p:sldId id="501" r:id="rId33"/>
    <p:sldId id="662" r:id="rId34"/>
    <p:sldId id="490" r:id="rId35"/>
    <p:sldId id="492" r:id="rId36"/>
    <p:sldId id="353" r:id="rId37"/>
    <p:sldId id="663" r:id="rId38"/>
    <p:sldId id="346" r:id="rId39"/>
    <p:sldId id="347" r:id="rId40"/>
    <p:sldId id="348" r:id="rId41"/>
    <p:sldId id="538" r:id="rId42"/>
    <p:sldId id="349" r:id="rId43"/>
    <p:sldId id="489" r:id="rId44"/>
    <p:sldId id="350" r:id="rId45"/>
    <p:sldId id="539" r:id="rId46"/>
    <p:sldId id="351" r:id="rId47"/>
    <p:sldId id="664" r:id="rId48"/>
    <p:sldId id="354" r:id="rId49"/>
    <p:sldId id="355" r:id="rId50"/>
    <p:sldId id="356" r:id="rId51"/>
    <p:sldId id="357" r:id="rId52"/>
    <p:sldId id="630" r:id="rId53"/>
    <p:sldId id="672" r:id="rId54"/>
    <p:sldId id="673" r:id="rId55"/>
    <p:sldId id="674" r:id="rId56"/>
    <p:sldId id="675" r:id="rId57"/>
    <p:sldId id="631" r:id="rId58"/>
    <p:sldId id="540" r:id="rId59"/>
    <p:sldId id="676" r:id="rId60"/>
    <p:sldId id="677" r:id="rId61"/>
    <p:sldId id="678" r:id="rId62"/>
    <p:sldId id="679" r:id="rId63"/>
    <p:sldId id="680" r:id="rId64"/>
    <p:sldId id="681" r:id="rId65"/>
    <p:sldId id="550" r:id="rId66"/>
    <p:sldId id="551" r:id="rId67"/>
    <p:sldId id="552" r:id="rId68"/>
    <p:sldId id="553" r:id="rId69"/>
    <p:sldId id="554" r:id="rId70"/>
    <p:sldId id="555" r:id="rId71"/>
    <p:sldId id="684" r:id="rId72"/>
    <p:sldId id="556" r:id="rId73"/>
    <p:sldId id="557" r:id="rId74"/>
    <p:sldId id="643" r:id="rId75"/>
    <p:sldId id="644" r:id="rId76"/>
    <p:sldId id="665" r:id="rId77"/>
    <p:sldId id="632" r:id="rId78"/>
    <p:sldId id="633" r:id="rId79"/>
    <p:sldId id="634" r:id="rId80"/>
    <p:sldId id="635" r:id="rId81"/>
    <p:sldId id="636" r:id="rId82"/>
    <p:sldId id="637" r:id="rId83"/>
    <p:sldId id="638" r:id="rId84"/>
    <p:sldId id="639" r:id="rId85"/>
    <p:sldId id="640" r:id="rId86"/>
    <p:sldId id="641" r:id="rId87"/>
    <p:sldId id="642" r:id="rId88"/>
    <p:sldId id="565" r:id="rId89"/>
    <p:sldId id="566" r:id="rId90"/>
    <p:sldId id="666" r:id="rId91"/>
    <p:sldId id="667" r:id="rId92"/>
    <p:sldId id="668" r:id="rId93"/>
    <p:sldId id="669" r:id="rId94"/>
    <p:sldId id="670" r:id="rId95"/>
  </p:sldIdLst>
  <p:sldSz cx="9144000" cy="6858000" type="screen4x3"/>
  <p:notesSz cx="6858000" cy="9144000"/>
  <p:defaultTextStyle>
    <a:defPPr>
      <a:defRPr lang="en-US"/>
    </a:defPPr>
    <a:lvl1pPr algn="l" rtl="0" fontAlgn="base">
      <a:spcBef>
        <a:spcPct val="5000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5000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5000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5000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5000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16BB"/>
    <a:srgbClr val="FF0000"/>
    <a:srgbClr val="FFFF00"/>
    <a:srgbClr val="B2B2B2"/>
    <a:srgbClr val="5F5F5F"/>
    <a:srgbClr val="DDDDDD"/>
    <a:srgbClr val="FEFEF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outlineViewPr>
    <p:cViewPr>
      <p:scale>
        <a:sx n="33" d="100"/>
        <a:sy n="33" d="100"/>
      </p:scale>
      <p:origin x="0" y="0"/>
    </p:cViewPr>
  </p:outlineViewPr>
  <p:notesTextViewPr>
    <p:cViewPr>
      <p:scale>
        <a:sx n="33" d="100"/>
        <a:sy n="33"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slide" Target="slides/slide83.xml"/><Relationship Id="rId97"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3DA7F09A-9428-441B-85BA-07F7D4B3407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zh-CN" altLang="en-US"/>
          </a:p>
        </p:txBody>
      </p:sp>
      <p:sp>
        <p:nvSpPr>
          <p:cNvPr id="3" name="日期占位符 2">
            <a:extLst>
              <a:ext uri="{FF2B5EF4-FFF2-40B4-BE49-F238E27FC236}">
                <a16:creationId xmlns:a16="http://schemas.microsoft.com/office/drawing/2014/main" id="{AA497B7E-ACD2-4A59-B488-4603DACE1FE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01BACCED-A766-4420-A840-6C6B213402FD}" type="datetimeFigureOut">
              <a:rPr lang="zh-CN" altLang="en-US"/>
              <a:pPr>
                <a:defRPr/>
              </a:pPr>
              <a:t>2018/12/13</a:t>
            </a:fld>
            <a:endParaRPr lang="zh-CN" altLang="en-US"/>
          </a:p>
        </p:txBody>
      </p:sp>
      <p:sp>
        <p:nvSpPr>
          <p:cNvPr id="4" name="幻灯片图像占位符 3">
            <a:extLst>
              <a:ext uri="{FF2B5EF4-FFF2-40B4-BE49-F238E27FC236}">
                <a16:creationId xmlns:a16="http://schemas.microsoft.com/office/drawing/2014/main" id="{CCE9CEFC-45ED-4410-B16E-CFA9B10C2BC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5F61E434-6243-4D2F-8632-F759B1CFCFD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0A6CE3A8-F575-4EDB-AE8B-949A10233BE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zh-CN" altLang="en-US"/>
          </a:p>
        </p:txBody>
      </p:sp>
      <p:sp>
        <p:nvSpPr>
          <p:cNvPr id="7" name="灯片编号占位符 6">
            <a:extLst>
              <a:ext uri="{FF2B5EF4-FFF2-40B4-BE49-F238E27FC236}">
                <a16:creationId xmlns:a16="http://schemas.microsoft.com/office/drawing/2014/main" id="{6FBBDA55-B9DE-46B4-A058-E186CAB5840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244080C-AEF1-4631-8AFE-7E55C96B6E8B}"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幻灯片图像占位符 1">
            <a:extLst>
              <a:ext uri="{FF2B5EF4-FFF2-40B4-BE49-F238E27FC236}">
                <a16:creationId xmlns:a16="http://schemas.microsoft.com/office/drawing/2014/main" id="{9235CCD9-8D40-4592-AFE7-EAC44813A7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备注占位符 2">
            <a:extLst>
              <a:ext uri="{FF2B5EF4-FFF2-40B4-BE49-F238E27FC236}">
                <a16:creationId xmlns:a16="http://schemas.microsoft.com/office/drawing/2014/main" id="{E1465069-D482-4608-A125-9493EE1848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38244" name="灯片编号占位符 3">
            <a:extLst>
              <a:ext uri="{FF2B5EF4-FFF2-40B4-BE49-F238E27FC236}">
                <a16:creationId xmlns:a16="http://schemas.microsoft.com/office/drawing/2014/main" id="{40ED58A3-F458-445C-87CE-EF95E1D4DC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AC20BE4C-369B-48C7-A96B-EFAAD747A290}" type="slidenum">
              <a:rPr lang="zh-CN" altLang="en-US"/>
              <a:pPr eaLnBrk="1" hangingPunct="1"/>
              <a:t>66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标题幻灯片">
    <p:bg bwMode="gray">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sp>
        <p:nvSpPr>
          <p:cNvPr id="4" name="Freeform 268">
            <a:extLst>
              <a:ext uri="{FF2B5EF4-FFF2-40B4-BE49-F238E27FC236}">
                <a16:creationId xmlns:a16="http://schemas.microsoft.com/office/drawing/2014/main" id="{D312FD14-E019-4670-9CF0-3FF494FFEE8B}"/>
              </a:ext>
            </a:extLst>
          </p:cNvPr>
          <p:cNvSpPr>
            <a:spLocks/>
          </p:cNvSpPr>
          <p:nvPr/>
        </p:nvSpPr>
        <p:spPr bwMode="gray">
          <a:xfrm rot="19091218">
            <a:off x="3581400" y="1470025"/>
            <a:ext cx="1143000" cy="1120775"/>
          </a:xfrm>
          <a:custGeom>
            <a:avLst/>
            <a:gdLst>
              <a:gd name="T0" fmla="*/ 2147483647 w 406"/>
              <a:gd name="T1" fmla="*/ 2147483647 h 405"/>
              <a:gd name="T2" fmla="*/ 2147483647 w 406"/>
              <a:gd name="T3" fmla="*/ 2147483647 h 405"/>
              <a:gd name="T4" fmla="*/ 2147483647 w 406"/>
              <a:gd name="T5" fmla="*/ 2147483647 h 405"/>
              <a:gd name="T6" fmla="*/ 2147483647 w 406"/>
              <a:gd name="T7" fmla="*/ 2147483647 h 405"/>
              <a:gd name="T8" fmla="*/ 2147483647 w 406"/>
              <a:gd name="T9" fmla="*/ 2147483647 h 405"/>
              <a:gd name="T10" fmla="*/ 2147483647 w 406"/>
              <a:gd name="T11" fmla="*/ 2147483647 h 405"/>
              <a:gd name="T12" fmla="*/ 2147483647 w 406"/>
              <a:gd name="T13" fmla="*/ 2147483647 h 405"/>
              <a:gd name="T14" fmla="*/ 2147483647 w 406"/>
              <a:gd name="T15" fmla="*/ 2147483647 h 405"/>
              <a:gd name="T16" fmla="*/ 2147483647 w 406"/>
              <a:gd name="T17" fmla="*/ 2147483647 h 405"/>
              <a:gd name="T18" fmla="*/ 2147483647 w 406"/>
              <a:gd name="T19" fmla="*/ 2147483647 h 405"/>
              <a:gd name="T20" fmla="*/ 2147483647 w 406"/>
              <a:gd name="T21" fmla="*/ 2147483647 h 405"/>
              <a:gd name="T22" fmla="*/ 2147483647 w 406"/>
              <a:gd name="T23" fmla="*/ 0 h 405"/>
              <a:gd name="T24" fmla="*/ 2147483647 w 406"/>
              <a:gd name="T25" fmla="*/ 2147483647 h 405"/>
              <a:gd name="T26" fmla="*/ 2147483647 w 406"/>
              <a:gd name="T27" fmla="*/ 2147483647 h 405"/>
              <a:gd name="T28" fmla="*/ 2147483647 w 406"/>
              <a:gd name="T29" fmla="*/ 2147483647 h 405"/>
              <a:gd name="T30" fmla="*/ 2147483647 w 406"/>
              <a:gd name="T31" fmla="*/ 2147483647 h 405"/>
              <a:gd name="T32" fmla="*/ 2147483647 w 406"/>
              <a:gd name="T33" fmla="*/ 2147483647 h 405"/>
              <a:gd name="T34" fmla="*/ 2147483647 w 406"/>
              <a:gd name="T35" fmla="*/ 2147483647 h 405"/>
              <a:gd name="T36" fmla="*/ 2147483647 w 406"/>
              <a:gd name="T37" fmla="*/ 2147483647 h 405"/>
              <a:gd name="T38" fmla="*/ 2147483647 w 406"/>
              <a:gd name="T39" fmla="*/ 2147483647 h 405"/>
              <a:gd name="T40" fmla="*/ 2147483647 w 406"/>
              <a:gd name="T41" fmla="*/ 2147483647 h 405"/>
              <a:gd name="T42" fmla="*/ 2147483647 w 406"/>
              <a:gd name="T43" fmla="*/ 2147483647 h 405"/>
              <a:gd name="T44" fmla="*/ 2147483647 w 406"/>
              <a:gd name="T45" fmla="*/ 2147483647 h 405"/>
              <a:gd name="T46" fmla="*/ 2147483647 w 406"/>
              <a:gd name="T47" fmla="*/ 2147483647 h 405"/>
              <a:gd name="T48" fmla="*/ 2147483647 w 406"/>
              <a:gd name="T49" fmla="*/ 2147483647 h 405"/>
              <a:gd name="T50" fmla="*/ 2147483647 w 406"/>
              <a:gd name="T51" fmla="*/ 2147483647 h 405"/>
              <a:gd name="T52" fmla="*/ 2147483647 w 406"/>
              <a:gd name="T53" fmla="*/ 2147483647 h 405"/>
              <a:gd name="T54" fmla="*/ 2147483647 w 406"/>
              <a:gd name="T55" fmla="*/ 2147483647 h 405"/>
              <a:gd name="T56" fmla="*/ 2147483647 w 406"/>
              <a:gd name="T57" fmla="*/ 2147483647 h 405"/>
              <a:gd name="T58" fmla="*/ 2147483647 w 406"/>
              <a:gd name="T59" fmla="*/ 2147483647 h 405"/>
              <a:gd name="T60" fmla="*/ 2147483647 w 406"/>
              <a:gd name="T61" fmla="*/ 2147483647 h 405"/>
              <a:gd name="T62" fmla="*/ 2147483647 w 406"/>
              <a:gd name="T63" fmla="*/ 2147483647 h 405"/>
              <a:gd name="T64" fmla="*/ 2147483647 w 406"/>
              <a:gd name="T65" fmla="*/ 2147483647 h 405"/>
              <a:gd name="T66" fmla="*/ 2147483647 w 406"/>
              <a:gd name="T67" fmla="*/ 2147483647 h 405"/>
              <a:gd name="T68" fmla="*/ 2147483647 w 406"/>
              <a:gd name="T69" fmla="*/ 2147483647 h 405"/>
              <a:gd name="T70" fmla="*/ 2147483647 w 406"/>
              <a:gd name="T71" fmla="*/ 2147483647 h 405"/>
              <a:gd name="T72" fmla="*/ 2147483647 w 406"/>
              <a:gd name="T73" fmla="*/ 2147483647 h 405"/>
              <a:gd name="T74" fmla="*/ 2147483647 w 406"/>
              <a:gd name="T75" fmla="*/ 2147483647 h 405"/>
              <a:gd name="T76" fmla="*/ 2147483647 w 406"/>
              <a:gd name="T77" fmla="*/ 2147483647 h 405"/>
              <a:gd name="T78" fmla="*/ 2147483647 w 406"/>
              <a:gd name="T79" fmla="*/ 2147483647 h 405"/>
              <a:gd name="T80" fmla="*/ 2147483647 w 406"/>
              <a:gd name="T81" fmla="*/ 2147483647 h 405"/>
              <a:gd name="T82" fmla="*/ 2147483647 w 406"/>
              <a:gd name="T83" fmla="*/ 2147483647 h 405"/>
              <a:gd name="T84" fmla="*/ 2147483647 w 406"/>
              <a:gd name="T85" fmla="*/ 2147483647 h 405"/>
              <a:gd name="T86" fmla="*/ 2147483647 w 406"/>
              <a:gd name="T87" fmla="*/ 2147483647 h 4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06" h="405">
                <a:moveTo>
                  <a:pt x="360" y="174"/>
                </a:moveTo>
                <a:lnTo>
                  <a:pt x="294" y="173"/>
                </a:lnTo>
                <a:lnTo>
                  <a:pt x="259" y="129"/>
                </a:lnTo>
                <a:lnTo>
                  <a:pt x="274" y="129"/>
                </a:lnTo>
                <a:lnTo>
                  <a:pt x="277" y="128"/>
                </a:lnTo>
                <a:lnTo>
                  <a:pt x="280" y="126"/>
                </a:lnTo>
                <a:lnTo>
                  <a:pt x="282" y="123"/>
                </a:lnTo>
                <a:lnTo>
                  <a:pt x="282" y="120"/>
                </a:lnTo>
                <a:lnTo>
                  <a:pt x="282" y="107"/>
                </a:lnTo>
                <a:lnTo>
                  <a:pt x="282" y="104"/>
                </a:lnTo>
                <a:lnTo>
                  <a:pt x="280" y="101"/>
                </a:lnTo>
                <a:lnTo>
                  <a:pt x="277" y="99"/>
                </a:lnTo>
                <a:lnTo>
                  <a:pt x="274" y="99"/>
                </a:lnTo>
                <a:lnTo>
                  <a:pt x="238" y="99"/>
                </a:lnTo>
                <a:lnTo>
                  <a:pt x="220" y="72"/>
                </a:lnTo>
                <a:lnTo>
                  <a:pt x="232" y="72"/>
                </a:lnTo>
                <a:lnTo>
                  <a:pt x="235" y="72"/>
                </a:lnTo>
                <a:lnTo>
                  <a:pt x="238" y="69"/>
                </a:lnTo>
                <a:lnTo>
                  <a:pt x="241" y="68"/>
                </a:lnTo>
                <a:lnTo>
                  <a:pt x="241" y="63"/>
                </a:lnTo>
                <a:lnTo>
                  <a:pt x="241" y="51"/>
                </a:lnTo>
                <a:lnTo>
                  <a:pt x="241" y="48"/>
                </a:lnTo>
                <a:lnTo>
                  <a:pt x="238" y="45"/>
                </a:lnTo>
                <a:lnTo>
                  <a:pt x="235" y="44"/>
                </a:lnTo>
                <a:lnTo>
                  <a:pt x="232" y="42"/>
                </a:lnTo>
                <a:lnTo>
                  <a:pt x="199" y="42"/>
                </a:lnTo>
                <a:lnTo>
                  <a:pt x="195" y="35"/>
                </a:lnTo>
                <a:lnTo>
                  <a:pt x="189" y="26"/>
                </a:lnTo>
                <a:lnTo>
                  <a:pt x="181" y="17"/>
                </a:lnTo>
                <a:lnTo>
                  <a:pt x="175" y="9"/>
                </a:lnTo>
                <a:lnTo>
                  <a:pt x="172" y="5"/>
                </a:lnTo>
                <a:lnTo>
                  <a:pt x="169" y="3"/>
                </a:lnTo>
                <a:lnTo>
                  <a:pt x="165" y="2"/>
                </a:lnTo>
                <a:lnTo>
                  <a:pt x="160" y="0"/>
                </a:lnTo>
                <a:lnTo>
                  <a:pt x="156" y="0"/>
                </a:lnTo>
                <a:lnTo>
                  <a:pt x="151" y="0"/>
                </a:lnTo>
                <a:lnTo>
                  <a:pt x="133" y="0"/>
                </a:lnTo>
                <a:lnTo>
                  <a:pt x="135" y="5"/>
                </a:lnTo>
                <a:lnTo>
                  <a:pt x="138" y="15"/>
                </a:lnTo>
                <a:lnTo>
                  <a:pt x="144" y="30"/>
                </a:lnTo>
                <a:lnTo>
                  <a:pt x="150" y="48"/>
                </a:lnTo>
                <a:lnTo>
                  <a:pt x="157" y="69"/>
                </a:lnTo>
                <a:lnTo>
                  <a:pt x="165" y="92"/>
                </a:lnTo>
                <a:lnTo>
                  <a:pt x="172" y="113"/>
                </a:lnTo>
                <a:lnTo>
                  <a:pt x="180" y="132"/>
                </a:lnTo>
                <a:lnTo>
                  <a:pt x="184" y="149"/>
                </a:lnTo>
                <a:lnTo>
                  <a:pt x="189" y="159"/>
                </a:lnTo>
                <a:lnTo>
                  <a:pt x="190" y="165"/>
                </a:lnTo>
                <a:lnTo>
                  <a:pt x="186" y="170"/>
                </a:lnTo>
                <a:lnTo>
                  <a:pt x="175" y="174"/>
                </a:lnTo>
                <a:lnTo>
                  <a:pt x="160" y="177"/>
                </a:lnTo>
                <a:lnTo>
                  <a:pt x="142" y="180"/>
                </a:lnTo>
                <a:lnTo>
                  <a:pt x="124" y="182"/>
                </a:lnTo>
                <a:lnTo>
                  <a:pt x="106" y="182"/>
                </a:lnTo>
                <a:lnTo>
                  <a:pt x="91" y="183"/>
                </a:lnTo>
                <a:lnTo>
                  <a:pt x="81" y="183"/>
                </a:lnTo>
                <a:lnTo>
                  <a:pt x="76" y="183"/>
                </a:lnTo>
                <a:lnTo>
                  <a:pt x="33" y="128"/>
                </a:lnTo>
                <a:lnTo>
                  <a:pt x="4" y="128"/>
                </a:lnTo>
                <a:lnTo>
                  <a:pt x="21" y="192"/>
                </a:lnTo>
                <a:lnTo>
                  <a:pt x="0" y="203"/>
                </a:lnTo>
                <a:lnTo>
                  <a:pt x="21" y="213"/>
                </a:lnTo>
                <a:lnTo>
                  <a:pt x="4" y="278"/>
                </a:lnTo>
                <a:lnTo>
                  <a:pt x="33" y="278"/>
                </a:lnTo>
                <a:lnTo>
                  <a:pt x="76" y="222"/>
                </a:lnTo>
                <a:lnTo>
                  <a:pt x="81" y="222"/>
                </a:lnTo>
                <a:lnTo>
                  <a:pt x="91" y="222"/>
                </a:lnTo>
                <a:lnTo>
                  <a:pt x="106" y="224"/>
                </a:lnTo>
                <a:lnTo>
                  <a:pt x="124" y="224"/>
                </a:lnTo>
                <a:lnTo>
                  <a:pt x="142" y="225"/>
                </a:lnTo>
                <a:lnTo>
                  <a:pt x="160" y="228"/>
                </a:lnTo>
                <a:lnTo>
                  <a:pt x="175" y="231"/>
                </a:lnTo>
                <a:lnTo>
                  <a:pt x="186" y="236"/>
                </a:lnTo>
                <a:lnTo>
                  <a:pt x="190" y="240"/>
                </a:lnTo>
                <a:lnTo>
                  <a:pt x="189" y="246"/>
                </a:lnTo>
                <a:lnTo>
                  <a:pt x="184" y="257"/>
                </a:lnTo>
                <a:lnTo>
                  <a:pt x="180" y="273"/>
                </a:lnTo>
                <a:lnTo>
                  <a:pt x="172" y="293"/>
                </a:lnTo>
                <a:lnTo>
                  <a:pt x="165" y="314"/>
                </a:lnTo>
                <a:lnTo>
                  <a:pt x="157" y="336"/>
                </a:lnTo>
                <a:lnTo>
                  <a:pt x="150" y="357"/>
                </a:lnTo>
                <a:lnTo>
                  <a:pt x="144" y="375"/>
                </a:lnTo>
                <a:lnTo>
                  <a:pt x="138" y="390"/>
                </a:lnTo>
                <a:lnTo>
                  <a:pt x="135" y="401"/>
                </a:lnTo>
                <a:lnTo>
                  <a:pt x="133" y="405"/>
                </a:lnTo>
                <a:lnTo>
                  <a:pt x="151" y="405"/>
                </a:lnTo>
                <a:lnTo>
                  <a:pt x="156" y="405"/>
                </a:lnTo>
                <a:lnTo>
                  <a:pt x="160" y="405"/>
                </a:lnTo>
                <a:lnTo>
                  <a:pt x="165" y="404"/>
                </a:lnTo>
                <a:lnTo>
                  <a:pt x="169" y="404"/>
                </a:lnTo>
                <a:lnTo>
                  <a:pt x="172" y="401"/>
                </a:lnTo>
                <a:lnTo>
                  <a:pt x="175" y="396"/>
                </a:lnTo>
                <a:lnTo>
                  <a:pt x="181" y="389"/>
                </a:lnTo>
                <a:lnTo>
                  <a:pt x="189" y="380"/>
                </a:lnTo>
                <a:lnTo>
                  <a:pt x="195" y="371"/>
                </a:lnTo>
                <a:lnTo>
                  <a:pt x="199" y="363"/>
                </a:lnTo>
                <a:lnTo>
                  <a:pt x="232" y="363"/>
                </a:lnTo>
                <a:lnTo>
                  <a:pt x="235" y="362"/>
                </a:lnTo>
                <a:lnTo>
                  <a:pt x="238" y="360"/>
                </a:lnTo>
                <a:lnTo>
                  <a:pt x="241" y="357"/>
                </a:lnTo>
                <a:lnTo>
                  <a:pt x="241" y="354"/>
                </a:lnTo>
                <a:lnTo>
                  <a:pt x="241" y="342"/>
                </a:lnTo>
                <a:lnTo>
                  <a:pt x="241" y="338"/>
                </a:lnTo>
                <a:lnTo>
                  <a:pt x="238" y="336"/>
                </a:lnTo>
                <a:lnTo>
                  <a:pt x="235" y="333"/>
                </a:lnTo>
                <a:lnTo>
                  <a:pt x="232" y="333"/>
                </a:lnTo>
                <a:lnTo>
                  <a:pt x="220" y="333"/>
                </a:lnTo>
                <a:lnTo>
                  <a:pt x="238" y="306"/>
                </a:lnTo>
                <a:lnTo>
                  <a:pt x="274" y="306"/>
                </a:lnTo>
                <a:lnTo>
                  <a:pt x="277" y="306"/>
                </a:lnTo>
                <a:lnTo>
                  <a:pt x="280" y="305"/>
                </a:lnTo>
                <a:lnTo>
                  <a:pt x="282" y="302"/>
                </a:lnTo>
                <a:lnTo>
                  <a:pt x="282" y="299"/>
                </a:lnTo>
                <a:lnTo>
                  <a:pt x="282" y="285"/>
                </a:lnTo>
                <a:lnTo>
                  <a:pt x="282" y="282"/>
                </a:lnTo>
                <a:lnTo>
                  <a:pt x="280" y="279"/>
                </a:lnTo>
                <a:lnTo>
                  <a:pt x="277" y="278"/>
                </a:lnTo>
                <a:lnTo>
                  <a:pt x="274" y="276"/>
                </a:lnTo>
                <a:lnTo>
                  <a:pt x="259" y="276"/>
                </a:lnTo>
                <a:lnTo>
                  <a:pt x="294" y="233"/>
                </a:lnTo>
                <a:lnTo>
                  <a:pt x="360" y="233"/>
                </a:lnTo>
                <a:lnTo>
                  <a:pt x="367" y="231"/>
                </a:lnTo>
                <a:lnTo>
                  <a:pt x="376" y="230"/>
                </a:lnTo>
                <a:lnTo>
                  <a:pt x="387" y="227"/>
                </a:lnTo>
                <a:lnTo>
                  <a:pt x="397" y="221"/>
                </a:lnTo>
                <a:lnTo>
                  <a:pt x="403" y="213"/>
                </a:lnTo>
                <a:lnTo>
                  <a:pt x="406" y="203"/>
                </a:lnTo>
                <a:lnTo>
                  <a:pt x="403" y="192"/>
                </a:lnTo>
                <a:lnTo>
                  <a:pt x="397" y="185"/>
                </a:lnTo>
                <a:lnTo>
                  <a:pt x="387" y="179"/>
                </a:lnTo>
                <a:lnTo>
                  <a:pt x="376" y="176"/>
                </a:lnTo>
                <a:lnTo>
                  <a:pt x="367" y="174"/>
                </a:lnTo>
                <a:lnTo>
                  <a:pt x="360" y="174"/>
                </a:lnTo>
                <a:close/>
              </a:path>
            </a:pathLst>
          </a:custGeom>
          <a:solidFill>
            <a:srgbClr val="F8F8F8">
              <a:alpha val="50195"/>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5" name="Freeform 241">
            <a:extLst>
              <a:ext uri="{FF2B5EF4-FFF2-40B4-BE49-F238E27FC236}">
                <a16:creationId xmlns:a16="http://schemas.microsoft.com/office/drawing/2014/main" id="{950F5CA7-33A1-4CB5-BEAC-59E0F009F169}"/>
              </a:ext>
            </a:extLst>
          </p:cNvPr>
          <p:cNvSpPr>
            <a:spLocks/>
          </p:cNvSpPr>
          <p:nvPr/>
        </p:nvSpPr>
        <p:spPr bwMode="gray">
          <a:xfrm>
            <a:off x="2432050" y="-9525"/>
            <a:ext cx="3595688" cy="4429125"/>
          </a:xfrm>
          <a:custGeom>
            <a:avLst/>
            <a:gdLst>
              <a:gd name="T0" fmla="*/ 2147483647 w 2265"/>
              <a:gd name="T1" fmla="*/ 2147483647 h 2790"/>
              <a:gd name="T2" fmla="*/ 2147483647 w 2265"/>
              <a:gd name="T3" fmla="*/ 2147483647 h 2790"/>
              <a:gd name="T4" fmla="*/ 2147483647 w 2265"/>
              <a:gd name="T5" fmla="*/ 2147483647 h 2790"/>
              <a:gd name="T6" fmla="*/ 0 w 2265"/>
              <a:gd name="T7" fmla="*/ 0 h 2790"/>
              <a:gd name="T8" fmla="*/ 2147483647 w 2265"/>
              <a:gd name="T9" fmla="*/ 2147483647 h 2790"/>
              <a:gd name="T10" fmla="*/ 2147483647 w 2265"/>
              <a:gd name="T11" fmla="*/ 2147483647 h 2790"/>
              <a:gd name="T12" fmla="*/ 2147483647 w 2265"/>
              <a:gd name="T13" fmla="*/ 2147483647 h 2790"/>
              <a:gd name="T14" fmla="*/ 2147483647 w 2265"/>
              <a:gd name="T15" fmla="*/ 2147483647 h 27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65" h="2790">
                <a:moveTo>
                  <a:pt x="1895" y="2790"/>
                </a:moveTo>
                <a:cubicBezTo>
                  <a:pt x="2092" y="2493"/>
                  <a:pt x="2169" y="1787"/>
                  <a:pt x="2001" y="1455"/>
                </a:cubicBezTo>
                <a:cubicBezTo>
                  <a:pt x="1833" y="1123"/>
                  <a:pt x="1290" y="1089"/>
                  <a:pt x="909" y="885"/>
                </a:cubicBezTo>
                <a:cubicBezTo>
                  <a:pt x="528" y="681"/>
                  <a:pt x="95" y="144"/>
                  <a:pt x="0" y="0"/>
                </a:cubicBezTo>
                <a:lnTo>
                  <a:pt x="466" y="6"/>
                </a:lnTo>
                <a:cubicBezTo>
                  <a:pt x="570" y="267"/>
                  <a:pt x="788" y="572"/>
                  <a:pt x="1074" y="759"/>
                </a:cubicBezTo>
                <a:cubicBezTo>
                  <a:pt x="1359" y="946"/>
                  <a:pt x="1880" y="1011"/>
                  <a:pt x="2072" y="1396"/>
                </a:cubicBezTo>
                <a:cubicBezTo>
                  <a:pt x="2265" y="1781"/>
                  <a:pt x="2045" y="2639"/>
                  <a:pt x="1895" y="2790"/>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 name="Freeform 242">
            <a:extLst>
              <a:ext uri="{FF2B5EF4-FFF2-40B4-BE49-F238E27FC236}">
                <a16:creationId xmlns:a16="http://schemas.microsoft.com/office/drawing/2014/main" id="{6D16FF99-63B2-4DF6-9092-F7B7A9E6F5A6}"/>
              </a:ext>
            </a:extLst>
          </p:cNvPr>
          <p:cNvSpPr>
            <a:spLocks/>
          </p:cNvSpPr>
          <p:nvPr/>
        </p:nvSpPr>
        <p:spPr bwMode="gray">
          <a:xfrm>
            <a:off x="0" y="0"/>
            <a:ext cx="5719763" cy="4495800"/>
          </a:xfrm>
          <a:custGeom>
            <a:avLst/>
            <a:gdLst>
              <a:gd name="T0" fmla="*/ 2147483647 w 3603"/>
              <a:gd name="T1" fmla="*/ 2147483647 h 2832"/>
              <a:gd name="T2" fmla="*/ 2147483647 w 3603"/>
              <a:gd name="T3" fmla="*/ 2147483647 h 2832"/>
              <a:gd name="T4" fmla="*/ 2147483647 w 3603"/>
              <a:gd name="T5" fmla="*/ 2147483647 h 2832"/>
              <a:gd name="T6" fmla="*/ 0 w 3603"/>
              <a:gd name="T7" fmla="*/ 0 h 2832"/>
              <a:gd name="T8" fmla="*/ 2147483647 w 3603"/>
              <a:gd name="T9" fmla="*/ 0 h 2832"/>
              <a:gd name="T10" fmla="*/ 2147483647 w 3603"/>
              <a:gd name="T11" fmla="*/ 2147483647 h 2832"/>
              <a:gd name="T12" fmla="*/ 2147483647 w 3603"/>
              <a:gd name="T13" fmla="*/ 2147483647 h 2832"/>
              <a:gd name="T14" fmla="*/ 2147483647 w 3603"/>
              <a:gd name="T15" fmla="*/ 2147483647 h 28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03" h="2832">
                <a:moveTo>
                  <a:pt x="3395" y="2832"/>
                </a:moveTo>
                <a:cubicBezTo>
                  <a:pt x="3514" y="2657"/>
                  <a:pt x="3539" y="2194"/>
                  <a:pt x="3450" y="1888"/>
                </a:cubicBezTo>
                <a:cubicBezTo>
                  <a:pt x="3361" y="1581"/>
                  <a:pt x="2487" y="1524"/>
                  <a:pt x="1918" y="1188"/>
                </a:cubicBezTo>
                <a:cubicBezTo>
                  <a:pt x="1350" y="851"/>
                  <a:pt x="128" y="228"/>
                  <a:pt x="0" y="0"/>
                </a:cubicBezTo>
                <a:lnTo>
                  <a:pt x="1145" y="0"/>
                </a:lnTo>
                <a:cubicBezTo>
                  <a:pt x="1248" y="271"/>
                  <a:pt x="1793" y="730"/>
                  <a:pt x="1995" y="891"/>
                </a:cubicBezTo>
                <a:cubicBezTo>
                  <a:pt x="2197" y="1052"/>
                  <a:pt x="3405" y="1416"/>
                  <a:pt x="3504" y="1817"/>
                </a:cubicBezTo>
                <a:cubicBezTo>
                  <a:pt x="3603" y="2218"/>
                  <a:pt x="3486" y="2743"/>
                  <a:pt x="3395" y="2832"/>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 name="Freeform 243">
            <a:extLst>
              <a:ext uri="{FF2B5EF4-FFF2-40B4-BE49-F238E27FC236}">
                <a16:creationId xmlns:a16="http://schemas.microsoft.com/office/drawing/2014/main" id="{637CEB35-EE68-4ABF-981D-B6A660EF8488}"/>
              </a:ext>
            </a:extLst>
          </p:cNvPr>
          <p:cNvSpPr>
            <a:spLocks/>
          </p:cNvSpPr>
          <p:nvPr/>
        </p:nvSpPr>
        <p:spPr bwMode="gray">
          <a:xfrm>
            <a:off x="6513513" y="404813"/>
            <a:ext cx="2630487" cy="3328987"/>
          </a:xfrm>
          <a:custGeom>
            <a:avLst/>
            <a:gdLst>
              <a:gd name="T0" fmla="*/ 0 w 1657"/>
              <a:gd name="T1" fmla="*/ 2147483647 h 2583"/>
              <a:gd name="T2" fmla="*/ 2147483647 w 1657"/>
              <a:gd name="T3" fmla="*/ 2147483647 h 2583"/>
              <a:gd name="T4" fmla="*/ 2147483647 w 1657"/>
              <a:gd name="T5" fmla="*/ 2147483647 h 2583"/>
              <a:gd name="T6" fmla="*/ 2147483647 w 1657"/>
              <a:gd name="T7" fmla="*/ 0 h 2583"/>
              <a:gd name="T8" fmla="*/ 2147483647 w 1657"/>
              <a:gd name="T9" fmla="*/ 2147483647 h 2583"/>
              <a:gd name="T10" fmla="*/ 0 w 1657"/>
              <a:gd name="T11" fmla="*/ 2147483647 h 25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57" h="2583">
                <a:moveTo>
                  <a:pt x="0" y="2583"/>
                </a:moveTo>
                <a:cubicBezTo>
                  <a:pt x="558" y="2524"/>
                  <a:pt x="852" y="2300"/>
                  <a:pt x="1129" y="1978"/>
                </a:cubicBezTo>
                <a:cubicBezTo>
                  <a:pt x="1406" y="1656"/>
                  <a:pt x="1528" y="1439"/>
                  <a:pt x="1657" y="1117"/>
                </a:cubicBezTo>
                <a:lnTo>
                  <a:pt x="1645" y="0"/>
                </a:lnTo>
                <a:cubicBezTo>
                  <a:pt x="1598" y="291"/>
                  <a:pt x="1225" y="1470"/>
                  <a:pt x="950" y="1877"/>
                </a:cubicBezTo>
                <a:cubicBezTo>
                  <a:pt x="675" y="2284"/>
                  <a:pt x="499" y="2494"/>
                  <a:pt x="0" y="2583"/>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 name="Freeform 244">
            <a:extLst>
              <a:ext uri="{FF2B5EF4-FFF2-40B4-BE49-F238E27FC236}">
                <a16:creationId xmlns:a16="http://schemas.microsoft.com/office/drawing/2014/main" id="{C58E31E0-F6B6-47C6-8727-3FD1406B3A0E}"/>
              </a:ext>
            </a:extLst>
          </p:cNvPr>
          <p:cNvSpPr>
            <a:spLocks/>
          </p:cNvSpPr>
          <p:nvPr/>
        </p:nvSpPr>
        <p:spPr bwMode="gray">
          <a:xfrm>
            <a:off x="6477000" y="-9525"/>
            <a:ext cx="1676400" cy="3743325"/>
          </a:xfrm>
          <a:custGeom>
            <a:avLst/>
            <a:gdLst>
              <a:gd name="T0" fmla="*/ 0 w 1110"/>
              <a:gd name="T1" fmla="*/ 2147483647 h 2877"/>
              <a:gd name="T2" fmla="*/ 2147483647 w 1110"/>
              <a:gd name="T3" fmla="*/ 2147483647 h 2877"/>
              <a:gd name="T4" fmla="*/ 2147483647 w 1110"/>
              <a:gd name="T5" fmla="*/ 0 h 2877"/>
              <a:gd name="T6" fmla="*/ 2147483647 w 1110"/>
              <a:gd name="T7" fmla="*/ 0 h 2877"/>
              <a:gd name="T8" fmla="*/ 2147483647 w 1110"/>
              <a:gd name="T9" fmla="*/ 2147483647 h 2877"/>
              <a:gd name="T10" fmla="*/ 0 w 1110"/>
              <a:gd name="T11" fmla="*/ 2147483647 h 28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0" h="2877">
                <a:moveTo>
                  <a:pt x="0" y="2877"/>
                </a:moveTo>
                <a:cubicBezTo>
                  <a:pt x="558" y="2818"/>
                  <a:pt x="878" y="2138"/>
                  <a:pt x="979" y="1734"/>
                </a:cubicBezTo>
                <a:cubicBezTo>
                  <a:pt x="1080" y="1330"/>
                  <a:pt x="1110" y="368"/>
                  <a:pt x="1110" y="0"/>
                </a:cubicBezTo>
                <a:lnTo>
                  <a:pt x="296" y="0"/>
                </a:lnTo>
                <a:cubicBezTo>
                  <a:pt x="593" y="445"/>
                  <a:pt x="803" y="1297"/>
                  <a:pt x="754" y="1776"/>
                </a:cubicBezTo>
                <a:cubicBezTo>
                  <a:pt x="705" y="2255"/>
                  <a:pt x="635" y="2613"/>
                  <a:pt x="0" y="2877"/>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 name="Freeform 245">
            <a:extLst>
              <a:ext uri="{FF2B5EF4-FFF2-40B4-BE49-F238E27FC236}">
                <a16:creationId xmlns:a16="http://schemas.microsoft.com/office/drawing/2014/main" id="{CB91FF74-708A-4180-AA8A-27720B088D40}"/>
              </a:ext>
            </a:extLst>
          </p:cNvPr>
          <p:cNvSpPr>
            <a:spLocks/>
          </p:cNvSpPr>
          <p:nvPr/>
        </p:nvSpPr>
        <p:spPr bwMode="gray">
          <a:xfrm>
            <a:off x="-9525" y="609600"/>
            <a:ext cx="5418138" cy="3808413"/>
          </a:xfrm>
          <a:custGeom>
            <a:avLst/>
            <a:gdLst>
              <a:gd name="T0" fmla="*/ 2147483647 w 3413"/>
              <a:gd name="T1" fmla="*/ 2147483647 h 2399"/>
              <a:gd name="T2" fmla="*/ 2147483647 w 3413"/>
              <a:gd name="T3" fmla="*/ 2147483647 h 2399"/>
              <a:gd name="T4" fmla="*/ 2147483647 w 3413"/>
              <a:gd name="T5" fmla="*/ 2147483647 h 2399"/>
              <a:gd name="T6" fmla="*/ 0 w 3413"/>
              <a:gd name="T7" fmla="*/ 2147483647 h 2399"/>
              <a:gd name="T8" fmla="*/ 2147483647 w 3413"/>
              <a:gd name="T9" fmla="*/ 0 h 2399"/>
              <a:gd name="T10" fmla="*/ 2147483647 w 3413"/>
              <a:gd name="T11" fmla="*/ 2147483647 h 2399"/>
              <a:gd name="T12" fmla="*/ 2147483647 w 3413"/>
              <a:gd name="T13" fmla="*/ 2147483647 h 2399"/>
              <a:gd name="T14" fmla="*/ 2147483647 w 3413"/>
              <a:gd name="T15" fmla="*/ 2147483647 h 23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13" h="2399">
                <a:moveTo>
                  <a:pt x="3413" y="2399"/>
                </a:moveTo>
                <a:cubicBezTo>
                  <a:pt x="3361" y="2324"/>
                  <a:pt x="3246" y="2028"/>
                  <a:pt x="2928" y="1962"/>
                </a:cubicBezTo>
                <a:cubicBezTo>
                  <a:pt x="2610" y="1896"/>
                  <a:pt x="1990" y="2131"/>
                  <a:pt x="1502" y="2003"/>
                </a:cubicBezTo>
                <a:cubicBezTo>
                  <a:pt x="937" y="1819"/>
                  <a:pt x="386" y="1510"/>
                  <a:pt x="0" y="1196"/>
                </a:cubicBezTo>
                <a:lnTo>
                  <a:pt x="6" y="0"/>
                </a:lnTo>
                <a:cubicBezTo>
                  <a:pt x="109" y="271"/>
                  <a:pt x="893" y="1158"/>
                  <a:pt x="1461" y="1558"/>
                </a:cubicBezTo>
                <a:cubicBezTo>
                  <a:pt x="1906" y="1919"/>
                  <a:pt x="2644" y="1780"/>
                  <a:pt x="2969" y="1920"/>
                </a:cubicBezTo>
                <a:cubicBezTo>
                  <a:pt x="3294" y="2060"/>
                  <a:pt x="3349" y="2288"/>
                  <a:pt x="3413" y="2399"/>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0" name="Group 226">
            <a:extLst>
              <a:ext uri="{FF2B5EF4-FFF2-40B4-BE49-F238E27FC236}">
                <a16:creationId xmlns:a16="http://schemas.microsoft.com/office/drawing/2014/main" id="{9E1961E3-0B7E-4B35-B0C7-81BFC1E6E738}"/>
              </a:ext>
            </a:extLst>
          </p:cNvPr>
          <p:cNvGrpSpPr>
            <a:grpSpLocks/>
          </p:cNvGrpSpPr>
          <p:nvPr/>
        </p:nvGrpSpPr>
        <p:grpSpPr bwMode="auto">
          <a:xfrm>
            <a:off x="0" y="3733800"/>
            <a:ext cx="9144000" cy="3124200"/>
            <a:chOff x="0" y="2352"/>
            <a:chExt cx="5760" cy="1968"/>
          </a:xfrm>
        </p:grpSpPr>
        <p:pic>
          <p:nvPicPr>
            <p:cNvPr id="11" name="Picture 214" descr="3">
              <a:extLst>
                <a:ext uri="{FF2B5EF4-FFF2-40B4-BE49-F238E27FC236}">
                  <a16:creationId xmlns:a16="http://schemas.microsoft.com/office/drawing/2014/main" id="{A98824FE-78E2-4711-AA7E-32F93A4437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25085"/>
            <a:stretch>
              <a:fillRect/>
            </a:stretch>
          </p:blipFill>
          <p:spPr bwMode="gray">
            <a:xfrm>
              <a:off x="0" y="2352"/>
              <a:ext cx="5760"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15" descr="2">
              <a:extLst>
                <a:ext uri="{FF2B5EF4-FFF2-40B4-BE49-F238E27FC236}">
                  <a16:creationId xmlns:a16="http://schemas.microsoft.com/office/drawing/2014/main" id="{B7773112-EC31-48B2-A360-B46253309EA6}"/>
                </a:ext>
              </a:extLst>
            </p:cNvPr>
            <p:cNvPicPr>
              <a:picLocks noChangeAspect="1" noChangeArrowheads="1"/>
            </p:cNvPicPr>
            <p:nvPr userDrawn="1"/>
          </p:nvPicPr>
          <p:blipFill>
            <a:blip r:embed="rId3">
              <a:lum contrast="12000"/>
              <a:extLst>
                <a:ext uri="{28A0092B-C50C-407E-A947-70E740481C1C}">
                  <a14:useLocalDpi xmlns:a14="http://schemas.microsoft.com/office/drawing/2010/main" val="0"/>
                </a:ext>
              </a:extLst>
            </a:blip>
            <a:srcRect/>
            <a:stretch>
              <a:fillRect/>
            </a:stretch>
          </p:blipFill>
          <p:spPr bwMode="gray">
            <a:xfrm>
              <a:off x="0" y="2688"/>
              <a:ext cx="872" cy="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6" descr="2">
              <a:extLst>
                <a:ext uri="{FF2B5EF4-FFF2-40B4-BE49-F238E27FC236}">
                  <a16:creationId xmlns:a16="http://schemas.microsoft.com/office/drawing/2014/main" id="{158BB0A1-B2E2-48E5-AC5D-CC75D8BCBB50}"/>
                </a:ext>
              </a:extLst>
            </p:cNvPr>
            <p:cNvPicPr>
              <a:picLocks noChangeAspect="1" noChangeArrowheads="1"/>
            </p:cNvPicPr>
            <p:nvPr userDrawn="1"/>
          </p:nvPicPr>
          <p:blipFill>
            <a:blip r:embed="rId3">
              <a:lum contrast="12000"/>
              <a:extLst>
                <a:ext uri="{28A0092B-C50C-407E-A947-70E740481C1C}">
                  <a14:useLocalDpi xmlns:a14="http://schemas.microsoft.com/office/drawing/2010/main" val="0"/>
                </a:ext>
              </a:extLst>
            </a:blip>
            <a:srcRect/>
            <a:stretch>
              <a:fillRect/>
            </a:stretch>
          </p:blipFill>
          <p:spPr bwMode="gray">
            <a:xfrm rot="638531" flipH="1">
              <a:off x="4512" y="2736"/>
              <a:ext cx="690"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 Box 262">
            <a:extLst>
              <a:ext uri="{FF2B5EF4-FFF2-40B4-BE49-F238E27FC236}">
                <a16:creationId xmlns:a16="http://schemas.microsoft.com/office/drawing/2014/main" id="{EF20C618-CAF3-46D6-B3D3-3ACF66D9A910}"/>
              </a:ext>
            </a:extLst>
          </p:cNvPr>
          <p:cNvSpPr txBox="1">
            <a:spLocks noChangeArrowheads="1"/>
          </p:cNvSpPr>
          <p:nvPr/>
        </p:nvSpPr>
        <p:spPr bwMode="gray">
          <a:xfrm>
            <a:off x="228600" y="6080125"/>
            <a:ext cx="1676400" cy="396875"/>
          </a:xfrm>
          <a:prstGeom prst="rect">
            <a:avLst/>
          </a:prstGeom>
          <a:noFill/>
          <a:ln>
            <a:noFill/>
          </a:ln>
          <a:effectLs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50000"/>
              </a:spcBef>
              <a:spcAft>
                <a:spcPct val="0"/>
              </a:spcAft>
              <a:defRPr b="1">
                <a:solidFill>
                  <a:schemeClr val="tx1"/>
                </a:solidFill>
                <a:latin typeface="Arial" charset="0"/>
              </a:defRPr>
            </a:lvl6pPr>
            <a:lvl7pPr marL="2971800" indent="-228600" eaLnBrk="0" fontAlgn="base" hangingPunct="0">
              <a:spcBef>
                <a:spcPct val="50000"/>
              </a:spcBef>
              <a:spcAft>
                <a:spcPct val="0"/>
              </a:spcAft>
              <a:defRPr b="1">
                <a:solidFill>
                  <a:schemeClr val="tx1"/>
                </a:solidFill>
                <a:latin typeface="Arial" charset="0"/>
              </a:defRPr>
            </a:lvl7pPr>
            <a:lvl8pPr marL="3429000" indent="-228600" eaLnBrk="0" fontAlgn="base" hangingPunct="0">
              <a:spcBef>
                <a:spcPct val="50000"/>
              </a:spcBef>
              <a:spcAft>
                <a:spcPct val="0"/>
              </a:spcAft>
              <a:defRPr b="1">
                <a:solidFill>
                  <a:schemeClr val="tx1"/>
                </a:solidFill>
                <a:latin typeface="Arial" charset="0"/>
              </a:defRPr>
            </a:lvl8pPr>
            <a:lvl9pPr marL="3886200" indent="-228600" eaLnBrk="0" fontAlgn="base" hangingPunct="0">
              <a:spcBef>
                <a:spcPct val="50000"/>
              </a:spcBef>
              <a:spcAft>
                <a:spcPct val="0"/>
              </a:spcAft>
              <a:defRPr b="1">
                <a:solidFill>
                  <a:schemeClr val="tx1"/>
                </a:solidFill>
                <a:latin typeface="Arial" charset="0"/>
              </a:defRPr>
            </a:lvl9pPr>
          </a:lstStyle>
          <a:p>
            <a:pPr eaLnBrk="1" hangingPunct="1">
              <a:defRPr/>
            </a:pPr>
            <a:r>
              <a:rPr lang="en-US" altLang="zh-CN" sz="2000">
                <a:solidFill>
                  <a:srgbClr val="FFFFFF"/>
                </a:solidFill>
                <a:latin typeface="Verdana" pitchFamily="34" charset="0"/>
                <a:ea typeface="宋体" pitchFamily="2" charset="-122"/>
              </a:rPr>
              <a:t>LOGO</a:t>
            </a:r>
          </a:p>
        </p:txBody>
      </p:sp>
      <p:grpSp>
        <p:nvGrpSpPr>
          <p:cNvPr id="15" name="Group 269">
            <a:extLst>
              <a:ext uri="{FF2B5EF4-FFF2-40B4-BE49-F238E27FC236}">
                <a16:creationId xmlns:a16="http://schemas.microsoft.com/office/drawing/2014/main" id="{A713AE2A-41C5-43E0-B67E-91120D2FB479}"/>
              </a:ext>
            </a:extLst>
          </p:cNvPr>
          <p:cNvGrpSpPr>
            <a:grpSpLocks/>
          </p:cNvGrpSpPr>
          <p:nvPr/>
        </p:nvGrpSpPr>
        <p:grpSpPr bwMode="auto">
          <a:xfrm rot="-2998185">
            <a:off x="4394200" y="2867025"/>
            <a:ext cx="1349375" cy="1450975"/>
            <a:chOff x="173" y="1670"/>
            <a:chExt cx="676" cy="727"/>
          </a:xfrm>
        </p:grpSpPr>
        <p:sp>
          <p:nvSpPr>
            <p:cNvPr id="16" name="Oval 270">
              <a:extLst>
                <a:ext uri="{FF2B5EF4-FFF2-40B4-BE49-F238E27FC236}">
                  <a16:creationId xmlns:a16="http://schemas.microsoft.com/office/drawing/2014/main" id="{D517FC97-885C-4696-B8EE-F3CA4C3BDAFA}"/>
                </a:ext>
              </a:extLst>
            </p:cNvPr>
            <p:cNvSpPr>
              <a:spLocks noChangeArrowheads="1"/>
            </p:cNvSpPr>
            <p:nvPr/>
          </p:nvSpPr>
          <p:spPr bwMode="gray">
            <a:xfrm>
              <a:off x="442" y="1665"/>
              <a:ext cx="111" cy="105"/>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7" name="Oval 271">
              <a:extLst>
                <a:ext uri="{FF2B5EF4-FFF2-40B4-BE49-F238E27FC236}">
                  <a16:creationId xmlns:a16="http://schemas.microsoft.com/office/drawing/2014/main" id="{21C00AC3-5D2A-43AB-BE5A-06AD5509DA58}"/>
                </a:ext>
              </a:extLst>
            </p:cNvPr>
            <p:cNvSpPr>
              <a:spLocks noChangeArrowheads="1"/>
            </p:cNvSpPr>
            <p:nvPr/>
          </p:nvSpPr>
          <p:spPr bwMode="gray">
            <a:xfrm>
              <a:off x="279" y="1954"/>
              <a:ext cx="157" cy="150"/>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8" name="Oval 272">
              <a:extLst>
                <a:ext uri="{FF2B5EF4-FFF2-40B4-BE49-F238E27FC236}">
                  <a16:creationId xmlns:a16="http://schemas.microsoft.com/office/drawing/2014/main" id="{BAD9BA8B-F556-4B57-9319-7FA041B972BF}"/>
                </a:ext>
              </a:extLst>
            </p:cNvPr>
            <p:cNvSpPr>
              <a:spLocks noChangeArrowheads="1"/>
            </p:cNvSpPr>
            <p:nvPr/>
          </p:nvSpPr>
          <p:spPr bwMode="gray">
            <a:xfrm>
              <a:off x="572" y="1840"/>
              <a:ext cx="118" cy="111"/>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9" name="Oval 273">
              <a:extLst>
                <a:ext uri="{FF2B5EF4-FFF2-40B4-BE49-F238E27FC236}">
                  <a16:creationId xmlns:a16="http://schemas.microsoft.com/office/drawing/2014/main" id="{4888E9EE-2ADB-4BF5-AB7F-6D4B10AA52F7}"/>
                </a:ext>
              </a:extLst>
            </p:cNvPr>
            <p:cNvSpPr>
              <a:spLocks noChangeArrowheads="1"/>
            </p:cNvSpPr>
            <p:nvPr/>
          </p:nvSpPr>
          <p:spPr bwMode="gray">
            <a:xfrm>
              <a:off x="329" y="2310"/>
              <a:ext cx="84" cy="78"/>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0" name="Line 274">
              <a:extLst>
                <a:ext uri="{FF2B5EF4-FFF2-40B4-BE49-F238E27FC236}">
                  <a16:creationId xmlns:a16="http://schemas.microsoft.com/office/drawing/2014/main" id="{C38BE5D3-B7C3-4237-B928-63DFA17CEEC2}"/>
                </a:ext>
              </a:extLst>
            </p:cNvPr>
            <p:cNvSpPr>
              <a:spLocks noChangeShapeType="1"/>
            </p:cNvSpPr>
            <p:nvPr/>
          </p:nvSpPr>
          <p:spPr bwMode="gray">
            <a:xfrm>
              <a:off x="355" y="2105"/>
              <a:ext cx="0" cy="215"/>
            </a:xfrm>
            <a:prstGeom prst="line">
              <a:avLst/>
            </a:prstGeom>
            <a:noFill/>
            <a:ln w="12700">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 name="Line 275">
              <a:extLst>
                <a:ext uri="{FF2B5EF4-FFF2-40B4-BE49-F238E27FC236}">
                  <a16:creationId xmlns:a16="http://schemas.microsoft.com/office/drawing/2014/main" id="{05A6944C-BD34-4C9F-89B8-C0552EE5D322}"/>
                </a:ext>
              </a:extLst>
            </p:cNvPr>
            <p:cNvSpPr>
              <a:spLocks noChangeShapeType="1"/>
            </p:cNvSpPr>
            <p:nvPr/>
          </p:nvSpPr>
          <p:spPr bwMode="gray">
            <a:xfrm flipV="1">
              <a:off x="413" y="1926"/>
              <a:ext cx="175" cy="52"/>
            </a:xfrm>
            <a:prstGeom prst="line">
              <a:avLst/>
            </a:prstGeom>
            <a:noFill/>
            <a:ln w="9525">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2" name="Line 276">
              <a:extLst>
                <a:ext uri="{FF2B5EF4-FFF2-40B4-BE49-F238E27FC236}">
                  <a16:creationId xmlns:a16="http://schemas.microsoft.com/office/drawing/2014/main" id="{430DBA64-93AC-4C52-BA9D-0268D4A42D62}"/>
                </a:ext>
              </a:extLst>
            </p:cNvPr>
            <p:cNvSpPr>
              <a:spLocks noChangeShapeType="1"/>
            </p:cNvSpPr>
            <p:nvPr/>
          </p:nvSpPr>
          <p:spPr bwMode="gray">
            <a:xfrm flipH="1" flipV="1">
              <a:off x="524" y="1754"/>
              <a:ext cx="69" cy="93"/>
            </a:xfrm>
            <a:prstGeom prst="line">
              <a:avLst/>
            </a:prstGeom>
            <a:noFill/>
            <a:ln w="9525">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3" name="Oval 277">
              <a:extLst>
                <a:ext uri="{FF2B5EF4-FFF2-40B4-BE49-F238E27FC236}">
                  <a16:creationId xmlns:a16="http://schemas.microsoft.com/office/drawing/2014/main" id="{8B932FCB-C150-4683-A437-62DCB904B67E}"/>
                </a:ext>
              </a:extLst>
            </p:cNvPr>
            <p:cNvSpPr>
              <a:spLocks noChangeArrowheads="1"/>
            </p:cNvSpPr>
            <p:nvPr/>
          </p:nvSpPr>
          <p:spPr bwMode="gray">
            <a:xfrm>
              <a:off x="768" y="1762"/>
              <a:ext cx="84" cy="80"/>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4" name="Oval 278">
              <a:extLst>
                <a:ext uri="{FF2B5EF4-FFF2-40B4-BE49-F238E27FC236}">
                  <a16:creationId xmlns:a16="http://schemas.microsoft.com/office/drawing/2014/main" id="{9496B080-5AEC-4C7E-8302-3E5AB5DBD620}"/>
                </a:ext>
              </a:extLst>
            </p:cNvPr>
            <p:cNvSpPr>
              <a:spLocks noChangeArrowheads="1"/>
            </p:cNvSpPr>
            <p:nvPr/>
          </p:nvSpPr>
          <p:spPr bwMode="gray">
            <a:xfrm>
              <a:off x="655" y="2069"/>
              <a:ext cx="94" cy="89"/>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5" name="Line 279">
              <a:extLst>
                <a:ext uri="{FF2B5EF4-FFF2-40B4-BE49-F238E27FC236}">
                  <a16:creationId xmlns:a16="http://schemas.microsoft.com/office/drawing/2014/main" id="{D5CB8203-1337-4DE4-A8EC-CDC689E94FF7}"/>
                </a:ext>
              </a:extLst>
            </p:cNvPr>
            <p:cNvSpPr>
              <a:spLocks noChangeShapeType="1"/>
            </p:cNvSpPr>
            <p:nvPr/>
          </p:nvSpPr>
          <p:spPr bwMode="gray">
            <a:xfrm>
              <a:off x="653" y="1954"/>
              <a:ext cx="29" cy="134"/>
            </a:xfrm>
            <a:prstGeom prst="line">
              <a:avLst/>
            </a:prstGeom>
            <a:noFill/>
            <a:ln w="9525">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 name="Line 280">
              <a:extLst>
                <a:ext uri="{FF2B5EF4-FFF2-40B4-BE49-F238E27FC236}">
                  <a16:creationId xmlns:a16="http://schemas.microsoft.com/office/drawing/2014/main" id="{C26C5E4D-E340-40F3-9153-D68EEEB66E6C}"/>
                </a:ext>
              </a:extLst>
            </p:cNvPr>
            <p:cNvSpPr>
              <a:spLocks noChangeShapeType="1"/>
            </p:cNvSpPr>
            <p:nvPr/>
          </p:nvSpPr>
          <p:spPr bwMode="gray">
            <a:xfrm flipV="1">
              <a:off x="687" y="1802"/>
              <a:ext cx="87" cy="76"/>
            </a:xfrm>
            <a:prstGeom prst="line">
              <a:avLst/>
            </a:prstGeom>
            <a:noFill/>
            <a:ln w="9525">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 name="Oval 281">
              <a:extLst>
                <a:ext uri="{FF2B5EF4-FFF2-40B4-BE49-F238E27FC236}">
                  <a16:creationId xmlns:a16="http://schemas.microsoft.com/office/drawing/2014/main" id="{778C2319-A5AE-427A-B6C6-8233ED33A1A1}"/>
                </a:ext>
              </a:extLst>
            </p:cNvPr>
            <p:cNvSpPr>
              <a:spLocks noChangeArrowheads="1"/>
            </p:cNvSpPr>
            <p:nvPr/>
          </p:nvSpPr>
          <p:spPr bwMode="gray">
            <a:xfrm>
              <a:off x="177" y="1834"/>
              <a:ext cx="82" cy="80"/>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8" name="Line 282">
              <a:extLst>
                <a:ext uri="{FF2B5EF4-FFF2-40B4-BE49-F238E27FC236}">
                  <a16:creationId xmlns:a16="http://schemas.microsoft.com/office/drawing/2014/main" id="{9CB8E974-C60C-4060-BFB6-C093BE270688}"/>
                </a:ext>
              </a:extLst>
            </p:cNvPr>
            <p:cNvSpPr>
              <a:spLocks noChangeShapeType="1"/>
            </p:cNvSpPr>
            <p:nvPr/>
          </p:nvSpPr>
          <p:spPr bwMode="gray">
            <a:xfrm>
              <a:off x="220" y="1906"/>
              <a:ext cx="70" cy="70"/>
            </a:xfrm>
            <a:prstGeom prst="line">
              <a:avLst/>
            </a:prstGeom>
            <a:noFill/>
            <a:ln w="9525">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9" name="Line 283">
              <a:extLst>
                <a:ext uri="{FF2B5EF4-FFF2-40B4-BE49-F238E27FC236}">
                  <a16:creationId xmlns:a16="http://schemas.microsoft.com/office/drawing/2014/main" id="{7AA37789-E066-43CE-950C-6B1CD839A72B}"/>
                </a:ext>
              </a:extLst>
            </p:cNvPr>
            <p:cNvSpPr>
              <a:spLocks noChangeShapeType="1"/>
            </p:cNvSpPr>
            <p:nvPr/>
          </p:nvSpPr>
          <p:spPr bwMode="gray">
            <a:xfrm flipH="1">
              <a:off x="550" y="2132"/>
              <a:ext cx="127" cy="36"/>
            </a:xfrm>
            <a:prstGeom prst="line">
              <a:avLst/>
            </a:prstGeom>
            <a:noFill/>
            <a:ln w="9525">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 name="Oval 284">
              <a:extLst>
                <a:ext uri="{FF2B5EF4-FFF2-40B4-BE49-F238E27FC236}">
                  <a16:creationId xmlns:a16="http://schemas.microsoft.com/office/drawing/2014/main" id="{29FB1DBC-2682-4845-90AB-09AAD5DEE134}"/>
                </a:ext>
              </a:extLst>
            </p:cNvPr>
            <p:cNvSpPr>
              <a:spLocks noChangeArrowheads="1"/>
            </p:cNvSpPr>
            <p:nvPr/>
          </p:nvSpPr>
          <p:spPr bwMode="gray">
            <a:xfrm>
              <a:off x="496" y="2131"/>
              <a:ext cx="84" cy="78"/>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1" name="Line 285">
              <a:extLst>
                <a:ext uri="{FF2B5EF4-FFF2-40B4-BE49-F238E27FC236}">
                  <a16:creationId xmlns:a16="http://schemas.microsoft.com/office/drawing/2014/main" id="{E7DAD2C1-E272-409E-8388-78CE80287A0B}"/>
                </a:ext>
              </a:extLst>
            </p:cNvPr>
            <p:cNvSpPr>
              <a:spLocks noChangeShapeType="1"/>
            </p:cNvSpPr>
            <p:nvPr/>
          </p:nvSpPr>
          <p:spPr bwMode="gray">
            <a:xfrm>
              <a:off x="727" y="2147"/>
              <a:ext cx="29" cy="35"/>
            </a:xfrm>
            <a:prstGeom prst="line">
              <a:avLst/>
            </a:prstGeom>
            <a:noFill/>
            <a:ln w="9525">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 name="Oval 286">
              <a:extLst>
                <a:ext uri="{FF2B5EF4-FFF2-40B4-BE49-F238E27FC236}">
                  <a16:creationId xmlns:a16="http://schemas.microsoft.com/office/drawing/2014/main" id="{9A7A07E2-0494-47AC-81E5-E4FF8E2B2BF5}"/>
                </a:ext>
              </a:extLst>
            </p:cNvPr>
            <p:cNvSpPr>
              <a:spLocks noChangeArrowheads="1"/>
            </p:cNvSpPr>
            <p:nvPr/>
          </p:nvSpPr>
          <p:spPr bwMode="gray">
            <a:xfrm>
              <a:off x="741" y="2186"/>
              <a:ext cx="84" cy="80"/>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grpSp>
        <p:nvGrpSpPr>
          <p:cNvPr id="33" name="Group 287">
            <a:extLst>
              <a:ext uri="{FF2B5EF4-FFF2-40B4-BE49-F238E27FC236}">
                <a16:creationId xmlns:a16="http://schemas.microsoft.com/office/drawing/2014/main" id="{6A84FB08-D3A8-4896-B981-4CBEC81A3676}"/>
              </a:ext>
            </a:extLst>
          </p:cNvPr>
          <p:cNvGrpSpPr>
            <a:grpSpLocks/>
          </p:cNvGrpSpPr>
          <p:nvPr/>
        </p:nvGrpSpPr>
        <p:grpSpPr bwMode="auto">
          <a:xfrm>
            <a:off x="7239000" y="914400"/>
            <a:ext cx="1676400" cy="1093788"/>
            <a:chOff x="395" y="2036"/>
            <a:chExt cx="618" cy="403"/>
          </a:xfrm>
        </p:grpSpPr>
        <p:sp>
          <p:nvSpPr>
            <p:cNvPr id="34" name="Freeform 288">
              <a:extLst>
                <a:ext uri="{FF2B5EF4-FFF2-40B4-BE49-F238E27FC236}">
                  <a16:creationId xmlns:a16="http://schemas.microsoft.com/office/drawing/2014/main" id="{6F256DE1-49CF-46EC-8A9E-7B523B1E0510}"/>
                </a:ext>
              </a:extLst>
            </p:cNvPr>
            <p:cNvSpPr>
              <a:spLocks/>
            </p:cNvSpPr>
            <p:nvPr/>
          </p:nvSpPr>
          <p:spPr bwMode="gray">
            <a:xfrm>
              <a:off x="395" y="2217"/>
              <a:ext cx="81" cy="87"/>
            </a:xfrm>
            <a:custGeom>
              <a:avLst/>
              <a:gdLst>
                <a:gd name="T0" fmla="*/ 2 w 108"/>
                <a:gd name="T1" fmla="*/ 8 h 87"/>
                <a:gd name="T2" fmla="*/ 2 w 108"/>
                <a:gd name="T3" fmla="*/ 18 h 87"/>
                <a:gd name="T4" fmla="*/ 0 w 108"/>
                <a:gd name="T5" fmla="*/ 41 h 87"/>
                <a:gd name="T6" fmla="*/ 2 w 108"/>
                <a:gd name="T7" fmla="*/ 87 h 87"/>
                <a:gd name="T8" fmla="*/ 2 w 108"/>
                <a:gd name="T9" fmla="*/ 81 h 87"/>
                <a:gd name="T10" fmla="*/ 2 w 108"/>
                <a:gd name="T11" fmla="*/ 63 h 87"/>
                <a:gd name="T12" fmla="*/ 2 w 108"/>
                <a:gd name="T13" fmla="*/ 8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87">
                  <a:moveTo>
                    <a:pt x="78" y="8"/>
                  </a:moveTo>
                  <a:cubicBezTo>
                    <a:pt x="70" y="0"/>
                    <a:pt x="20" y="1"/>
                    <a:pt x="9" y="18"/>
                  </a:cubicBezTo>
                  <a:cubicBezTo>
                    <a:pt x="4" y="25"/>
                    <a:pt x="2" y="33"/>
                    <a:pt x="0" y="41"/>
                  </a:cubicBezTo>
                  <a:cubicBezTo>
                    <a:pt x="1" y="66"/>
                    <a:pt x="9" y="85"/>
                    <a:pt x="36" y="87"/>
                  </a:cubicBezTo>
                  <a:cubicBezTo>
                    <a:pt x="70" y="86"/>
                    <a:pt x="66" y="87"/>
                    <a:pt x="90" y="81"/>
                  </a:cubicBezTo>
                  <a:cubicBezTo>
                    <a:pt x="104" y="67"/>
                    <a:pt x="99" y="74"/>
                    <a:pt x="105" y="63"/>
                  </a:cubicBezTo>
                  <a:cubicBezTo>
                    <a:pt x="108" y="45"/>
                    <a:pt x="104" y="8"/>
                    <a:pt x="78" y="8"/>
                  </a:cubicBezTo>
                  <a:close/>
                </a:path>
              </a:pathLst>
            </a:custGeom>
            <a:noFill/>
            <a:ln w="28575" cap="flat" cmpd="sng">
              <a:solidFill>
                <a:srgbClr val="FFFFFF">
                  <a:alpha val="50195"/>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5" name="Freeform 289">
              <a:extLst>
                <a:ext uri="{FF2B5EF4-FFF2-40B4-BE49-F238E27FC236}">
                  <a16:creationId xmlns:a16="http://schemas.microsoft.com/office/drawing/2014/main" id="{D37DCDF4-2F71-4FC3-8110-A991D39846E9}"/>
                </a:ext>
              </a:extLst>
            </p:cNvPr>
            <p:cNvSpPr>
              <a:spLocks/>
            </p:cNvSpPr>
            <p:nvPr/>
          </p:nvSpPr>
          <p:spPr bwMode="gray">
            <a:xfrm>
              <a:off x="395" y="2352"/>
              <a:ext cx="81" cy="87"/>
            </a:xfrm>
            <a:custGeom>
              <a:avLst/>
              <a:gdLst>
                <a:gd name="T0" fmla="*/ 2 w 108"/>
                <a:gd name="T1" fmla="*/ 8 h 87"/>
                <a:gd name="T2" fmla="*/ 2 w 108"/>
                <a:gd name="T3" fmla="*/ 18 h 87"/>
                <a:gd name="T4" fmla="*/ 0 w 108"/>
                <a:gd name="T5" fmla="*/ 41 h 87"/>
                <a:gd name="T6" fmla="*/ 2 w 108"/>
                <a:gd name="T7" fmla="*/ 87 h 87"/>
                <a:gd name="T8" fmla="*/ 2 w 108"/>
                <a:gd name="T9" fmla="*/ 81 h 87"/>
                <a:gd name="T10" fmla="*/ 2 w 108"/>
                <a:gd name="T11" fmla="*/ 63 h 87"/>
                <a:gd name="T12" fmla="*/ 2 w 108"/>
                <a:gd name="T13" fmla="*/ 8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87">
                  <a:moveTo>
                    <a:pt x="78" y="8"/>
                  </a:moveTo>
                  <a:cubicBezTo>
                    <a:pt x="70" y="0"/>
                    <a:pt x="20" y="1"/>
                    <a:pt x="9" y="18"/>
                  </a:cubicBezTo>
                  <a:cubicBezTo>
                    <a:pt x="4" y="25"/>
                    <a:pt x="2" y="33"/>
                    <a:pt x="0" y="41"/>
                  </a:cubicBezTo>
                  <a:cubicBezTo>
                    <a:pt x="1" y="66"/>
                    <a:pt x="9" y="85"/>
                    <a:pt x="36" y="87"/>
                  </a:cubicBezTo>
                  <a:cubicBezTo>
                    <a:pt x="70" y="86"/>
                    <a:pt x="66" y="87"/>
                    <a:pt x="90" y="81"/>
                  </a:cubicBezTo>
                  <a:cubicBezTo>
                    <a:pt x="104" y="67"/>
                    <a:pt x="99" y="74"/>
                    <a:pt x="105" y="63"/>
                  </a:cubicBezTo>
                  <a:cubicBezTo>
                    <a:pt x="108" y="45"/>
                    <a:pt x="104" y="8"/>
                    <a:pt x="78" y="8"/>
                  </a:cubicBezTo>
                  <a:close/>
                </a:path>
              </a:pathLst>
            </a:custGeom>
            <a:noFill/>
            <a:ln w="28575" cap="flat" cmpd="sng">
              <a:solidFill>
                <a:srgbClr val="FFFFFF">
                  <a:alpha val="50195"/>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6" name="Freeform 290">
              <a:extLst>
                <a:ext uri="{FF2B5EF4-FFF2-40B4-BE49-F238E27FC236}">
                  <a16:creationId xmlns:a16="http://schemas.microsoft.com/office/drawing/2014/main" id="{8C870D06-C7BB-4443-8EFE-73A685AEFBCF}"/>
                </a:ext>
              </a:extLst>
            </p:cNvPr>
            <p:cNvSpPr>
              <a:spLocks/>
            </p:cNvSpPr>
            <p:nvPr/>
          </p:nvSpPr>
          <p:spPr bwMode="gray">
            <a:xfrm>
              <a:off x="531" y="2213"/>
              <a:ext cx="80" cy="79"/>
            </a:xfrm>
            <a:custGeom>
              <a:avLst/>
              <a:gdLst>
                <a:gd name="T0" fmla="*/ 2 w 100"/>
                <a:gd name="T1" fmla="*/ 0 h 90"/>
                <a:gd name="T2" fmla="*/ 2 w 100"/>
                <a:gd name="T3" fmla="*/ 7 h 90"/>
                <a:gd name="T4" fmla="*/ 0 w 100"/>
                <a:gd name="T5" fmla="*/ 7 h 90"/>
                <a:gd name="T6" fmla="*/ 0 60000 65536"/>
                <a:gd name="T7" fmla="*/ 0 60000 65536"/>
                <a:gd name="T8" fmla="*/ 0 60000 65536"/>
              </a:gdLst>
              <a:ahLst/>
              <a:cxnLst>
                <a:cxn ang="T6">
                  <a:pos x="T0" y="T1"/>
                </a:cxn>
                <a:cxn ang="T7">
                  <a:pos x="T2" y="T3"/>
                </a:cxn>
                <a:cxn ang="T8">
                  <a:pos x="T4" y="T5"/>
                </a:cxn>
              </a:cxnLst>
              <a:rect l="0" t="0" r="r" b="b"/>
              <a:pathLst>
                <a:path w="100" h="90">
                  <a:moveTo>
                    <a:pt x="100" y="0"/>
                  </a:moveTo>
                  <a:cubicBezTo>
                    <a:pt x="69" y="32"/>
                    <a:pt x="39" y="64"/>
                    <a:pt x="22" y="77"/>
                  </a:cubicBezTo>
                  <a:cubicBezTo>
                    <a:pt x="5" y="90"/>
                    <a:pt x="4" y="79"/>
                    <a:pt x="0" y="80"/>
                  </a:cubicBezTo>
                </a:path>
              </a:pathLst>
            </a:custGeom>
            <a:noFill/>
            <a:ln w="28575" cap="flat" cmpd="sng">
              <a:solidFill>
                <a:srgbClr val="FFFFFF">
                  <a:alpha val="50195"/>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7" name="Freeform 291">
              <a:extLst>
                <a:ext uri="{FF2B5EF4-FFF2-40B4-BE49-F238E27FC236}">
                  <a16:creationId xmlns:a16="http://schemas.microsoft.com/office/drawing/2014/main" id="{824BDA64-BD87-4E65-8A5D-EFE4B4B37C23}"/>
                </a:ext>
              </a:extLst>
            </p:cNvPr>
            <p:cNvSpPr>
              <a:spLocks/>
            </p:cNvSpPr>
            <p:nvPr/>
          </p:nvSpPr>
          <p:spPr bwMode="gray">
            <a:xfrm>
              <a:off x="543" y="2220"/>
              <a:ext cx="60" cy="62"/>
            </a:xfrm>
            <a:custGeom>
              <a:avLst/>
              <a:gdLst>
                <a:gd name="T0" fmla="*/ 0 w 60"/>
                <a:gd name="T1" fmla="*/ 0 h 62"/>
                <a:gd name="T2" fmla="*/ 29 w 60"/>
                <a:gd name="T3" fmla="*/ 23 h 62"/>
                <a:gd name="T4" fmla="*/ 60 w 60"/>
                <a:gd name="T5" fmla="*/ 62 h 62"/>
                <a:gd name="T6" fmla="*/ 0 60000 65536"/>
                <a:gd name="T7" fmla="*/ 0 60000 65536"/>
                <a:gd name="T8" fmla="*/ 0 60000 65536"/>
              </a:gdLst>
              <a:ahLst/>
              <a:cxnLst>
                <a:cxn ang="T6">
                  <a:pos x="T0" y="T1"/>
                </a:cxn>
                <a:cxn ang="T7">
                  <a:pos x="T2" y="T3"/>
                </a:cxn>
                <a:cxn ang="T8">
                  <a:pos x="T4" y="T5"/>
                </a:cxn>
              </a:cxnLst>
              <a:rect l="0" t="0" r="r" b="b"/>
              <a:pathLst>
                <a:path w="60" h="62">
                  <a:moveTo>
                    <a:pt x="0" y="0"/>
                  </a:moveTo>
                  <a:cubicBezTo>
                    <a:pt x="9" y="6"/>
                    <a:pt x="19" y="13"/>
                    <a:pt x="29" y="23"/>
                  </a:cubicBezTo>
                  <a:cubicBezTo>
                    <a:pt x="39" y="33"/>
                    <a:pt x="55" y="56"/>
                    <a:pt x="60" y="62"/>
                  </a:cubicBezTo>
                </a:path>
              </a:pathLst>
            </a:custGeom>
            <a:noFill/>
            <a:ln w="28575" cap="flat" cmpd="sng">
              <a:solidFill>
                <a:srgbClr val="FFFFFF">
                  <a:alpha val="50195"/>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38" name="Group 292">
              <a:extLst>
                <a:ext uri="{FF2B5EF4-FFF2-40B4-BE49-F238E27FC236}">
                  <a16:creationId xmlns:a16="http://schemas.microsoft.com/office/drawing/2014/main" id="{4E60A0D9-6200-422B-82FA-2196ABFBE0DB}"/>
                </a:ext>
              </a:extLst>
            </p:cNvPr>
            <p:cNvGrpSpPr>
              <a:grpSpLocks/>
            </p:cNvGrpSpPr>
            <p:nvPr/>
          </p:nvGrpSpPr>
          <p:grpSpPr bwMode="auto">
            <a:xfrm>
              <a:off x="591" y="2036"/>
              <a:ext cx="422" cy="337"/>
              <a:chOff x="768" y="2024"/>
              <a:chExt cx="422" cy="337"/>
            </a:xfrm>
          </p:grpSpPr>
          <p:sp>
            <p:nvSpPr>
              <p:cNvPr id="40" name="Freeform 293">
                <a:extLst>
                  <a:ext uri="{FF2B5EF4-FFF2-40B4-BE49-F238E27FC236}">
                    <a16:creationId xmlns:a16="http://schemas.microsoft.com/office/drawing/2014/main" id="{7884C384-B7F6-4B0C-90E1-CC65FB228331}"/>
                  </a:ext>
                </a:extLst>
              </p:cNvPr>
              <p:cNvSpPr>
                <a:spLocks/>
              </p:cNvSpPr>
              <p:nvPr/>
            </p:nvSpPr>
            <p:spPr bwMode="gray">
              <a:xfrm>
                <a:off x="1074" y="2024"/>
                <a:ext cx="116" cy="117"/>
              </a:xfrm>
              <a:custGeom>
                <a:avLst/>
                <a:gdLst>
                  <a:gd name="T0" fmla="*/ 12 w 116"/>
                  <a:gd name="T1" fmla="*/ 0 h 117"/>
                  <a:gd name="T2" fmla="*/ 0 w 116"/>
                  <a:gd name="T3" fmla="*/ 67 h 117"/>
                  <a:gd name="T4" fmla="*/ 53 w 116"/>
                  <a:gd name="T5" fmla="*/ 117 h 117"/>
                  <a:gd name="T6" fmla="*/ 108 w 116"/>
                  <a:gd name="T7" fmla="*/ 105 h 117"/>
                  <a:gd name="T8" fmla="*/ 116 w 116"/>
                  <a:gd name="T9" fmla="*/ 54 h 117"/>
                  <a:gd name="T10" fmla="*/ 65 w 116"/>
                  <a:gd name="T11" fmla="*/ 0 h 117"/>
                  <a:gd name="T12" fmla="*/ 12 w 116"/>
                  <a:gd name="T13" fmla="*/ 0 h 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 h="117">
                    <a:moveTo>
                      <a:pt x="12" y="0"/>
                    </a:moveTo>
                    <a:lnTo>
                      <a:pt x="0" y="67"/>
                    </a:lnTo>
                    <a:lnTo>
                      <a:pt x="53" y="117"/>
                    </a:lnTo>
                    <a:lnTo>
                      <a:pt x="108" y="105"/>
                    </a:lnTo>
                    <a:lnTo>
                      <a:pt x="116" y="54"/>
                    </a:lnTo>
                    <a:lnTo>
                      <a:pt x="65" y="0"/>
                    </a:lnTo>
                    <a:lnTo>
                      <a:pt x="12" y="0"/>
                    </a:lnTo>
                    <a:close/>
                  </a:path>
                </a:pathLst>
              </a:custGeom>
              <a:noFill/>
              <a:ln w="12700" cap="flat" cmpd="sng">
                <a:solidFill>
                  <a:srgbClr val="FFFFFF">
                    <a:alpha val="39999"/>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1" name="Freeform 294">
                <a:extLst>
                  <a:ext uri="{FF2B5EF4-FFF2-40B4-BE49-F238E27FC236}">
                    <a16:creationId xmlns:a16="http://schemas.microsoft.com/office/drawing/2014/main" id="{D5B7BDD5-4C77-4FDA-9FFF-17FB7356AE8E}"/>
                  </a:ext>
                </a:extLst>
              </p:cNvPr>
              <p:cNvSpPr>
                <a:spLocks/>
              </p:cNvSpPr>
              <p:nvPr/>
            </p:nvSpPr>
            <p:spPr bwMode="gray">
              <a:xfrm>
                <a:off x="858" y="2090"/>
                <a:ext cx="273" cy="228"/>
              </a:xfrm>
              <a:custGeom>
                <a:avLst/>
                <a:gdLst>
                  <a:gd name="T0" fmla="*/ 0 w 273"/>
                  <a:gd name="T1" fmla="*/ 169 h 228"/>
                  <a:gd name="T2" fmla="*/ 45 w 273"/>
                  <a:gd name="T3" fmla="*/ 228 h 228"/>
                  <a:gd name="T4" fmla="*/ 273 w 273"/>
                  <a:gd name="T5" fmla="*/ 49 h 228"/>
                  <a:gd name="T6" fmla="*/ 215 w 273"/>
                  <a:gd name="T7" fmla="*/ 0 h 228"/>
                  <a:gd name="T8" fmla="*/ 0 w 273"/>
                  <a:gd name="T9" fmla="*/ 169 h 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228">
                    <a:moveTo>
                      <a:pt x="0" y="169"/>
                    </a:moveTo>
                    <a:lnTo>
                      <a:pt x="45" y="228"/>
                    </a:lnTo>
                    <a:lnTo>
                      <a:pt x="273" y="49"/>
                    </a:lnTo>
                    <a:lnTo>
                      <a:pt x="215" y="0"/>
                    </a:lnTo>
                    <a:lnTo>
                      <a:pt x="0" y="169"/>
                    </a:lnTo>
                    <a:close/>
                  </a:path>
                </a:pathLst>
              </a:custGeom>
              <a:noFill/>
              <a:ln w="9525" cap="flat" cmpd="sng">
                <a:solidFill>
                  <a:srgbClr val="FFFFFF">
                    <a:alpha val="39999"/>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2" name="Freeform 295">
                <a:extLst>
                  <a:ext uri="{FF2B5EF4-FFF2-40B4-BE49-F238E27FC236}">
                    <a16:creationId xmlns:a16="http://schemas.microsoft.com/office/drawing/2014/main" id="{7A535302-2163-419E-94BC-271CF8CF167C}"/>
                  </a:ext>
                </a:extLst>
              </p:cNvPr>
              <p:cNvSpPr>
                <a:spLocks/>
              </p:cNvSpPr>
              <p:nvPr/>
            </p:nvSpPr>
            <p:spPr bwMode="gray">
              <a:xfrm>
                <a:off x="858" y="2024"/>
                <a:ext cx="228" cy="237"/>
              </a:xfrm>
              <a:custGeom>
                <a:avLst/>
                <a:gdLst>
                  <a:gd name="T0" fmla="*/ 21 w 228"/>
                  <a:gd name="T1" fmla="*/ 172 h 237"/>
                  <a:gd name="T2" fmla="*/ 0 w 228"/>
                  <a:gd name="T3" fmla="*/ 237 h 237"/>
                  <a:gd name="T4" fmla="*/ 219 w 228"/>
                  <a:gd name="T5" fmla="*/ 64 h 237"/>
                  <a:gd name="T6" fmla="*/ 228 w 228"/>
                  <a:gd name="T7" fmla="*/ 0 h 237"/>
                  <a:gd name="T8" fmla="*/ 21 w 228"/>
                  <a:gd name="T9" fmla="*/ 172 h 2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 h="237">
                    <a:moveTo>
                      <a:pt x="21" y="172"/>
                    </a:moveTo>
                    <a:lnTo>
                      <a:pt x="0" y="237"/>
                    </a:lnTo>
                    <a:lnTo>
                      <a:pt x="219" y="64"/>
                    </a:lnTo>
                    <a:lnTo>
                      <a:pt x="228" y="0"/>
                    </a:lnTo>
                    <a:lnTo>
                      <a:pt x="21" y="172"/>
                    </a:lnTo>
                    <a:close/>
                  </a:path>
                </a:pathLst>
              </a:custGeom>
              <a:solidFill>
                <a:srgbClr val="FFFFFF">
                  <a:alpha val="39999"/>
                </a:srgbClr>
              </a:solidFill>
              <a:ln w="9525" cap="flat" cmpd="sng">
                <a:solidFill>
                  <a:srgbClr val="FFFFFF">
                    <a:alpha val="39999"/>
                  </a:srgbClr>
                </a:solidFill>
                <a:prstDash val="solid"/>
                <a:round/>
                <a:headEnd/>
                <a:tailEnd/>
              </a:ln>
            </p:spPr>
            <p:txBody>
              <a:bodyPr wrap="none" anchor="ctr"/>
              <a:lstStyle/>
              <a:p>
                <a:endParaRPr lang="zh-CN" altLang="en-US"/>
              </a:p>
            </p:txBody>
          </p:sp>
          <p:sp>
            <p:nvSpPr>
              <p:cNvPr id="43" name="Freeform 296">
                <a:extLst>
                  <a:ext uri="{FF2B5EF4-FFF2-40B4-BE49-F238E27FC236}">
                    <a16:creationId xmlns:a16="http://schemas.microsoft.com/office/drawing/2014/main" id="{0A9F52F3-3137-459A-A57A-88B1B772EF8C}"/>
                  </a:ext>
                </a:extLst>
              </p:cNvPr>
              <p:cNvSpPr>
                <a:spLocks/>
              </p:cNvSpPr>
              <p:nvPr/>
            </p:nvSpPr>
            <p:spPr bwMode="gray">
              <a:xfrm>
                <a:off x="903" y="2129"/>
                <a:ext cx="281" cy="190"/>
              </a:xfrm>
              <a:custGeom>
                <a:avLst/>
                <a:gdLst>
                  <a:gd name="T0" fmla="*/ 63 w 281"/>
                  <a:gd name="T1" fmla="*/ 186 h 189"/>
                  <a:gd name="T2" fmla="*/ 0 w 281"/>
                  <a:gd name="T3" fmla="*/ 197 h 189"/>
                  <a:gd name="T4" fmla="*/ 227 w 281"/>
                  <a:gd name="T5" fmla="*/ 10 h 189"/>
                  <a:gd name="T6" fmla="*/ 281 w 281"/>
                  <a:gd name="T7" fmla="*/ 0 h 189"/>
                  <a:gd name="T8" fmla="*/ 63 w 281"/>
                  <a:gd name="T9" fmla="*/ 186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 h="189">
                    <a:moveTo>
                      <a:pt x="63" y="178"/>
                    </a:moveTo>
                    <a:lnTo>
                      <a:pt x="0" y="189"/>
                    </a:lnTo>
                    <a:lnTo>
                      <a:pt x="227" y="10"/>
                    </a:lnTo>
                    <a:lnTo>
                      <a:pt x="281" y="0"/>
                    </a:lnTo>
                    <a:lnTo>
                      <a:pt x="63" y="178"/>
                    </a:lnTo>
                    <a:close/>
                  </a:path>
                </a:pathLst>
              </a:custGeom>
              <a:solidFill>
                <a:srgbClr val="FFFFFF">
                  <a:alpha val="39999"/>
                </a:srgbClr>
              </a:solidFill>
              <a:ln w="9525" cap="flat" cmpd="sng">
                <a:solidFill>
                  <a:srgbClr val="FFFFFF">
                    <a:alpha val="39999"/>
                  </a:srgbClr>
                </a:solidFill>
                <a:prstDash val="solid"/>
                <a:round/>
                <a:headEnd/>
                <a:tailEnd/>
              </a:ln>
            </p:spPr>
            <p:txBody>
              <a:bodyPr wrap="none" anchor="ctr"/>
              <a:lstStyle/>
              <a:p>
                <a:endParaRPr lang="zh-CN" altLang="en-US"/>
              </a:p>
            </p:txBody>
          </p:sp>
          <p:sp>
            <p:nvSpPr>
              <p:cNvPr id="44" name="Freeform 297">
                <a:extLst>
                  <a:ext uri="{FF2B5EF4-FFF2-40B4-BE49-F238E27FC236}">
                    <a16:creationId xmlns:a16="http://schemas.microsoft.com/office/drawing/2014/main" id="{5BD560A2-6444-4D11-9DA8-E21E3820F44D}"/>
                  </a:ext>
                </a:extLst>
              </p:cNvPr>
              <p:cNvSpPr>
                <a:spLocks/>
              </p:cNvSpPr>
              <p:nvPr/>
            </p:nvSpPr>
            <p:spPr bwMode="gray">
              <a:xfrm>
                <a:off x="789" y="2192"/>
                <a:ext cx="161" cy="163"/>
              </a:xfrm>
              <a:custGeom>
                <a:avLst/>
                <a:gdLst>
                  <a:gd name="T0" fmla="*/ 0 w 161"/>
                  <a:gd name="T1" fmla="*/ 135 h 163"/>
                  <a:gd name="T2" fmla="*/ 18 w 161"/>
                  <a:gd name="T3" fmla="*/ 163 h 163"/>
                  <a:gd name="T4" fmla="*/ 161 w 161"/>
                  <a:gd name="T5" fmla="*/ 120 h 163"/>
                  <a:gd name="T6" fmla="*/ 114 w 161"/>
                  <a:gd name="T7" fmla="*/ 124 h 163"/>
                  <a:gd name="T8" fmla="*/ 69 w 161"/>
                  <a:gd name="T9" fmla="*/ 67 h 163"/>
                  <a:gd name="T10" fmla="*/ 90 w 161"/>
                  <a:gd name="T11" fmla="*/ 0 h 163"/>
                  <a:gd name="T12" fmla="*/ 0 w 161"/>
                  <a:gd name="T13" fmla="*/ 135 h 1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163">
                    <a:moveTo>
                      <a:pt x="0" y="135"/>
                    </a:moveTo>
                    <a:lnTo>
                      <a:pt x="18" y="163"/>
                    </a:lnTo>
                    <a:lnTo>
                      <a:pt x="161" y="120"/>
                    </a:lnTo>
                    <a:lnTo>
                      <a:pt x="114" y="124"/>
                    </a:lnTo>
                    <a:lnTo>
                      <a:pt x="69" y="67"/>
                    </a:lnTo>
                    <a:lnTo>
                      <a:pt x="90" y="0"/>
                    </a:lnTo>
                    <a:lnTo>
                      <a:pt x="0" y="135"/>
                    </a:lnTo>
                    <a:close/>
                  </a:path>
                </a:pathLst>
              </a:custGeom>
              <a:noFill/>
              <a:ln w="9525" cap="flat" cmpd="sng">
                <a:solidFill>
                  <a:srgbClr val="FFFFFF">
                    <a:alpha val="39999"/>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5" name="Freeform 298">
                <a:extLst>
                  <a:ext uri="{FF2B5EF4-FFF2-40B4-BE49-F238E27FC236}">
                    <a16:creationId xmlns:a16="http://schemas.microsoft.com/office/drawing/2014/main" id="{FDDAF2A4-3666-4E90-8FB8-B875F74771CE}"/>
                  </a:ext>
                </a:extLst>
              </p:cNvPr>
              <p:cNvSpPr>
                <a:spLocks/>
              </p:cNvSpPr>
              <p:nvPr/>
            </p:nvSpPr>
            <p:spPr bwMode="gray">
              <a:xfrm>
                <a:off x="768" y="2328"/>
                <a:ext cx="39" cy="33"/>
              </a:xfrm>
              <a:custGeom>
                <a:avLst/>
                <a:gdLst>
                  <a:gd name="T0" fmla="*/ 27 w 39"/>
                  <a:gd name="T1" fmla="*/ 0 h 33"/>
                  <a:gd name="T2" fmla="*/ 0 w 39"/>
                  <a:gd name="T3" fmla="*/ 33 h 33"/>
                  <a:gd name="T4" fmla="*/ 39 w 39"/>
                  <a:gd name="T5" fmla="*/ 25 h 33"/>
                  <a:gd name="T6" fmla="*/ 27 w 39"/>
                  <a:gd name="T7" fmla="*/ 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33">
                    <a:moveTo>
                      <a:pt x="27" y="0"/>
                    </a:moveTo>
                    <a:lnTo>
                      <a:pt x="0" y="33"/>
                    </a:lnTo>
                    <a:lnTo>
                      <a:pt x="39" y="25"/>
                    </a:lnTo>
                    <a:lnTo>
                      <a:pt x="27" y="0"/>
                    </a:lnTo>
                    <a:close/>
                  </a:path>
                </a:pathLst>
              </a:custGeom>
              <a:solidFill>
                <a:srgbClr val="FFFFFF">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zh-CN" altLang="en-US"/>
              </a:p>
            </p:txBody>
          </p:sp>
          <p:sp>
            <p:nvSpPr>
              <p:cNvPr id="46" name="Line 299">
                <a:extLst>
                  <a:ext uri="{FF2B5EF4-FFF2-40B4-BE49-F238E27FC236}">
                    <a16:creationId xmlns:a16="http://schemas.microsoft.com/office/drawing/2014/main" id="{F9EAA59E-E7F9-430E-9FE8-F281090B623B}"/>
                  </a:ext>
                </a:extLst>
              </p:cNvPr>
              <p:cNvSpPr>
                <a:spLocks noChangeShapeType="1"/>
              </p:cNvSpPr>
              <p:nvPr/>
            </p:nvSpPr>
            <p:spPr bwMode="gray">
              <a:xfrm flipV="1">
                <a:off x="797" y="2258"/>
                <a:ext cx="66" cy="72"/>
              </a:xfrm>
              <a:prstGeom prst="line">
                <a:avLst/>
              </a:prstGeom>
              <a:noFill/>
              <a:ln w="9525">
                <a:solidFill>
                  <a:srgbClr val="FFFFFF">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 name="Line 300">
                <a:extLst>
                  <a:ext uri="{FF2B5EF4-FFF2-40B4-BE49-F238E27FC236}">
                    <a16:creationId xmlns:a16="http://schemas.microsoft.com/office/drawing/2014/main" id="{E359295D-B89B-499D-8957-8EB3B66DCE84}"/>
                  </a:ext>
                </a:extLst>
              </p:cNvPr>
              <p:cNvSpPr>
                <a:spLocks noChangeShapeType="1"/>
              </p:cNvSpPr>
              <p:nvPr/>
            </p:nvSpPr>
            <p:spPr bwMode="gray">
              <a:xfrm flipV="1">
                <a:off x="806" y="2315"/>
                <a:ext cx="100" cy="34"/>
              </a:xfrm>
              <a:prstGeom prst="line">
                <a:avLst/>
              </a:prstGeom>
              <a:noFill/>
              <a:ln w="9525">
                <a:solidFill>
                  <a:srgbClr val="FFFFFF">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 name="Oval 301">
                <a:extLst>
                  <a:ext uri="{FF2B5EF4-FFF2-40B4-BE49-F238E27FC236}">
                    <a16:creationId xmlns:a16="http://schemas.microsoft.com/office/drawing/2014/main" id="{74BE73AD-EF73-42BF-A310-788CF5B34924}"/>
                  </a:ext>
                </a:extLst>
              </p:cNvPr>
              <p:cNvSpPr>
                <a:spLocks noChangeArrowheads="1"/>
              </p:cNvSpPr>
              <p:nvPr/>
            </p:nvSpPr>
            <p:spPr bwMode="gray">
              <a:xfrm rot="1507387">
                <a:off x="1116" y="2063"/>
                <a:ext cx="43" cy="27"/>
              </a:xfrm>
              <a:prstGeom prst="ellipse">
                <a:avLst/>
              </a:prstGeom>
              <a:solidFill>
                <a:srgbClr val="FFFFFF">
                  <a:alpha val="3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39" name="Freeform 302">
              <a:extLst>
                <a:ext uri="{FF2B5EF4-FFF2-40B4-BE49-F238E27FC236}">
                  <a16:creationId xmlns:a16="http://schemas.microsoft.com/office/drawing/2014/main" id="{A112AC7F-E082-4648-A764-036AF0533B18}"/>
                </a:ext>
              </a:extLst>
            </p:cNvPr>
            <p:cNvSpPr>
              <a:spLocks/>
            </p:cNvSpPr>
            <p:nvPr/>
          </p:nvSpPr>
          <p:spPr bwMode="gray">
            <a:xfrm>
              <a:off x="529" y="2348"/>
              <a:ext cx="80" cy="79"/>
            </a:xfrm>
            <a:custGeom>
              <a:avLst/>
              <a:gdLst>
                <a:gd name="T0" fmla="*/ 2 w 100"/>
                <a:gd name="T1" fmla="*/ 0 h 90"/>
                <a:gd name="T2" fmla="*/ 2 w 100"/>
                <a:gd name="T3" fmla="*/ 7 h 90"/>
                <a:gd name="T4" fmla="*/ 0 w 100"/>
                <a:gd name="T5" fmla="*/ 7 h 90"/>
                <a:gd name="T6" fmla="*/ 0 60000 65536"/>
                <a:gd name="T7" fmla="*/ 0 60000 65536"/>
                <a:gd name="T8" fmla="*/ 0 60000 65536"/>
              </a:gdLst>
              <a:ahLst/>
              <a:cxnLst>
                <a:cxn ang="T6">
                  <a:pos x="T0" y="T1"/>
                </a:cxn>
                <a:cxn ang="T7">
                  <a:pos x="T2" y="T3"/>
                </a:cxn>
                <a:cxn ang="T8">
                  <a:pos x="T4" y="T5"/>
                </a:cxn>
              </a:cxnLst>
              <a:rect l="0" t="0" r="r" b="b"/>
              <a:pathLst>
                <a:path w="100" h="90">
                  <a:moveTo>
                    <a:pt x="100" y="0"/>
                  </a:moveTo>
                  <a:cubicBezTo>
                    <a:pt x="69" y="32"/>
                    <a:pt x="39" y="64"/>
                    <a:pt x="22" y="77"/>
                  </a:cubicBezTo>
                  <a:cubicBezTo>
                    <a:pt x="5" y="90"/>
                    <a:pt x="4" y="79"/>
                    <a:pt x="0" y="80"/>
                  </a:cubicBezTo>
                </a:path>
              </a:pathLst>
            </a:custGeom>
            <a:noFill/>
            <a:ln w="28575" cap="flat" cmpd="sng">
              <a:solidFill>
                <a:srgbClr val="FFFFFF">
                  <a:alpha val="50195"/>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grpSp>
        <p:nvGrpSpPr>
          <p:cNvPr id="49" name="Group 359">
            <a:extLst>
              <a:ext uri="{FF2B5EF4-FFF2-40B4-BE49-F238E27FC236}">
                <a16:creationId xmlns:a16="http://schemas.microsoft.com/office/drawing/2014/main" id="{A541608D-1537-44D6-A3F8-748852E43822}"/>
              </a:ext>
            </a:extLst>
          </p:cNvPr>
          <p:cNvGrpSpPr>
            <a:grpSpLocks/>
          </p:cNvGrpSpPr>
          <p:nvPr/>
        </p:nvGrpSpPr>
        <p:grpSpPr bwMode="auto">
          <a:xfrm rot="6957218">
            <a:off x="6401594" y="3039269"/>
            <a:ext cx="769937" cy="771525"/>
            <a:chOff x="3312" y="1584"/>
            <a:chExt cx="677" cy="678"/>
          </a:xfrm>
        </p:grpSpPr>
        <p:sp>
          <p:nvSpPr>
            <p:cNvPr id="50" name="Freeform 328">
              <a:extLst>
                <a:ext uri="{FF2B5EF4-FFF2-40B4-BE49-F238E27FC236}">
                  <a16:creationId xmlns:a16="http://schemas.microsoft.com/office/drawing/2014/main" id="{F61819FB-F35D-4291-9838-63823F60ED7B}"/>
                </a:ext>
              </a:extLst>
            </p:cNvPr>
            <p:cNvSpPr>
              <a:spLocks noEditPoints="1"/>
            </p:cNvSpPr>
            <p:nvPr userDrawn="1"/>
          </p:nvSpPr>
          <p:spPr bwMode="gray">
            <a:xfrm>
              <a:off x="3312" y="1584"/>
              <a:ext cx="677" cy="678"/>
            </a:xfrm>
            <a:custGeom>
              <a:avLst/>
              <a:gdLst>
                <a:gd name="T0" fmla="*/ 0 w 2453"/>
                <a:gd name="T1" fmla="*/ 0 h 2458"/>
                <a:gd name="T2" fmla="*/ 0 w 2453"/>
                <a:gd name="T3" fmla="*/ 0 h 2458"/>
                <a:gd name="T4" fmla="*/ 0 w 2453"/>
                <a:gd name="T5" fmla="*/ 0 h 2458"/>
                <a:gd name="T6" fmla="*/ 0 w 2453"/>
                <a:gd name="T7" fmla="*/ 0 h 2458"/>
                <a:gd name="T8" fmla="*/ 0 w 2453"/>
                <a:gd name="T9" fmla="*/ 0 h 2458"/>
                <a:gd name="T10" fmla="*/ 0 w 2453"/>
                <a:gd name="T11" fmla="*/ 0 h 2458"/>
                <a:gd name="T12" fmla="*/ 0 w 2453"/>
                <a:gd name="T13" fmla="*/ 0 h 2458"/>
                <a:gd name="T14" fmla="*/ 0 w 2453"/>
                <a:gd name="T15" fmla="*/ 0 h 2458"/>
                <a:gd name="T16" fmla="*/ 0 w 2453"/>
                <a:gd name="T17" fmla="*/ 0 h 2458"/>
                <a:gd name="T18" fmla="*/ 0 w 2453"/>
                <a:gd name="T19" fmla="*/ 0 h 2458"/>
                <a:gd name="T20" fmla="*/ 0 w 2453"/>
                <a:gd name="T21" fmla="*/ 0 h 2458"/>
                <a:gd name="T22" fmla="*/ 0 w 2453"/>
                <a:gd name="T23" fmla="*/ 0 h 2458"/>
                <a:gd name="T24" fmla="*/ 0 w 2453"/>
                <a:gd name="T25" fmla="*/ 0 h 2458"/>
                <a:gd name="T26" fmla="*/ 0 w 2453"/>
                <a:gd name="T27" fmla="*/ 0 h 2458"/>
                <a:gd name="T28" fmla="*/ 0 w 2453"/>
                <a:gd name="T29" fmla="*/ 0 h 2458"/>
                <a:gd name="T30" fmla="*/ 0 w 2453"/>
                <a:gd name="T31" fmla="*/ 0 h 2458"/>
                <a:gd name="T32" fmla="*/ 0 w 2453"/>
                <a:gd name="T33" fmla="*/ 0 h 2458"/>
                <a:gd name="T34" fmla="*/ 0 w 2453"/>
                <a:gd name="T35" fmla="*/ 0 h 2458"/>
                <a:gd name="T36" fmla="*/ 0 w 2453"/>
                <a:gd name="T37" fmla="*/ 0 h 2458"/>
                <a:gd name="T38" fmla="*/ 0 w 2453"/>
                <a:gd name="T39" fmla="*/ 0 h 2458"/>
                <a:gd name="T40" fmla="*/ 0 w 2453"/>
                <a:gd name="T41" fmla="*/ 0 h 2458"/>
                <a:gd name="T42" fmla="*/ 0 w 2453"/>
                <a:gd name="T43" fmla="*/ 0 h 2458"/>
                <a:gd name="T44" fmla="*/ 0 w 2453"/>
                <a:gd name="T45" fmla="*/ 0 h 2458"/>
                <a:gd name="T46" fmla="*/ 0 w 2453"/>
                <a:gd name="T47" fmla="*/ 0 h 2458"/>
                <a:gd name="T48" fmla="*/ 0 w 2453"/>
                <a:gd name="T49" fmla="*/ 0 h 2458"/>
                <a:gd name="T50" fmla="*/ 0 w 2453"/>
                <a:gd name="T51" fmla="*/ 0 h 2458"/>
                <a:gd name="T52" fmla="*/ 0 w 2453"/>
                <a:gd name="T53" fmla="*/ 0 h 2458"/>
                <a:gd name="T54" fmla="*/ 0 w 2453"/>
                <a:gd name="T55" fmla="*/ 0 h 2458"/>
                <a:gd name="T56" fmla="*/ 0 w 2453"/>
                <a:gd name="T57" fmla="*/ 0 h 2458"/>
                <a:gd name="T58" fmla="*/ 0 w 2453"/>
                <a:gd name="T59" fmla="*/ 0 h 2458"/>
                <a:gd name="T60" fmla="*/ 0 w 2453"/>
                <a:gd name="T61" fmla="*/ 0 h 2458"/>
                <a:gd name="T62" fmla="*/ 0 w 2453"/>
                <a:gd name="T63" fmla="*/ 0 h 2458"/>
                <a:gd name="T64" fmla="*/ 0 w 2453"/>
                <a:gd name="T65" fmla="*/ 0 h 2458"/>
                <a:gd name="T66" fmla="*/ 0 w 2453"/>
                <a:gd name="T67" fmla="*/ 0 h 2458"/>
                <a:gd name="T68" fmla="*/ 0 w 2453"/>
                <a:gd name="T69" fmla="*/ 0 h 2458"/>
                <a:gd name="T70" fmla="*/ 0 w 2453"/>
                <a:gd name="T71" fmla="*/ 0 h 2458"/>
                <a:gd name="T72" fmla="*/ 0 w 2453"/>
                <a:gd name="T73" fmla="*/ 0 h 2458"/>
                <a:gd name="T74" fmla="*/ 0 w 2453"/>
                <a:gd name="T75" fmla="*/ 0 h 2458"/>
                <a:gd name="T76" fmla="*/ 0 w 2453"/>
                <a:gd name="T77" fmla="*/ 0 h 2458"/>
                <a:gd name="T78" fmla="*/ 0 w 2453"/>
                <a:gd name="T79" fmla="*/ 0 h 2458"/>
                <a:gd name="T80" fmla="*/ 0 w 2453"/>
                <a:gd name="T81" fmla="*/ 0 h 2458"/>
                <a:gd name="T82" fmla="*/ 0 w 2453"/>
                <a:gd name="T83" fmla="*/ 0 h 2458"/>
                <a:gd name="T84" fmla="*/ 0 w 2453"/>
                <a:gd name="T85" fmla="*/ 0 h 2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53" h="2458">
                  <a:moveTo>
                    <a:pt x="1229" y="0"/>
                  </a:moveTo>
                  <a:lnTo>
                    <a:pt x="1101" y="8"/>
                  </a:lnTo>
                  <a:lnTo>
                    <a:pt x="982" y="24"/>
                  </a:lnTo>
                  <a:lnTo>
                    <a:pt x="862" y="55"/>
                  </a:lnTo>
                  <a:lnTo>
                    <a:pt x="751" y="95"/>
                  </a:lnTo>
                  <a:lnTo>
                    <a:pt x="644" y="146"/>
                  </a:lnTo>
                  <a:lnTo>
                    <a:pt x="541" y="210"/>
                  </a:lnTo>
                  <a:lnTo>
                    <a:pt x="446" y="278"/>
                  </a:lnTo>
                  <a:lnTo>
                    <a:pt x="358" y="357"/>
                  </a:lnTo>
                  <a:lnTo>
                    <a:pt x="279" y="445"/>
                  </a:lnTo>
                  <a:lnTo>
                    <a:pt x="211" y="540"/>
                  </a:lnTo>
                  <a:lnTo>
                    <a:pt x="147" y="643"/>
                  </a:lnTo>
                  <a:lnTo>
                    <a:pt x="95" y="752"/>
                  </a:lnTo>
                  <a:lnTo>
                    <a:pt x="56" y="863"/>
                  </a:lnTo>
                  <a:lnTo>
                    <a:pt x="24" y="982"/>
                  </a:lnTo>
                  <a:lnTo>
                    <a:pt x="7" y="1101"/>
                  </a:lnTo>
                  <a:lnTo>
                    <a:pt x="0" y="1229"/>
                  </a:lnTo>
                  <a:lnTo>
                    <a:pt x="7" y="1352"/>
                  </a:lnTo>
                  <a:lnTo>
                    <a:pt x="24" y="1475"/>
                  </a:lnTo>
                  <a:lnTo>
                    <a:pt x="56" y="1595"/>
                  </a:lnTo>
                  <a:lnTo>
                    <a:pt x="95" y="1706"/>
                  </a:lnTo>
                  <a:lnTo>
                    <a:pt x="147" y="1813"/>
                  </a:lnTo>
                  <a:lnTo>
                    <a:pt x="211" y="1913"/>
                  </a:lnTo>
                  <a:lnTo>
                    <a:pt x="279" y="2008"/>
                  </a:lnTo>
                  <a:lnTo>
                    <a:pt x="358" y="2096"/>
                  </a:lnTo>
                  <a:lnTo>
                    <a:pt x="446" y="2176"/>
                  </a:lnTo>
                  <a:lnTo>
                    <a:pt x="541" y="2248"/>
                  </a:lnTo>
                  <a:lnTo>
                    <a:pt x="644" y="2310"/>
                  </a:lnTo>
                  <a:lnTo>
                    <a:pt x="751" y="2363"/>
                  </a:lnTo>
                  <a:lnTo>
                    <a:pt x="862" y="2402"/>
                  </a:lnTo>
                  <a:lnTo>
                    <a:pt x="982" y="2434"/>
                  </a:lnTo>
                  <a:lnTo>
                    <a:pt x="1101" y="2450"/>
                  </a:lnTo>
                  <a:lnTo>
                    <a:pt x="1229" y="2458"/>
                  </a:lnTo>
                  <a:lnTo>
                    <a:pt x="1352" y="2450"/>
                  </a:lnTo>
                  <a:lnTo>
                    <a:pt x="1476" y="2434"/>
                  </a:lnTo>
                  <a:lnTo>
                    <a:pt x="1594" y="2402"/>
                  </a:lnTo>
                  <a:lnTo>
                    <a:pt x="1705" y="2363"/>
                  </a:lnTo>
                  <a:lnTo>
                    <a:pt x="1814" y="2310"/>
                  </a:lnTo>
                  <a:lnTo>
                    <a:pt x="1913" y="2248"/>
                  </a:lnTo>
                  <a:lnTo>
                    <a:pt x="2008" y="2176"/>
                  </a:lnTo>
                  <a:lnTo>
                    <a:pt x="2096" y="2096"/>
                  </a:lnTo>
                  <a:lnTo>
                    <a:pt x="2175" y="2008"/>
                  </a:lnTo>
                  <a:lnTo>
                    <a:pt x="2243" y="1913"/>
                  </a:lnTo>
                  <a:lnTo>
                    <a:pt x="2306" y="1813"/>
                  </a:lnTo>
                  <a:lnTo>
                    <a:pt x="2358" y="1706"/>
                  </a:lnTo>
                  <a:lnTo>
                    <a:pt x="2397" y="1595"/>
                  </a:lnTo>
                  <a:lnTo>
                    <a:pt x="2430" y="1475"/>
                  </a:lnTo>
                  <a:lnTo>
                    <a:pt x="2445" y="1352"/>
                  </a:lnTo>
                  <a:lnTo>
                    <a:pt x="2453" y="1229"/>
                  </a:lnTo>
                  <a:lnTo>
                    <a:pt x="2445" y="1101"/>
                  </a:lnTo>
                  <a:lnTo>
                    <a:pt x="2430" y="982"/>
                  </a:lnTo>
                  <a:lnTo>
                    <a:pt x="2397" y="863"/>
                  </a:lnTo>
                  <a:lnTo>
                    <a:pt x="2358" y="752"/>
                  </a:lnTo>
                  <a:lnTo>
                    <a:pt x="2306" y="643"/>
                  </a:lnTo>
                  <a:lnTo>
                    <a:pt x="2243" y="540"/>
                  </a:lnTo>
                  <a:lnTo>
                    <a:pt x="2175" y="445"/>
                  </a:lnTo>
                  <a:lnTo>
                    <a:pt x="2096" y="357"/>
                  </a:lnTo>
                  <a:lnTo>
                    <a:pt x="2008" y="278"/>
                  </a:lnTo>
                  <a:lnTo>
                    <a:pt x="1913" y="210"/>
                  </a:lnTo>
                  <a:lnTo>
                    <a:pt x="1814" y="146"/>
                  </a:lnTo>
                  <a:lnTo>
                    <a:pt x="1705" y="95"/>
                  </a:lnTo>
                  <a:lnTo>
                    <a:pt x="1594" y="55"/>
                  </a:lnTo>
                  <a:lnTo>
                    <a:pt x="1476" y="24"/>
                  </a:lnTo>
                  <a:lnTo>
                    <a:pt x="1352" y="8"/>
                  </a:lnTo>
                  <a:lnTo>
                    <a:pt x="1229" y="0"/>
                  </a:lnTo>
                  <a:close/>
                  <a:moveTo>
                    <a:pt x="1324" y="2263"/>
                  </a:moveTo>
                  <a:lnTo>
                    <a:pt x="1217" y="2259"/>
                  </a:lnTo>
                  <a:lnTo>
                    <a:pt x="1113" y="2244"/>
                  </a:lnTo>
                  <a:lnTo>
                    <a:pt x="1010" y="2215"/>
                  </a:lnTo>
                  <a:lnTo>
                    <a:pt x="914" y="2180"/>
                  </a:lnTo>
                  <a:lnTo>
                    <a:pt x="823" y="2136"/>
                  </a:lnTo>
                  <a:lnTo>
                    <a:pt x="736" y="2084"/>
                  </a:lnTo>
                  <a:lnTo>
                    <a:pt x="656" y="2024"/>
                  </a:lnTo>
                  <a:lnTo>
                    <a:pt x="580" y="1957"/>
                  </a:lnTo>
                  <a:lnTo>
                    <a:pt x="512" y="1881"/>
                  </a:lnTo>
                  <a:lnTo>
                    <a:pt x="454" y="1802"/>
                  </a:lnTo>
                  <a:lnTo>
                    <a:pt x="402" y="1718"/>
                  </a:lnTo>
                  <a:lnTo>
                    <a:pt x="358" y="1626"/>
                  </a:lnTo>
                  <a:lnTo>
                    <a:pt x="322" y="1531"/>
                  </a:lnTo>
                  <a:lnTo>
                    <a:pt x="295" y="1432"/>
                  </a:lnTo>
                  <a:lnTo>
                    <a:pt x="279" y="1328"/>
                  </a:lnTo>
                  <a:lnTo>
                    <a:pt x="275" y="1221"/>
                  </a:lnTo>
                  <a:lnTo>
                    <a:pt x="279" y="1114"/>
                  </a:lnTo>
                  <a:lnTo>
                    <a:pt x="295" y="1009"/>
                  </a:lnTo>
                  <a:lnTo>
                    <a:pt x="322" y="910"/>
                  </a:lnTo>
                  <a:lnTo>
                    <a:pt x="358" y="815"/>
                  </a:lnTo>
                  <a:lnTo>
                    <a:pt x="402" y="723"/>
                  </a:lnTo>
                  <a:lnTo>
                    <a:pt x="454" y="635"/>
                  </a:lnTo>
                  <a:lnTo>
                    <a:pt x="512" y="557"/>
                  </a:lnTo>
                  <a:lnTo>
                    <a:pt x="580" y="481"/>
                  </a:lnTo>
                  <a:lnTo>
                    <a:pt x="656" y="413"/>
                  </a:lnTo>
                  <a:lnTo>
                    <a:pt x="736" y="353"/>
                  </a:lnTo>
                  <a:lnTo>
                    <a:pt x="823" y="302"/>
                  </a:lnTo>
                  <a:lnTo>
                    <a:pt x="914" y="258"/>
                  </a:lnTo>
                  <a:lnTo>
                    <a:pt x="1010" y="222"/>
                  </a:lnTo>
                  <a:lnTo>
                    <a:pt x="1113" y="195"/>
                  </a:lnTo>
                  <a:lnTo>
                    <a:pt x="1217" y="178"/>
                  </a:lnTo>
                  <a:lnTo>
                    <a:pt x="1324" y="174"/>
                  </a:lnTo>
                  <a:lnTo>
                    <a:pt x="1427" y="178"/>
                  </a:lnTo>
                  <a:lnTo>
                    <a:pt x="1530" y="195"/>
                  </a:lnTo>
                  <a:lnTo>
                    <a:pt x="1630" y="222"/>
                  </a:lnTo>
                  <a:lnTo>
                    <a:pt x="1726" y="258"/>
                  </a:lnTo>
                  <a:lnTo>
                    <a:pt x="1818" y="302"/>
                  </a:lnTo>
                  <a:lnTo>
                    <a:pt x="1901" y="353"/>
                  </a:lnTo>
                  <a:lnTo>
                    <a:pt x="1985" y="413"/>
                  </a:lnTo>
                  <a:lnTo>
                    <a:pt x="2055" y="481"/>
                  </a:lnTo>
                  <a:lnTo>
                    <a:pt x="2123" y="557"/>
                  </a:lnTo>
                  <a:lnTo>
                    <a:pt x="2183" y="635"/>
                  </a:lnTo>
                  <a:lnTo>
                    <a:pt x="2235" y="723"/>
                  </a:lnTo>
                  <a:lnTo>
                    <a:pt x="2278" y="815"/>
                  </a:lnTo>
                  <a:lnTo>
                    <a:pt x="2313" y="910"/>
                  </a:lnTo>
                  <a:lnTo>
                    <a:pt x="2342" y="1009"/>
                  </a:lnTo>
                  <a:lnTo>
                    <a:pt x="2358" y="1114"/>
                  </a:lnTo>
                  <a:lnTo>
                    <a:pt x="2362" y="1221"/>
                  </a:lnTo>
                  <a:lnTo>
                    <a:pt x="2358" y="1328"/>
                  </a:lnTo>
                  <a:lnTo>
                    <a:pt x="2342" y="1432"/>
                  </a:lnTo>
                  <a:lnTo>
                    <a:pt x="2313" y="1531"/>
                  </a:lnTo>
                  <a:lnTo>
                    <a:pt x="2278" y="1626"/>
                  </a:lnTo>
                  <a:lnTo>
                    <a:pt x="2235" y="1718"/>
                  </a:lnTo>
                  <a:lnTo>
                    <a:pt x="2183" y="1802"/>
                  </a:lnTo>
                  <a:lnTo>
                    <a:pt x="2123" y="1881"/>
                  </a:lnTo>
                  <a:lnTo>
                    <a:pt x="2055" y="1957"/>
                  </a:lnTo>
                  <a:lnTo>
                    <a:pt x="1985" y="2024"/>
                  </a:lnTo>
                  <a:lnTo>
                    <a:pt x="1901" y="2084"/>
                  </a:lnTo>
                  <a:lnTo>
                    <a:pt x="1818" y="2136"/>
                  </a:lnTo>
                  <a:lnTo>
                    <a:pt x="1726" y="2180"/>
                  </a:lnTo>
                  <a:lnTo>
                    <a:pt x="1630" y="2215"/>
                  </a:lnTo>
                  <a:lnTo>
                    <a:pt x="1530" y="2244"/>
                  </a:lnTo>
                  <a:lnTo>
                    <a:pt x="1427" y="2259"/>
                  </a:lnTo>
                  <a:lnTo>
                    <a:pt x="1324" y="2263"/>
                  </a:ln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 name="Freeform 337">
              <a:extLst>
                <a:ext uri="{FF2B5EF4-FFF2-40B4-BE49-F238E27FC236}">
                  <a16:creationId xmlns:a16="http://schemas.microsoft.com/office/drawing/2014/main" id="{D8ABAD44-BA6F-4B7F-8C41-B635D21090AD}"/>
                </a:ext>
              </a:extLst>
            </p:cNvPr>
            <p:cNvSpPr>
              <a:spLocks/>
            </p:cNvSpPr>
            <p:nvPr userDrawn="1"/>
          </p:nvSpPr>
          <p:spPr bwMode="gray">
            <a:xfrm rot="4749582">
              <a:off x="3270" y="1799"/>
              <a:ext cx="547" cy="216"/>
            </a:xfrm>
            <a:custGeom>
              <a:avLst/>
              <a:gdLst>
                <a:gd name="T0" fmla="*/ 0 w 1731"/>
                <a:gd name="T1" fmla="*/ 1 h 344"/>
                <a:gd name="T2" fmla="*/ 0 w 1731"/>
                <a:gd name="T3" fmla="*/ 1 h 344"/>
                <a:gd name="T4" fmla="*/ 0 w 1731"/>
                <a:gd name="T5" fmla="*/ 1 h 344"/>
                <a:gd name="T6" fmla="*/ 0 w 1731"/>
                <a:gd name="T7" fmla="*/ 1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 name="Freeform 345">
              <a:extLst>
                <a:ext uri="{FF2B5EF4-FFF2-40B4-BE49-F238E27FC236}">
                  <a16:creationId xmlns:a16="http://schemas.microsoft.com/office/drawing/2014/main" id="{66E3D10B-05C1-47CB-9C8D-070D2CEB608A}"/>
                </a:ext>
              </a:extLst>
            </p:cNvPr>
            <p:cNvSpPr>
              <a:spLocks/>
            </p:cNvSpPr>
            <p:nvPr userDrawn="1"/>
          </p:nvSpPr>
          <p:spPr bwMode="gray">
            <a:xfrm rot="16850418" flipH="1">
              <a:off x="3522" y="1842"/>
              <a:ext cx="547" cy="208"/>
            </a:xfrm>
            <a:custGeom>
              <a:avLst/>
              <a:gdLst>
                <a:gd name="T0" fmla="*/ 0 w 1731"/>
                <a:gd name="T1" fmla="*/ 1 h 344"/>
                <a:gd name="T2" fmla="*/ 0 w 1731"/>
                <a:gd name="T3" fmla="*/ 1 h 344"/>
                <a:gd name="T4" fmla="*/ 0 w 1731"/>
                <a:gd name="T5" fmla="*/ 1 h 344"/>
                <a:gd name="T6" fmla="*/ 0 w 1731"/>
                <a:gd name="T7" fmla="*/ 1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 name="Freeform 347">
              <a:extLst>
                <a:ext uri="{FF2B5EF4-FFF2-40B4-BE49-F238E27FC236}">
                  <a16:creationId xmlns:a16="http://schemas.microsoft.com/office/drawing/2014/main" id="{55AD1BD7-33EC-41AB-9B27-77AA4505FD10}"/>
                </a:ext>
              </a:extLst>
            </p:cNvPr>
            <p:cNvSpPr>
              <a:spLocks/>
            </p:cNvSpPr>
            <p:nvPr userDrawn="1"/>
          </p:nvSpPr>
          <p:spPr bwMode="gray">
            <a:xfrm>
              <a:off x="3705" y="1812"/>
              <a:ext cx="134" cy="36"/>
            </a:xfrm>
            <a:custGeom>
              <a:avLst/>
              <a:gdLst>
                <a:gd name="T0" fmla="*/ 0 w 133"/>
                <a:gd name="T1" fmla="*/ 49 h 34"/>
                <a:gd name="T2" fmla="*/ 130 w 133"/>
                <a:gd name="T3" fmla="*/ 46 h 34"/>
                <a:gd name="T4" fmla="*/ 76 w 133"/>
                <a:gd name="T5" fmla="*/ 8 h 34"/>
                <a:gd name="T6" fmla="*/ 0 w 133"/>
                <a:gd name="T7" fmla="*/ 49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 name="Freeform 348">
              <a:extLst>
                <a:ext uri="{FF2B5EF4-FFF2-40B4-BE49-F238E27FC236}">
                  <a16:creationId xmlns:a16="http://schemas.microsoft.com/office/drawing/2014/main" id="{87BC1273-B4DD-4A29-BBF1-F9F580F794D8}"/>
                </a:ext>
              </a:extLst>
            </p:cNvPr>
            <p:cNvSpPr>
              <a:spLocks/>
            </p:cNvSpPr>
            <p:nvPr userDrawn="1"/>
          </p:nvSpPr>
          <p:spPr bwMode="gray">
            <a:xfrm>
              <a:off x="3726" y="1766"/>
              <a:ext cx="134" cy="36"/>
            </a:xfrm>
            <a:custGeom>
              <a:avLst/>
              <a:gdLst>
                <a:gd name="T0" fmla="*/ 0 w 133"/>
                <a:gd name="T1" fmla="*/ 49 h 34"/>
                <a:gd name="T2" fmla="*/ 130 w 133"/>
                <a:gd name="T3" fmla="*/ 46 h 34"/>
                <a:gd name="T4" fmla="*/ 76 w 133"/>
                <a:gd name="T5" fmla="*/ 8 h 34"/>
                <a:gd name="T6" fmla="*/ 0 w 133"/>
                <a:gd name="T7" fmla="*/ 49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 name="Freeform 349">
              <a:extLst>
                <a:ext uri="{FF2B5EF4-FFF2-40B4-BE49-F238E27FC236}">
                  <a16:creationId xmlns:a16="http://schemas.microsoft.com/office/drawing/2014/main" id="{BE7702B6-E044-46B7-BF94-D509A2A7DDDB}"/>
                </a:ext>
              </a:extLst>
            </p:cNvPr>
            <p:cNvSpPr>
              <a:spLocks/>
            </p:cNvSpPr>
            <p:nvPr userDrawn="1"/>
          </p:nvSpPr>
          <p:spPr bwMode="gray">
            <a:xfrm>
              <a:off x="3701" y="1885"/>
              <a:ext cx="134" cy="32"/>
            </a:xfrm>
            <a:custGeom>
              <a:avLst/>
              <a:gdLst>
                <a:gd name="T0" fmla="*/ 0 w 133"/>
                <a:gd name="T1" fmla="*/ 20 h 34"/>
                <a:gd name="T2" fmla="*/ 130 w 133"/>
                <a:gd name="T3" fmla="*/ 19 h 34"/>
                <a:gd name="T4" fmla="*/ 76 w 133"/>
                <a:gd name="T5" fmla="*/ 8 h 34"/>
                <a:gd name="T6" fmla="*/ 0 w 133"/>
                <a:gd name="T7" fmla="*/ 20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 name="Freeform 350">
              <a:extLst>
                <a:ext uri="{FF2B5EF4-FFF2-40B4-BE49-F238E27FC236}">
                  <a16:creationId xmlns:a16="http://schemas.microsoft.com/office/drawing/2014/main" id="{AE63FF22-6100-4793-BF89-F46EDADF71E8}"/>
                </a:ext>
              </a:extLst>
            </p:cNvPr>
            <p:cNvSpPr>
              <a:spLocks/>
            </p:cNvSpPr>
            <p:nvPr userDrawn="1"/>
          </p:nvSpPr>
          <p:spPr bwMode="gray">
            <a:xfrm>
              <a:off x="3701" y="1925"/>
              <a:ext cx="134" cy="36"/>
            </a:xfrm>
            <a:custGeom>
              <a:avLst/>
              <a:gdLst>
                <a:gd name="T0" fmla="*/ 0 w 133"/>
                <a:gd name="T1" fmla="*/ 49 h 34"/>
                <a:gd name="T2" fmla="*/ 129 w 133"/>
                <a:gd name="T3" fmla="*/ 46 h 34"/>
                <a:gd name="T4" fmla="*/ 75 w 133"/>
                <a:gd name="T5" fmla="*/ 8 h 34"/>
                <a:gd name="T6" fmla="*/ 0 w 133"/>
                <a:gd name="T7" fmla="*/ 49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 name="Freeform 351">
              <a:extLst>
                <a:ext uri="{FF2B5EF4-FFF2-40B4-BE49-F238E27FC236}">
                  <a16:creationId xmlns:a16="http://schemas.microsoft.com/office/drawing/2014/main" id="{E09203AF-A9E3-4883-B40B-4B6CC0F7159D}"/>
                </a:ext>
              </a:extLst>
            </p:cNvPr>
            <p:cNvSpPr>
              <a:spLocks/>
            </p:cNvSpPr>
            <p:nvPr userDrawn="1"/>
          </p:nvSpPr>
          <p:spPr bwMode="gray">
            <a:xfrm>
              <a:off x="3701" y="1968"/>
              <a:ext cx="134" cy="31"/>
            </a:xfrm>
            <a:custGeom>
              <a:avLst/>
              <a:gdLst>
                <a:gd name="T0" fmla="*/ 0 w 133"/>
                <a:gd name="T1" fmla="*/ 16 h 34"/>
                <a:gd name="T2" fmla="*/ 130 w 133"/>
                <a:gd name="T3" fmla="*/ 15 h 34"/>
                <a:gd name="T4" fmla="*/ 76 w 133"/>
                <a:gd name="T5" fmla="*/ 5 h 34"/>
                <a:gd name="T6" fmla="*/ 0 w 133"/>
                <a:gd name="T7" fmla="*/ 16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 name="Freeform 352">
              <a:extLst>
                <a:ext uri="{FF2B5EF4-FFF2-40B4-BE49-F238E27FC236}">
                  <a16:creationId xmlns:a16="http://schemas.microsoft.com/office/drawing/2014/main" id="{F4E2A19A-700D-4713-AAEC-C31DD3B2FBB9}"/>
                </a:ext>
              </a:extLst>
            </p:cNvPr>
            <p:cNvSpPr>
              <a:spLocks/>
            </p:cNvSpPr>
            <p:nvPr userDrawn="1"/>
          </p:nvSpPr>
          <p:spPr bwMode="gray">
            <a:xfrm>
              <a:off x="3708" y="2021"/>
              <a:ext cx="134" cy="32"/>
            </a:xfrm>
            <a:custGeom>
              <a:avLst/>
              <a:gdLst>
                <a:gd name="T0" fmla="*/ 0 w 133"/>
                <a:gd name="T1" fmla="*/ 20 h 34"/>
                <a:gd name="T2" fmla="*/ 130 w 133"/>
                <a:gd name="T3" fmla="*/ 19 h 34"/>
                <a:gd name="T4" fmla="*/ 76 w 133"/>
                <a:gd name="T5" fmla="*/ 8 h 34"/>
                <a:gd name="T6" fmla="*/ 0 w 133"/>
                <a:gd name="T7" fmla="*/ 20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 name="Freeform 353">
              <a:extLst>
                <a:ext uri="{FF2B5EF4-FFF2-40B4-BE49-F238E27FC236}">
                  <a16:creationId xmlns:a16="http://schemas.microsoft.com/office/drawing/2014/main" id="{B9DF0C75-DDBE-4B24-B0E4-8270CB92DFBE}"/>
                </a:ext>
              </a:extLst>
            </p:cNvPr>
            <p:cNvSpPr>
              <a:spLocks/>
            </p:cNvSpPr>
            <p:nvPr userDrawn="1"/>
          </p:nvSpPr>
          <p:spPr bwMode="gray">
            <a:xfrm>
              <a:off x="3504" y="1869"/>
              <a:ext cx="134" cy="35"/>
            </a:xfrm>
            <a:custGeom>
              <a:avLst/>
              <a:gdLst>
                <a:gd name="T0" fmla="*/ 0 w 133"/>
                <a:gd name="T1" fmla="*/ 40 h 34"/>
                <a:gd name="T2" fmla="*/ 130 w 133"/>
                <a:gd name="T3" fmla="*/ 38 h 34"/>
                <a:gd name="T4" fmla="*/ 76 w 133"/>
                <a:gd name="T5" fmla="*/ 8 h 34"/>
                <a:gd name="T6" fmla="*/ 0 w 133"/>
                <a:gd name="T7" fmla="*/ 40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 name="Freeform 354">
              <a:extLst>
                <a:ext uri="{FF2B5EF4-FFF2-40B4-BE49-F238E27FC236}">
                  <a16:creationId xmlns:a16="http://schemas.microsoft.com/office/drawing/2014/main" id="{E67F3DDA-2BD9-440B-A694-899BE9F220E2}"/>
                </a:ext>
              </a:extLst>
            </p:cNvPr>
            <p:cNvSpPr>
              <a:spLocks/>
            </p:cNvSpPr>
            <p:nvPr userDrawn="1"/>
          </p:nvSpPr>
          <p:spPr bwMode="gray">
            <a:xfrm>
              <a:off x="3504" y="1788"/>
              <a:ext cx="134" cy="31"/>
            </a:xfrm>
            <a:custGeom>
              <a:avLst/>
              <a:gdLst>
                <a:gd name="T0" fmla="*/ 0 w 133"/>
                <a:gd name="T1" fmla="*/ 16 h 34"/>
                <a:gd name="T2" fmla="*/ 130 w 133"/>
                <a:gd name="T3" fmla="*/ 15 h 34"/>
                <a:gd name="T4" fmla="*/ 76 w 133"/>
                <a:gd name="T5" fmla="*/ 5 h 34"/>
                <a:gd name="T6" fmla="*/ 0 w 133"/>
                <a:gd name="T7" fmla="*/ 16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 name="Freeform 355">
              <a:extLst>
                <a:ext uri="{FF2B5EF4-FFF2-40B4-BE49-F238E27FC236}">
                  <a16:creationId xmlns:a16="http://schemas.microsoft.com/office/drawing/2014/main" id="{EC03091B-B69A-478A-8E18-41EB4C22D15E}"/>
                </a:ext>
              </a:extLst>
            </p:cNvPr>
            <p:cNvSpPr>
              <a:spLocks/>
            </p:cNvSpPr>
            <p:nvPr userDrawn="1"/>
          </p:nvSpPr>
          <p:spPr bwMode="gray">
            <a:xfrm>
              <a:off x="3504" y="1894"/>
              <a:ext cx="134" cy="33"/>
            </a:xfrm>
            <a:custGeom>
              <a:avLst/>
              <a:gdLst>
                <a:gd name="T0" fmla="*/ 0 w 133"/>
                <a:gd name="T1" fmla="*/ 24 h 34"/>
                <a:gd name="T2" fmla="*/ 130 w 133"/>
                <a:gd name="T3" fmla="*/ 22 h 34"/>
                <a:gd name="T4" fmla="*/ 76 w 133"/>
                <a:gd name="T5" fmla="*/ 8 h 34"/>
                <a:gd name="T6" fmla="*/ 0 w 133"/>
                <a:gd name="T7" fmla="*/ 24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 name="Freeform 356">
              <a:extLst>
                <a:ext uri="{FF2B5EF4-FFF2-40B4-BE49-F238E27FC236}">
                  <a16:creationId xmlns:a16="http://schemas.microsoft.com/office/drawing/2014/main" id="{F44BF8E9-20DD-4FB0-BB62-626233CB4060}"/>
                </a:ext>
              </a:extLst>
            </p:cNvPr>
            <p:cNvSpPr>
              <a:spLocks/>
            </p:cNvSpPr>
            <p:nvPr userDrawn="1"/>
          </p:nvSpPr>
          <p:spPr bwMode="gray">
            <a:xfrm>
              <a:off x="3505" y="1937"/>
              <a:ext cx="134" cy="33"/>
            </a:xfrm>
            <a:custGeom>
              <a:avLst/>
              <a:gdLst>
                <a:gd name="T0" fmla="*/ 0 w 133"/>
                <a:gd name="T1" fmla="*/ 24 h 34"/>
                <a:gd name="T2" fmla="*/ 130 w 133"/>
                <a:gd name="T3" fmla="*/ 22 h 34"/>
                <a:gd name="T4" fmla="*/ 76 w 133"/>
                <a:gd name="T5" fmla="*/ 8 h 34"/>
                <a:gd name="T6" fmla="*/ 0 w 133"/>
                <a:gd name="T7" fmla="*/ 24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 name="Freeform 357">
              <a:extLst>
                <a:ext uri="{FF2B5EF4-FFF2-40B4-BE49-F238E27FC236}">
                  <a16:creationId xmlns:a16="http://schemas.microsoft.com/office/drawing/2014/main" id="{F7AB49A0-8A4D-4964-8927-9FD22708AFED}"/>
                </a:ext>
              </a:extLst>
            </p:cNvPr>
            <p:cNvSpPr>
              <a:spLocks/>
            </p:cNvSpPr>
            <p:nvPr userDrawn="1"/>
          </p:nvSpPr>
          <p:spPr bwMode="gray">
            <a:xfrm>
              <a:off x="3490" y="2000"/>
              <a:ext cx="133" cy="33"/>
            </a:xfrm>
            <a:custGeom>
              <a:avLst/>
              <a:gdLst>
                <a:gd name="T0" fmla="*/ 0 w 133"/>
                <a:gd name="T1" fmla="*/ 24 h 34"/>
                <a:gd name="T2" fmla="*/ 122 w 133"/>
                <a:gd name="T3" fmla="*/ 22 h 34"/>
                <a:gd name="T4" fmla="*/ 68 w 133"/>
                <a:gd name="T5" fmla="*/ 8 h 34"/>
                <a:gd name="T6" fmla="*/ 0 w 133"/>
                <a:gd name="T7" fmla="*/ 24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 name="Freeform 358">
              <a:extLst>
                <a:ext uri="{FF2B5EF4-FFF2-40B4-BE49-F238E27FC236}">
                  <a16:creationId xmlns:a16="http://schemas.microsoft.com/office/drawing/2014/main" id="{1F43B496-7E24-4EFF-B5B9-8A01FD0A5969}"/>
                </a:ext>
              </a:extLst>
            </p:cNvPr>
            <p:cNvSpPr>
              <a:spLocks/>
            </p:cNvSpPr>
            <p:nvPr userDrawn="1"/>
          </p:nvSpPr>
          <p:spPr bwMode="gray">
            <a:xfrm>
              <a:off x="3475" y="2078"/>
              <a:ext cx="134" cy="32"/>
            </a:xfrm>
            <a:custGeom>
              <a:avLst/>
              <a:gdLst>
                <a:gd name="T0" fmla="*/ 0 w 133"/>
                <a:gd name="T1" fmla="*/ 20 h 34"/>
                <a:gd name="T2" fmla="*/ 129 w 133"/>
                <a:gd name="T3" fmla="*/ 19 h 34"/>
                <a:gd name="T4" fmla="*/ 75 w 133"/>
                <a:gd name="T5" fmla="*/ 8 h 34"/>
                <a:gd name="T6" fmla="*/ 0 w 133"/>
                <a:gd name="T7" fmla="*/ 20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5" name="Group 377">
            <a:extLst>
              <a:ext uri="{FF2B5EF4-FFF2-40B4-BE49-F238E27FC236}">
                <a16:creationId xmlns:a16="http://schemas.microsoft.com/office/drawing/2014/main" id="{33FD25D1-1FEF-4A7C-A655-0F3D326C6708}"/>
              </a:ext>
            </a:extLst>
          </p:cNvPr>
          <p:cNvGrpSpPr>
            <a:grpSpLocks/>
          </p:cNvGrpSpPr>
          <p:nvPr/>
        </p:nvGrpSpPr>
        <p:grpSpPr bwMode="auto">
          <a:xfrm>
            <a:off x="2209800" y="4038600"/>
            <a:ext cx="1143000" cy="1163638"/>
            <a:chOff x="502" y="1768"/>
            <a:chExt cx="720" cy="733"/>
          </a:xfrm>
        </p:grpSpPr>
        <p:sp>
          <p:nvSpPr>
            <p:cNvPr id="66" name="Freeform 161">
              <a:extLst>
                <a:ext uri="{FF2B5EF4-FFF2-40B4-BE49-F238E27FC236}">
                  <a16:creationId xmlns:a16="http://schemas.microsoft.com/office/drawing/2014/main" id="{02BEF723-8B44-44F2-A13E-1C960B2E37E4}"/>
                </a:ext>
              </a:extLst>
            </p:cNvPr>
            <p:cNvSpPr>
              <a:spLocks/>
            </p:cNvSpPr>
            <p:nvPr userDrawn="1"/>
          </p:nvSpPr>
          <p:spPr bwMode="gray">
            <a:xfrm>
              <a:off x="643" y="1831"/>
              <a:ext cx="351" cy="146"/>
            </a:xfrm>
            <a:custGeom>
              <a:avLst/>
              <a:gdLst>
                <a:gd name="T0" fmla="*/ 0 w 894"/>
                <a:gd name="T1" fmla="*/ 0 h 506"/>
                <a:gd name="T2" fmla="*/ 0 w 894"/>
                <a:gd name="T3" fmla="*/ 0 h 506"/>
                <a:gd name="T4" fmla="*/ 0 w 894"/>
                <a:gd name="T5" fmla="*/ 0 h 506"/>
                <a:gd name="T6" fmla="*/ 0 w 894"/>
                <a:gd name="T7" fmla="*/ 0 h 506"/>
                <a:gd name="T8" fmla="*/ 0 w 894"/>
                <a:gd name="T9" fmla="*/ 0 h 506"/>
                <a:gd name="T10" fmla="*/ 0 w 894"/>
                <a:gd name="T11" fmla="*/ 0 h 506"/>
                <a:gd name="T12" fmla="*/ 0 w 894"/>
                <a:gd name="T13" fmla="*/ 0 h 506"/>
                <a:gd name="T14" fmla="*/ 0 w 894"/>
                <a:gd name="T15" fmla="*/ 0 h 506"/>
                <a:gd name="T16" fmla="*/ 0 w 894"/>
                <a:gd name="T17" fmla="*/ 0 h 506"/>
                <a:gd name="T18" fmla="*/ 0 w 894"/>
                <a:gd name="T19" fmla="*/ 0 h 506"/>
                <a:gd name="T20" fmla="*/ 0 w 894"/>
                <a:gd name="T21" fmla="*/ 0 h 506"/>
                <a:gd name="T22" fmla="*/ 0 w 894"/>
                <a:gd name="T23" fmla="*/ 0 h 506"/>
                <a:gd name="T24" fmla="*/ 0 w 894"/>
                <a:gd name="T25" fmla="*/ 0 h 506"/>
                <a:gd name="T26" fmla="*/ 0 w 894"/>
                <a:gd name="T27" fmla="*/ 0 h 506"/>
                <a:gd name="T28" fmla="*/ 0 w 894"/>
                <a:gd name="T29" fmla="*/ 0 h 506"/>
                <a:gd name="T30" fmla="*/ 0 w 894"/>
                <a:gd name="T31" fmla="*/ 0 h 506"/>
                <a:gd name="T32" fmla="*/ 0 w 894"/>
                <a:gd name="T33" fmla="*/ 0 h 506"/>
                <a:gd name="T34" fmla="*/ 0 w 894"/>
                <a:gd name="T35" fmla="*/ 0 h 506"/>
                <a:gd name="T36" fmla="*/ 0 w 894"/>
                <a:gd name="T37" fmla="*/ 0 h 506"/>
                <a:gd name="T38" fmla="*/ 0 w 894"/>
                <a:gd name="T39" fmla="*/ 0 h 506"/>
                <a:gd name="T40" fmla="*/ 0 w 894"/>
                <a:gd name="T41" fmla="*/ 0 h 506"/>
                <a:gd name="T42" fmla="*/ 0 w 894"/>
                <a:gd name="T43" fmla="*/ 0 h 506"/>
                <a:gd name="T44" fmla="*/ 0 w 894"/>
                <a:gd name="T45" fmla="*/ 0 h 506"/>
                <a:gd name="T46" fmla="*/ 0 w 894"/>
                <a:gd name="T47" fmla="*/ 0 h 506"/>
                <a:gd name="T48" fmla="*/ 0 w 894"/>
                <a:gd name="T49" fmla="*/ 0 h 506"/>
                <a:gd name="T50" fmla="*/ 0 w 894"/>
                <a:gd name="T51" fmla="*/ 0 h 506"/>
                <a:gd name="T52" fmla="*/ 0 w 894"/>
                <a:gd name="T53" fmla="*/ 0 h 506"/>
                <a:gd name="T54" fmla="*/ 0 w 894"/>
                <a:gd name="T55" fmla="*/ 0 h 506"/>
                <a:gd name="T56" fmla="*/ 0 w 894"/>
                <a:gd name="T57" fmla="*/ 0 h 506"/>
                <a:gd name="T58" fmla="*/ 0 w 894"/>
                <a:gd name="T59" fmla="*/ 0 h 506"/>
                <a:gd name="T60" fmla="*/ 0 w 894"/>
                <a:gd name="T61" fmla="*/ 0 h 506"/>
                <a:gd name="T62" fmla="*/ 0 w 894"/>
                <a:gd name="T63" fmla="*/ 0 h 506"/>
                <a:gd name="T64" fmla="*/ 0 w 894"/>
                <a:gd name="T65" fmla="*/ 0 h 5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4" h="506">
                  <a:moveTo>
                    <a:pt x="824" y="200"/>
                  </a:moveTo>
                  <a:lnTo>
                    <a:pt x="791" y="208"/>
                  </a:lnTo>
                  <a:lnTo>
                    <a:pt x="752" y="216"/>
                  </a:lnTo>
                  <a:lnTo>
                    <a:pt x="711" y="224"/>
                  </a:lnTo>
                  <a:lnTo>
                    <a:pt x="676" y="236"/>
                  </a:lnTo>
                  <a:lnTo>
                    <a:pt x="636" y="247"/>
                  </a:lnTo>
                  <a:lnTo>
                    <a:pt x="604" y="263"/>
                  </a:lnTo>
                  <a:lnTo>
                    <a:pt x="577" y="283"/>
                  </a:lnTo>
                  <a:lnTo>
                    <a:pt x="556" y="308"/>
                  </a:lnTo>
                  <a:lnTo>
                    <a:pt x="540" y="335"/>
                  </a:lnTo>
                  <a:lnTo>
                    <a:pt x="525" y="362"/>
                  </a:lnTo>
                  <a:lnTo>
                    <a:pt x="513" y="391"/>
                  </a:lnTo>
                  <a:lnTo>
                    <a:pt x="497" y="419"/>
                  </a:lnTo>
                  <a:lnTo>
                    <a:pt x="482" y="442"/>
                  </a:lnTo>
                  <a:lnTo>
                    <a:pt x="461" y="466"/>
                  </a:lnTo>
                  <a:lnTo>
                    <a:pt x="437" y="483"/>
                  </a:lnTo>
                  <a:lnTo>
                    <a:pt x="402" y="498"/>
                  </a:lnTo>
                  <a:lnTo>
                    <a:pt x="381" y="506"/>
                  </a:lnTo>
                  <a:lnTo>
                    <a:pt x="362" y="506"/>
                  </a:lnTo>
                  <a:lnTo>
                    <a:pt x="346" y="502"/>
                  </a:lnTo>
                  <a:lnTo>
                    <a:pt x="330" y="498"/>
                  </a:lnTo>
                  <a:lnTo>
                    <a:pt x="319" y="495"/>
                  </a:lnTo>
                  <a:lnTo>
                    <a:pt x="302" y="487"/>
                  </a:lnTo>
                  <a:lnTo>
                    <a:pt x="286" y="483"/>
                  </a:lnTo>
                  <a:lnTo>
                    <a:pt x="270" y="479"/>
                  </a:lnTo>
                  <a:lnTo>
                    <a:pt x="243" y="479"/>
                  </a:lnTo>
                  <a:lnTo>
                    <a:pt x="214" y="487"/>
                  </a:lnTo>
                  <a:lnTo>
                    <a:pt x="191" y="495"/>
                  </a:lnTo>
                  <a:lnTo>
                    <a:pt x="163" y="502"/>
                  </a:lnTo>
                  <a:lnTo>
                    <a:pt x="144" y="502"/>
                  </a:lnTo>
                  <a:lnTo>
                    <a:pt x="123" y="502"/>
                  </a:lnTo>
                  <a:lnTo>
                    <a:pt x="103" y="502"/>
                  </a:lnTo>
                  <a:lnTo>
                    <a:pt x="84" y="498"/>
                  </a:lnTo>
                  <a:lnTo>
                    <a:pt x="60" y="495"/>
                  </a:lnTo>
                  <a:lnTo>
                    <a:pt x="39" y="487"/>
                  </a:lnTo>
                  <a:lnTo>
                    <a:pt x="20" y="487"/>
                  </a:lnTo>
                  <a:lnTo>
                    <a:pt x="0" y="483"/>
                  </a:lnTo>
                  <a:lnTo>
                    <a:pt x="16" y="434"/>
                  </a:lnTo>
                  <a:lnTo>
                    <a:pt x="31" y="391"/>
                  </a:lnTo>
                  <a:lnTo>
                    <a:pt x="48" y="343"/>
                  </a:lnTo>
                  <a:lnTo>
                    <a:pt x="64" y="304"/>
                  </a:lnTo>
                  <a:lnTo>
                    <a:pt x="84" y="263"/>
                  </a:lnTo>
                  <a:lnTo>
                    <a:pt x="111" y="224"/>
                  </a:lnTo>
                  <a:lnTo>
                    <a:pt x="144" y="192"/>
                  </a:lnTo>
                  <a:lnTo>
                    <a:pt x="187" y="160"/>
                  </a:lnTo>
                  <a:lnTo>
                    <a:pt x="235" y="136"/>
                  </a:lnTo>
                  <a:lnTo>
                    <a:pt x="286" y="113"/>
                  </a:lnTo>
                  <a:lnTo>
                    <a:pt x="342" y="92"/>
                  </a:lnTo>
                  <a:lnTo>
                    <a:pt x="398" y="76"/>
                  </a:lnTo>
                  <a:lnTo>
                    <a:pt x="453" y="60"/>
                  </a:lnTo>
                  <a:lnTo>
                    <a:pt x="509" y="45"/>
                  </a:lnTo>
                  <a:lnTo>
                    <a:pt x="565" y="33"/>
                  </a:lnTo>
                  <a:lnTo>
                    <a:pt x="616" y="21"/>
                  </a:lnTo>
                  <a:lnTo>
                    <a:pt x="649" y="13"/>
                  </a:lnTo>
                  <a:lnTo>
                    <a:pt x="684" y="4"/>
                  </a:lnTo>
                  <a:lnTo>
                    <a:pt x="723" y="0"/>
                  </a:lnTo>
                  <a:lnTo>
                    <a:pt x="760" y="0"/>
                  </a:lnTo>
                  <a:lnTo>
                    <a:pt x="795" y="4"/>
                  </a:lnTo>
                  <a:lnTo>
                    <a:pt x="831" y="17"/>
                  </a:lnTo>
                  <a:lnTo>
                    <a:pt x="859" y="33"/>
                  </a:lnTo>
                  <a:lnTo>
                    <a:pt x="882" y="60"/>
                  </a:lnTo>
                  <a:lnTo>
                    <a:pt x="894" y="96"/>
                  </a:lnTo>
                  <a:lnTo>
                    <a:pt x="890" y="128"/>
                  </a:lnTo>
                  <a:lnTo>
                    <a:pt x="875" y="160"/>
                  </a:lnTo>
                  <a:lnTo>
                    <a:pt x="843" y="187"/>
                  </a:lnTo>
                  <a:lnTo>
                    <a:pt x="824" y="200"/>
                  </a:lnTo>
                  <a:close/>
                </a:path>
              </a:pathLst>
            </a:custGeom>
            <a:solidFill>
              <a:srgbClr val="FFFFFF">
                <a:alpha val="49019"/>
              </a:srgbClr>
            </a:solidFill>
            <a:ln w="9525">
              <a:solidFill>
                <a:srgbClr val="FFFFFF">
                  <a:alpha val="50195"/>
                </a:srgbClr>
              </a:solidFill>
              <a:round/>
              <a:headEnd/>
              <a:tailEnd/>
            </a:ln>
          </p:spPr>
          <p:txBody>
            <a:bodyPr/>
            <a:lstStyle/>
            <a:p>
              <a:endParaRPr lang="zh-CN" altLang="en-US"/>
            </a:p>
          </p:txBody>
        </p:sp>
        <p:sp>
          <p:nvSpPr>
            <p:cNvPr id="67" name="Freeform 162">
              <a:extLst>
                <a:ext uri="{FF2B5EF4-FFF2-40B4-BE49-F238E27FC236}">
                  <a16:creationId xmlns:a16="http://schemas.microsoft.com/office/drawing/2014/main" id="{52C06DD4-5028-4B21-8F73-60EAA1864ED1}"/>
                </a:ext>
              </a:extLst>
            </p:cNvPr>
            <p:cNvSpPr>
              <a:spLocks/>
            </p:cNvSpPr>
            <p:nvPr userDrawn="1"/>
          </p:nvSpPr>
          <p:spPr bwMode="gray">
            <a:xfrm>
              <a:off x="578" y="2034"/>
              <a:ext cx="288" cy="271"/>
            </a:xfrm>
            <a:custGeom>
              <a:avLst/>
              <a:gdLst>
                <a:gd name="T0" fmla="*/ 0 w 1002"/>
                <a:gd name="T1" fmla="*/ 0 h 936"/>
                <a:gd name="T2" fmla="*/ 0 w 1002"/>
                <a:gd name="T3" fmla="*/ 0 h 936"/>
                <a:gd name="T4" fmla="*/ 0 w 1002"/>
                <a:gd name="T5" fmla="*/ 0 h 936"/>
                <a:gd name="T6" fmla="*/ 0 w 1002"/>
                <a:gd name="T7" fmla="*/ 0 h 936"/>
                <a:gd name="T8" fmla="*/ 0 w 1002"/>
                <a:gd name="T9" fmla="*/ 0 h 936"/>
                <a:gd name="T10" fmla="*/ 0 w 1002"/>
                <a:gd name="T11" fmla="*/ 0 h 936"/>
                <a:gd name="T12" fmla="*/ 0 w 1002"/>
                <a:gd name="T13" fmla="*/ 0 h 936"/>
                <a:gd name="T14" fmla="*/ 0 w 1002"/>
                <a:gd name="T15" fmla="*/ 0 h 936"/>
                <a:gd name="T16" fmla="*/ 0 w 1002"/>
                <a:gd name="T17" fmla="*/ 0 h 936"/>
                <a:gd name="T18" fmla="*/ 0 w 1002"/>
                <a:gd name="T19" fmla="*/ 0 h 936"/>
                <a:gd name="T20" fmla="*/ 0 w 1002"/>
                <a:gd name="T21" fmla="*/ 0 h 936"/>
                <a:gd name="T22" fmla="*/ 0 w 1002"/>
                <a:gd name="T23" fmla="*/ 0 h 936"/>
                <a:gd name="T24" fmla="*/ 0 w 1002"/>
                <a:gd name="T25" fmla="*/ 0 h 936"/>
                <a:gd name="T26" fmla="*/ 0 w 1002"/>
                <a:gd name="T27" fmla="*/ 0 h 936"/>
                <a:gd name="T28" fmla="*/ 0 w 1002"/>
                <a:gd name="T29" fmla="*/ 0 h 936"/>
                <a:gd name="T30" fmla="*/ 0 w 1002"/>
                <a:gd name="T31" fmla="*/ 0 h 936"/>
                <a:gd name="T32" fmla="*/ 0 w 1002"/>
                <a:gd name="T33" fmla="*/ 0 h 936"/>
                <a:gd name="T34" fmla="*/ 0 w 1002"/>
                <a:gd name="T35" fmla="*/ 0 h 936"/>
                <a:gd name="T36" fmla="*/ 0 w 1002"/>
                <a:gd name="T37" fmla="*/ 0 h 936"/>
                <a:gd name="T38" fmla="*/ 0 w 1002"/>
                <a:gd name="T39" fmla="*/ 0 h 936"/>
                <a:gd name="T40" fmla="*/ 0 w 1002"/>
                <a:gd name="T41" fmla="*/ 0 h 936"/>
                <a:gd name="T42" fmla="*/ 0 w 1002"/>
                <a:gd name="T43" fmla="*/ 0 h 936"/>
                <a:gd name="T44" fmla="*/ 0 w 1002"/>
                <a:gd name="T45" fmla="*/ 0 h 936"/>
                <a:gd name="T46" fmla="*/ 0 w 1002"/>
                <a:gd name="T47" fmla="*/ 0 h 936"/>
                <a:gd name="T48" fmla="*/ 0 w 1002"/>
                <a:gd name="T49" fmla="*/ 0 h 936"/>
                <a:gd name="T50" fmla="*/ 0 w 1002"/>
                <a:gd name="T51" fmla="*/ 0 h 936"/>
                <a:gd name="T52" fmla="*/ 0 w 1002"/>
                <a:gd name="T53" fmla="*/ 0 h 936"/>
                <a:gd name="T54" fmla="*/ 0 w 1002"/>
                <a:gd name="T55" fmla="*/ 0 h 936"/>
                <a:gd name="T56" fmla="*/ 0 w 1002"/>
                <a:gd name="T57" fmla="*/ 0 h 936"/>
                <a:gd name="T58" fmla="*/ 0 w 1002"/>
                <a:gd name="T59" fmla="*/ 0 h 936"/>
                <a:gd name="T60" fmla="*/ 0 w 1002"/>
                <a:gd name="T61" fmla="*/ 0 h 936"/>
                <a:gd name="T62" fmla="*/ 0 w 1002"/>
                <a:gd name="T63" fmla="*/ 0 h 936"/>
                <a:gd name="T64" fmla="*/ 0 w 1002"/>
                <a:gd name="T65" fmla="*/ 0 h 936"/>
                <a:gd name="T66" fmla="*/ 0 w 1002"/>
                <a:gd name="T67" fmla="*/ 0 h 936"/>
                <a:gd name="T68" fmla="*/ 0 w 1002"/>
                <a:gd name="T69" fmla="*/ 0 h 936"/>
                <a:gd name="T70" fmla="*/ 0 w 1002"/>
                <a:gd name="T71" fmla="*/ 0 h 936"/>
                <a:gd name="T72" fmla="*/ 0 w 1002"/>
                <a:gd name="T73" fmla="*/ 0 h 936"/>
                <a:gd name="T74" fmla="*/ 0 w 1002"/>
                <a:gd name="T75" fmla="*/ 0 h 936"/>
                <a:gd name="T76" fmla="*/ 0 w 1002"/>
                <a:gd name="T77" fmla="*/ 0 h 936"/>
                <a:gd name="T78" fmla="*/ 0 w 1002"/>
                <a:gd name="T79" fmla="*/ 0 h 936"/>
                <a:gd name="T80" fmla="*/ 0 w 1002"/>
                <a:gd name="T81" fmla="*/ 0 h 936"/>
                <a:gd name="T82" fmla="*/ 0 w 1002"/>
                <a:gd name="T83" fmla="*/ 0 h 936"/>
                <a:gd name="T84" fmla="*/ 0 w 1002"/>
                <a:gd name="T85" fmla="*/ 0 h 936"/>
                <a:gd name="T86" fmla="*/ 0 w 1002"/>
                <a:gd name="T87" fmla="*/ 0 h 936"/>
                <a:gd name="T88" fmla="*/ 0 w 1002"/>
                <a:gd name="T89" fmla="*/ 0 h 936"/>
                <a:gd name="T90" fmla="*/ 0 w 1002"/>
                <a:gd name="T91" fmla="*/ 0 h 936"/>
                <a:gd name="T92" fmla="*/ 0 w 1002"/>
                <a:gd name="T93" fmla="*/ 0 h 936"/>
                <a:gd name="T94" fmla="*/ 0 w 1002"/>
                <a:gd name="T95" fmla="*/ 0 h 936"/>
                <a:gd name="T96" fmla="*/ 0 w 1002"/>
                <a:gd name="T97" fmla="*/ 0 h 936"/>
                <a:gd name="T98" fmla="*/ 0 w 1002"/>
                <a:gd name="T99" fmla="*/ 0 h 936"/>
                <a:gd name="T100" fmla="*/ 0 w 1002"/>
                <a:gd name="T101" fmla="*/ 0 h 936"/>
                <a:gd name="T102" fmla="*/ 0 w 1002"/>
                <a:gd name="T103" fmla="*/ 0 h 936"/>
                <a:gd name="T104" fmla="*/ 0 w 1002"/>
                <a:gd name="T105" fmla="*/ 0 h 936"/>
                <a:gd name="T106" fmla="*/ 0 w 1002"/>
                <a:gd name="T107" fmla="*/ 0 h 936"/>
                <a:gd name="T108" fmla="*/ 0 w 1002"/>
                <a:gd name="T109" fmla="*/ 0 h 936"/>
                <a:gd name="T110" fmla="*/ 0 w 1002"/>
                <a:gd name="T111" fmla="*/ 0 h 936"/>
                <a:gd name="T112" fmla="*/ 0 w 1002"/>
                <a:gd name="T113" fmla="*/ 0 h 936"/>
                <a:gd name="T114" fmla="*/ 0 w 1002"/>
                <a:gd name="T115" fmla="*/ 0 h 936"/>
                <a:gd name="T116" fmla="*/ 0 w 1002"/>
                <a:gd name="T117" fmla="*/ 0 h 936"/>
                <a:gd name="T118" fmla="*/ 0 w 1002"/>
                <a:gd name="T119" fmla="*/ 0 h 936"/>
                <a:gd name="T120" fmla="*/ 0 w 1002"/>
                <a:gd name="T121" fmla="*/ 0 h 9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2" h="936">
                  <a:moveTo>
                    <a:pt x="112" y="72"/>
                  </a:moveTo>
                  <a:lnTo>
                    <a:pt x="159" y="124"/>
                  </a:lnTo>
                  <a:lnTo>
                    <a:pt x="219" y="152"/>
                  </a:lnTo>
                  <a:lnTo>
                    <a:pt x="283" y="164"/>
                  </a:lnTo>
                  <a:lnTo>
                    <a:pt x="350" y="156"/>
                  </a:lnTo>
                  <a:lnTo>
                    <a:pt x="418" y="140"/>
                  </a:lnTo>
                  <a:lnTo>
                    <a:pt x="482" y="121"/>
                  </a:lnTo>
                  <a:lnTo>
                    <a:pt x="546" y="92"/>
                  </a:lnTo>
                  <a:lnTo>
                    <a:pt x="600" y="64"/>
                  </a:lnTo>
                  <a:lnTo>
                    <a:pt x="649" y="41"/>
                  </a:lnTo>
                  <a:lnTo>
                    <a:pt x="696" y="25"/>
                  </a:lnTo>
                  <a:lnTo>
                    <a:pt x="748" y="9"/>
                  </a:lnTo>
                  <a:lnTo>
                    <a:pt x="800" y="0"/>
                  </a:lnTo>
                  <a:lnTo>
                    <a:pt x="851" y="0"/>
                  </a:lnTo>
                  <a:lnTo>
                    <a:pt x="903" y="5"/>
                  </a:lnTo>
                  <a:lnTo>
                    <a:pt x="950" y="13"/>
                  </a:lnTo>
                  <a:lnTo>
                    <a:pt x="1002" y="33"/>
                  </a:lnTo>
                  <a:lnTo>
                    <a:pt x="971" y="97"/>
                  </a:lnTo>
                  <a:lnTo>
                    <a:pt x="919" y="140"/>
                  </a:lnTo>
                  <a:lnTo>
                    <a:pt x="855" y="175"/>
                  </a:lnTo>
                  <a:lnTo>
                    <a:pt x="792" y="208"/>
                  </a:lnTo>
                  <a:lnTo>
                    <a:pt x="728" y="243"/>
                  </a:lnTo>
                  <a:lnTo>
                    <a:pt x="672" y="284"/>
                  </a:lnTo>
                  <a:lnTo>
                    <a:pt x="637" y="339"/>
                  </a:lnTo>
                  <a:lnTo>
                    <a:pt x="625" y="415"/>
                  </a:lnTo>
                  <a:lnTo>
                    <a:pt x="637" y="514"/>
                  </a:lnTo>
                  <a:lnTo>
                    <a:pt x="653" y="606"/>
                  </a:lnTo>
                  <a:lnTo>
                    <a:pt x="660" y="697"/>
                  </a:lnTo>
                  <a:lnTo>
                    <a:pt x="637" y="796"/>
                  </a:lnTo>
                  <a:lnTo>
                    <a:pt x="612" y="837"/>
                  </a:lnTo>
                  <a:lnTo>
                    <a:pt x="585" y="868"/>
                  </a:lnTo>
                  <a:lnTo>
                    <a:pt x="550" y="892"/>
                  </a:lnTo>
                  <a:lnTo>
                    <a:pt x="509" y="912"/>
                  </a:lnTo>
                  <a:lnTo>
                    <a:pt x="470" y="923"/>
                  </a:lnTo>
                  <a:lnTo>
                    <a:pt x="426" y="932"/>
                  </a:lnTo>
                  <a:lnTo>
                    <a:pt x="379" y="936"/>
                  </a:lnTo>
                  <a:lnTo>
                    <a:pt x="334" y="936"/>
                  </a:lnTo>
                  <a:lnTo>
                    <a:pt x="303" y="936"/>
                  </a:lnTo>
                  <a:lnTo>
                    <a:pt x="266" y="936"/>
                  </a:lnTo>
                  <a:lnTo>
                    <a:pt x="231" y="932"/>
                  </a:lnTo>
                  <a:lnTo>
                    <a:pt x="200" y="929"/>
                  </a:lnTo>
                  <a:lnTo>
                    <a:pt x="167" y="919"/>
                  </a:lnTo>
                  <a:lnTo>
                    <a:pt x="136" y="908"/>
                  </a:lnTo>
                  <a:lnTo>
                    <a:pt x="108" y="892"/>
                  </a:lnTo>
                  <a:lnTo>
                    <a:pt x="84" y="868"/>
                  </a:lnTo>
                  <a:lnTo>
                    <a:pt x="52" y="812"/>
                  </a:lnTo>
                  <a:lnTo>
                    <a:pt x="41" y="757"/>
                  </a:lnTo>
                  <a:lnTo>
                    <a:pt x="33" y="693"/>
                  </a:lnTo>
                  <a:lnTo>
                    <a:pt x="25" y="633"/>
                  </a:lnTo>
                  <a:lnTo>
                    <a:pt x="8" y="526"/>
                  </a:lnTo>
                  <a:lnTo>
                    <a:pt x="0" y="411"/>
                  </a:lnTo>
                  <a:lnTo>
                    <a:pt x="4" y="296"/>
                  </a:lnTo>
                  <a:lnTo>
                    <a:pt x="12" y="183"/>
                  </a:lnTo>
                  <a:lnTo>
                    <a:pt x="16" y="148"/>
                  </a:lnTo>
                  <a:lnTo>
                    <a:pt x="29" y="121"/>
                  </a:lnTo>
                  <a:lnTo>
                    <a:pt x="37" y="92"/>
                  </a:lnTo>
                  <a:lnTo>
                    <a:pt x="52" y="68"/>
                  </a:lnTo>
                  <a:lnTo>
                    <a:pt x="56" y="64"/>
                  </a:lnTo>
                  <a:lnTo>
                    <a:pt x="72" y="60"/>
                  </a:lnTo>
                  <a:lnTo>
                    <a:pt x="91" y="60"/>
                  </a:lnTo>
                  <a:lnTo>
                    <a:pt x="112" y="72"/>
                  </a:lnTo>
                  <a:close/>
                </a:path>
              </a:pathLst>
            </a:custGeom>
            <a:solidFill>
              <a:srgbClr val="FFFFFF">
                <a:alpha val="49019"/>
              </a:srgbClr>
            </a:solidFill>
            <a:ln w="9525">
              <a:solidFill>
                <a:srgbClr val="FFFFFF">
                  <a:alpha val="50195"/>
                </a:srgbClr>
              </a:solidFill>
              <a:round/>
              <a:headEnd/>
              <a:tailEnd/>
            </a:ln>
          </p:spPr>
          <p:txBody>
            <a:bodyPr/>
            <a:lstStyle/>
            <a:p>
              <a:endParaRPr lang="zh-CN" altLang="en-US"/>
            </a:p>
          </p:txBody>
        </p:sp>
        <p:sp>
          <p:nvSpPr>
            <p:cNvPr id="68" name="Freeform 311">
              <a:extLst>
                <a:ext uri="{FF2B5EF4-FFF2-40B4-BE49-F238E27FC236}">
                  <a16:creationId xmlns:a16="http://schemas.microsoft.com/office/drawing/2014/main" id="{6646A9D7-4230-4137-A379-A7131BDDD63B}"/>
                </a:ext>
              </a:extLst>
            </p:cNvPr>
            <p:cNvSpPr>
              <a:spLocks/>
            </p:cNvSpPr>
            <p:nvPr userDrawn="1"/>
          </p:nvSpPr>
          <p:spPr bwMode="gray">
            <a:xfrm>
              <a:off x="873" y="1935"/>
              <a:ext cx="225" cy="485"/>
            </a:xfrm>
            <a:custGeom>
              <a:avLst/>
              <a:gdLst>
                <a:gd name="T0" fmla="*/ 2 w 291"/>
                <a:gd name="T1" fmla="*/ 2 h 627"/>
                <a:gd name="T2" fmla="*/ 2 w 291"/>
                <a:gd name="T3" fmla="*/ 2 h 627"/>
                <a:gd name="T4" fmla="*/ 2 w 291"/>
                <a:gd name="T5" fmla="*/ 2 h 627"/>
                <a:gd name="T6" fmla="*/ 2 w 291"/>
                <a:gd name="T7" fmla="*/ 2 h 627"/>
                <a:gd name="T8" fmla="*/ 2 w 291"/>
                <a:gd name="T9" fmla="*/ 2 h 627"/>
                <a:gd name="T10" fmla="*/ 2 w 291"/>
                <a:gd name="T11" fmla="*/ 2 h 627"/>
                <a:gd name="T12" fmla="*/ 2 w 291"/>
                <a:gd name="T13" fmla="*/ 2 h 627"/>
                <a:gd name="T14" fmla="*/ 2 w 291"/>
                <a:gd name="T15" fmla="*/ 4 h 627"/>
                <a:gd name="T16" fmla="*/ 2 w 291"/>
                <a:gd name="T17" fmla="*/ 5 h 627"/>
                <a:gd name="T18" fmla="*/ 2 w 291"/>
                <a:gd name="T19" fmla="*/ 4 h 627"/>
                <a:gd name="T20" fmla="*/ 2 w 291"/>
                <a:gd name="T21" fmla="*/ 3 h 627"/>
                <a:gd name="T22" fmla="*/ 2 w 291"/>
                <a:gd name="T23" fmla="*/ 2 h 627"/>
                <a:gd name="T24" fmla="*/ 2 w 291"/>
                <a:gd name="T25" fmla="*/ 2 h 627"/>
                <a:gd name="T26" fmla="*/ 2 w 291"/>
                <a:gd name="T27" fmla="*/ 2 h 627"/>
                <a:gd name="T28" fmla="*/ 0 w 291"/>
                <a:gd name="T29" fmla="*/ 2 h 627"/>
                <a:gd name="T30" fmla="*/ 0 w 291"/>
                <a:gd name="T31" fmla="*/ 0 h 627"/>
                <a:gd name="T32" fmla="*/ 2 w 291"/>
                <a:gd name="T33" fmla="*/ 2 h 6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1" h="627">
                  <a:moveTo>
                    <a:pt x="48" y="48"/>
                  </a:moveTo>
                  <a:cubicBezTo>
                    <a:pt x="69" y="51"/>
                    <a:pt x="94" y="18"/>
                    <a:pt x="126" y="18"/>
                  </a:cubicBezTo>
                  <a:cubicBezTo>
                    <a:pt x="158" y="18"/>
                    <a:pt x="208" y="24"/>
                    <a:pt x="240" y="48"/>
                  </a:cubicBezTo>
                  <a:lnTo>
                    <a:pt x="291" y="132"/>
                  </a:lnTo>
                  <a:lnTo>
                    <a:pt x="240" y="240"/>
                  </a:lnTo>
                  <a:lnTo>
                    <a:pt x="192" y="288"/>
                  </a:lnTo>
                  <a:lnTo>
                    <a:pt x="264" y="336"/>
                  </a:lnTo>
                  <a:lnTo>
                    <a:pt x="288" y="480"/>
                  </a:lnTo>
                  <a:cubicBezTo>
                    <a:pt x="264" y="536"/>
                    <a:pt x="80" y="621"/>
                    <a:pt x="48" y="624"/>
                  </a:cubicBezTo>
                  <a:cubicBezTo>
                    <a:pt x="16" y="627"/>
                    <a:pt x="96" y="541"/>
                    <a:pt x="96" y="501"/>
                  </a:cubicBezTo>
                  <a:cubicBezTo>
                    <a:pt x="96" y="473"/>
                    <a:pt x="37" y="488"/>
                    <a:pt x="45" y="453"/>
                  </a:cubicBezTo>
                  <a:cubicBezTo>
                    <a:pt x="53" y="429"/>
                    <a:pt x="136" y="320"/>
                    <a:pt x="144" y="288"/>
                  </a:cubicBezTo>
                  <a:cubicBezTo>
                    <a:pt x="152" y="256"/>
                    <a:pt x="112" y="216"/>
                    <a:pt x="96" y="192"/>
                  </a:cubicBezTo>
                  <a:cubicBezTo>
                    <a:pt x="80" y="168"/>
                    <a:pt x="64" y="168"/>
                    <a:pt x="48" y="144"/>
                  </a:cubicBezTo>
                  <a:cubicBezTo>
                    <a:pt x="32" y="120"/>
                    <a:pt x="8" y="72"/>
                    <a:pt x="0" y="48"/>
                  </a:cubicBezTo>
                  <a:lnTo>
                    <a:pt x="0" y="0"/>
                  </a:lnTo>
                  <a:lnTo>
                    <a:pt x="48" y="48"/>
                  </a:lnTo>
                  <a:close/>
                </a:path>
              </a:pathLst>
            </a:custGeom>
            <a:solidFill>
              <a:srgbClr val="FFFF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9" name="Freeform 362">
              <a:extLst>
                <a:ext uri="{FF2B5EF4-FFF2-40B4-BE49-F238E27FC236}">
                  <a16:creationId xmlns:a16="http://schemas.microsoft.com/office/drawing/2014/main" id="{F0C32D81-CC26-413B-8D90-A8700723FA07}"/>
                </a:ext>
              </a:extLst>
            </p:cNvPr>
            <p:cNvSpPr>
              <a:spLocks noEditPoints="1"/>
            </p:cNvSpPr>
            <p:nvPr userDrawn="1"/>
          </p:nvSpPr>
          <p:spPr bwMode="gray">
            <a:xfrm rot="-4230569">
              <a:off x="495" y="1775"/>
              <a:ext cx="733" cy="720"/>
            </a:xfrm>
            <a:custGeom>
              <a:avLst/>
              <a:gdLst>
                <a:gd name="T0" fmla="*/ 0 w 2453"/>
                <a:gd name="T1" fmla="*/ 0 h 2458"/>
                <a:gd name="T2" fmla="*/ 0 w 2453"/>
                <a:gd name="T3" fmla="*/ 0 h 2458"/>
                <a:gd name="T4" fmla="*/ 0 w 2453"/>
                <a:gd name="T5" fmla="*/ 0 h 2458"/>
                <a:gd name="T6" fmla="*/ 0 w 2453"/>
                <a:gd name="T7" fmla="*/ 0 h 2458"/>
                <a:gd name="T8" fmla="*/ 0 w 2453"/>
                <a:gd name="T9" fmla="*/ 0 h 2458"/>
                <a:gd name="T10" fmla="*/ 0 w 2453"/>
                <a:gd name="T11" fmla="*/ 0 h 2458"/>
                <a:gd name="T12" fmla="*/ 0 w 2453"/>
                <a:gd name="T13" fmla="*/ 0 h 2458"/>
                <a:gd name="T14" fmla="*/ 0 w 2453"/>
                <a:gd name="T15" fmla="*/ 0 h 2458"/>
                <a:gd name="T16" fmla="*/ 0 w 2453"/>
                <a:gd name="T17" fmla="*/ 0 h 2458"/>
                <a:gd name="T18" fmla="*/ 0 w 2453"/>
                <a:gd name="T19" fmla="*/ 0 h 2458"/>
                <a:gd name="T20" fmla="*/ 0 w 2453"/>
                <a:gd name="T21" fmla="*/ 0 h 2458"/>
                <a:gd name="T22" fmla="*/ 0 w 2453"/>
                <a:gd name="T23" fmla="*/ 0 h 2458"/>
                <a:gd name="T24" fmla="*/ 0 w 2453"/>
                <a:gd name="T25" fmla="*/ 0 h 2458"/>
                <a:gd name="T26" fmla="*/ 0 w 2453"/>
                <a:gd name="T27" fmla="*/ 0 h 2458"/>
                <a:gd name="T28" fmla="*/ 0 w 2453"/>
                <a:gd name="T29" fmla="*/ 0 h 2458"/>
                <a:gd name="T30" fmla="*/ 0 w 2453"/>
                <a:gd name="T31" fmla="*/ 0 h 2458"/>
                <a:gd name="T32" fmla="*/ 0 w 2453"/>
                <a:gd name="T33" fmla="*/ 0 h 2458"/>
                <a:gd name="T34" fmla="*/ 0 w 2453"/>
                <a:gd name="T35" fmla="*/ 0 h 2458"/>
                <a:gd name="T36" fmla="*/ 0 w 2453"/>
                <a:gd name="T37" fmla="*/ 0 h 2458"/>
                <a:gd name="T38" fmla="*/ 0 w 2453"/>
                <a:gd name="T39" fmla="*/ 0 h 2458"/>
                <a:gd name="T40" fmla="*/ 0 w 2453"/>
                <a:gd name="T41" fmla="*/ 0 h 2458"/>
                <a:gd name="T42" fmla="*/ 0 w 2453"/>
                <a:gd name="T43" fmla="*/ 0 h 2458"/>
                <a:gd name="T44" fmla="*/ 0 w 2453"/>
                <a:gd name="T45" fmla="*/ 0 h 2458"/>
                <a:gd name="T46" fmla="*/ 0 w 2453"/>
                <a:gd name="T47" fmla="*/ 0 h 2458"/>
                <a:gd name="T48" fmla="*/ 0 w 2453"/>
                <a:gd name="T49" fmla="*/ 0 h 2458"/>
                <a:gd name="T50" fmla="*/ 0 w 2453"/>
                <a:gd name="T51" fmla="*/ 0 h 2458"/>
                <a:gd name="T52" fmla="*/ 0 w 2453"/>
                <a:gd name="T53" fmla="*/ 0 h 2458"/>
                <a:gd name="T54" fmla="*/ 0 w 2453"/>
                <a:gd name="T55" fmla="*/ 0 h 2458"/>
                <a:gd name="T56" fmla="*/ 0 w 2453"/>
                <a:gd name="T57" fmla="*/ 0 h 2458"/>
                <a:gd name="T58" fmla="*/ 0 w 2453"/>
                <a:gd name="T59" fmla="*/ 0 h 2458"/>
                <a:gd name="T60" fmla="*/ 0 w 2453"/>
                <a:gd name="T61" fmla="*/ 0 h 2458"/>
                <a:gd name="T62" fmla="*/ 0 w 2453"/>
                <a:gd name="T63" fmla="*/ 0 h 2458"/>
                <a:gd name="T64" fmla="*/ 0 w 2453"/>
                <a:gd name="T65" fmla="*/ 0 h 2458"/>
                <a:gd name="T66" fmla="*/ 0 w 2453"/>
                <a:gd name="T67" fmla="*/ 0 h 2458"/>
                <a:gd name="T68" fmla="*/ 0 w 2453"/>
                <a:gd name="T69" fmla="*/ 0 h 2458"/>
                <a:gd name="T70" fmla="*/ 0 w 2453"/>
                <a:gd name="T71" fmla="*/ 0 h 2458"/>
                <a:gd name="T72" fmla="*/ 0 w 2453"/>
                <a:gd name="T73" fmla="*/ 0 h 2458"/>
                <a:gd name="T74" fmla="*/ 0 w 2453"/>
                <a:gd name="T75" fmla="*/ 0 h 2458"/>
                <a:gd name="T76" fmla="*/ 0 w 2453"/>
                <a:gd name="T77" fmla="*/ 0 h 2458"/>
                <a:gd name="T78" fmla="*/ 0 w 2453"/>
                <a:gd name="T79" fmla="*/ 0 h 2458"/>
                <a:gd name="T80" fmla="*/ 0 w 2453"/>
                <a:gd name="T81" fmla="*/ 0 h 2458"/>
                <a:gd name="T82" fmla="*/ 0 w 2453"/>
                <a:gd name="T83" fmla="*/ 0 h 2458"/>
                <a:gd name="T84" fmla="*/ 0 w 2453"/>
                <a:gd name="T85" fmla="*/ 0 h 2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53" h="2458">
                  <a:moveTo>
                    <a:pt x="1229" y="0"/>
                  </a:moveTo>
                  <a:lnTo>
                    <a:pt x="1101" y="8"/>
                  </a:lnTo>
                  <a:lnTo>
                    <a:pt x="982" y="24"/>
                  </a:lnTo>
                  <a:lnTo>
                    <a:pt x="862" y="55"/>
                  </a:lnTo>
                  <a:lnTo>
                    <a:pt x="751" y="95"/>
                  </a:lnTo>
                  <a:lnTo>
                    <a:pt x="644" y="146"/>
                  </a:lnTo>
                  <a:lnTo>
                    <a:pt x="541" y="210"/>
                  </a:lnTo>
                  <a:lnTo>
                    <a:pt x="446" y="278"/>
                  </a:lnTo>
                  <a:lnTo>
                    <a:pt x="358" y="357"/>
                  </a:lnTo>
                  <a:lnTo>
                    <a:pt x="279" y="445"/>
                  </a:lnTo>
                  <a:lnTo>
                    <a:pt x="211" y="540"/>
                  </a:lnTo>
                  <a:lnTo>
                    <a:pt x="147" y="643"/>
                  </a:lnTo>
                  <a:lnTo>
                    <a:pt x="95" y="752"/>
                  </a:lnTo>
                  <a:lnTo>
                    <a:pt x="56" y="863"/>
                  </a:lnTo>
                  <a:lnTo>
                    <a:pt x="24" y="982"/>
                  </a:lnTo>
                  <a:lnTo>
                    <a:pt x="7" y="1101"/>
                  </a:lnTo>
                  <a:lnTo>
                    <a:pt x="0" y="1229"/>
                  </a:lnTo>
                  <a:lnTo>
                    <a:pt x="7" y="1352"/>
                  </a:lnTo>
                  <a:lnTo>
                    <a:pt x="24" y="1475"/>
                  </a:lnTo>
                  <a:lnTo>
                    <a:pt x="56" y="1595"/>
                  </a:lnTo>
                  <a:lnTo>
                    <a:pt x="95" y="1706"/>
                  </a:lnTo>
                  <a:lnTo>
                    <a:pt x="147" y="1813"/>
                  </a:lnTo>
                  <a:lnTo>
                    <a:pt x="211" y="1913"/>
                  </a:lnTo>
                  <a:lnTo>
                    <a:pt x="279" y="2008"/>
                  </a:lnTo>
                  <a:lnTo>
                    <a:pt x="358" y="2096"/>
                  </a:lnTo>
                  <a:lnTo>
                    <a:pt x="446" y="2176"/>
                  </a:lnTo>
                  <a:lnTo>
                    <a:pt x="541" y="2248"/>
                  </a:lnTo>
                  <a:lnTo>
                    <a:pt x="644" y="2310"/>
                  </a:lnTo>
                  <a:lnTo>
                    <a:pt x="751" y="2363"/>
                  </a:lnTo>
                  <a:lnTo>
                    <a:pt x="862" y="2402"/>
                  </a:lnTo>
                  <a:lnTo>
                    <a:pt x="982" y="2434"/>
                  </a:lnTo>
                  <a:lnTo>
                    <a:pt x="1101" y="2450"/>
                  </a:lnTo>
                  <a:lnTo>
                    <a:pt x="1229" y="2458"/>
                  </a:lnTo>
                  <a:lnTo>
                    <a:pt x="1352" y="2450"/>
                  </a:lnTo>
                  <a:lnTo>
                    <a:pt x="1476" y="2434"/>
                  </a:lnTo>
                  <a:lnTo>
                    <a:pt x="1594" y="2402"/>
                  </a:lnTo>
                  <a:lnTo>
                    <a:pt x="1705" y="2363"/>
                  </a:lnTo>
                  <a:lnTo>
                    <a:pt x="1814" y="2310"/>
                  </a:lnTo>
                  <a:lnTo>
                    <a:pt x="1913" y="2248"/>
                  </a:lnTo>
                  <a:lnTo>
                    <a:pt x="2008" y="2176"/>
                  </a:lnTo>
                  <a:lnTo>
                    <a:pt x="2096" y="2096"/>
                  </a:lnTo>
                  <a:lnTo>
                    <a:pt x="2175" y="2008"/>
                  </a:lnTo>
                  <a:lnTo>
                    <a:pt x="2243" y="1913"/>
                  </a:lnTo>
                  <a:lnTo>
                    <a:pt x="2306" y="1813"/>
                  </a:lnTo>
                  <a:lnTo>
                    <a:pt x="2358" y="1706"/>
                  </a:lnTo>
                  <a:lnTo>
                    <a:pt x="2397" y="1595"/>
                  </a:lnTo>
                  <a:lnTo>
                    <a:pt x="2430" y="1475"/>
                  </a:lnTo>
                  <a:lnTo>
                    <a:pt x="2445" y="1352"/>
                  </a:lnTo>
                  <a:lnTo>
                    <a:pt x="2453" y="1229"/>
                  </a:lnTo>
                  <a:lnTo>
                    <a:pt x="2445" y="1101"/>
                  </a:lnTo>
                  <a:lnTo>
                    <a:pt x="2430" y="982"/>
                  </a:lnTo>
                  <a:lnTo>
                    <a:pt x="2397" y="863"/>
                  </a:lnTo>
                  <a:lnTo>
                    <a:pt x="2358" y="752"/>
                  </a:lnTo>
                  <a:lnTo>
                    <a:pt x="2306" y="643"/>
                  </a:lnTo>
                  <a:lnTo>
                    <a:pt x="2243" y="540"/>
                  </a:lnTo>
                  <a:lnTo>
                    <a:pt x="2175" y="445"/>
                  </a:lnTo>
                  <a:lnTo>
                    <a:pt x="2096" y="357"/>
                  </a:lnTo>
                  <a:lnTo>
                    <a:pt x="2008" y="278"/>
                  </a:lnTo>
                  <a:lnTo>
                    <a:pt x="1913" y="210"/>
                  </a:lnTo>
                  <a:lnTo>
                    <a:pt x="1814" y="146"/>
                  </a:lnTo>
                  <a:lnTo>
                    <a:pt x="1705" y="95"/>
                  </a:lnTo>
                  <a:lnTo>
                    <a:pt x="1594" y="55"/>
                  </a:lnTo>
                  <a:lnTo>
                    <a:pt x="1476" y="24"/>
                  </a:lnTo>
                  <a:lnTo>
                    <a:pt x="1352" y="8"/>
                  </a:lnTo>
                  <a:lnTo>
                    <a:pt x="1229" y="0"/>
                  </a:lnTo>
                  <a:close/>
                  <a:moveTo>
                    <a:pt x="1324" y="2263"/>
                  </a:moveTo>
                  <a:lnTo>
                    <a:pt x="1217" y="2259"/>
                  </a:lnTo>
                  <a:lnTo>
                    <a:pt x="1113" y="2244"/>
                  </a:lnTo>
                  <a:lnTo>
                    <a:pt x="1010" y="2215"/>
                  </a:lnTo>
                  <a:lnTo>
                    <a:pt x="914" y="2180"/>
                  </a:lnTo>
                  <a:lnTo>
                    <a:pt x="823" y="2136"/>
                  </a:lnTo>
                  <a:lnTo>
                    <a:pt x="736" y="2084"/>
                  </a:lnTo>
                  <a:lnTo>
                    <a:pt x="656" y="2024"/>
                  </a:lnTo>
                  <a:lnTo>
                    <a:pt x="580" y="1957"/>
                  </a:lnTo>
                  <a:lnTo>
                    <a:pt x="512" y="1881"/>
                  </a:lnTo>
                  <a:lnTo>
                    <a:pt x="454" y="1802"/>
                  </a:lnTo>
                  <a:lnTo>
                    <a:pt x="402" y="1718"/>
                  </a:lnTo>
                  <a:lnTo>
                    <a:pt x="358" y="1626"/>
                  </a:lnTo>
                  <a:lnTo>
                    <a:pt x="322" y="1531"/>
                  </a:lnTo>
                  <a:lnTo>
                    <a:pt x="295" y="1432"/>
                  </a:lnTo>
                  <a:lnTo>
                    <a:pt x="279" y="1328"/>
                  </a:lnTo>
                  <a:lnTo>
                    <a:pt x="275" y="1221"/>
                  </a:lnTo>
                  <a:lnTo>
                    <a:pt x="279" y="1114"/>
                  </a:lnTo>
                  <a:lnTo>
                    <a:pt x="295" y="1009"/>
                  </a:lnTo>
                  <a:lnTo>
                    <a:pt x="322" y="910"/>
                  </a:lnTo>
                  <a:lnTo>
                    <a:pt x="358" y="815"/>
                  </a:lnTo>
                  <a:lnTo>
                    <a:pt x="402" y="723"/>
                  </a:lnTo>
                  <a:lnTo>
                    <a:pt x="454" y="635"/>
                  </a:lnTo>
                  <a:lnTo>
                    <a:pt x="512" y="557"/>
                  </a:lnTo>
                  <a:lnTo>
                    <a:pt x="580" y="481"/>
                  </a:lnTo>
                  <a:lnTo>
                    <a:pt x="656" y="413"/>
                  </a:lnTo>
                  <a:lnTo>
                    <a:pt x="736" y="353"/>
                  </a:lnTo>
                  <a:lnTo>
                    <a:pt x="823" y="302"/>
                  </a:lnTo>
                  <a:lnTo>
                    <a:pt x="914" y="258"/>
                  </a:lnTo>
                  <a:lnTo>
                    <a:pt x="1010" y="222"/>
                  </a:lnTo>
                  <a:lnTo>
                    <a:pt x="1113" y="195"/>
                  </a:lnTo>
                  <a:lnTo>
                    <a:pt x="1217" y="178"/>
                  </a:lnTo>
                  <a:lnTo>
                    <a:pt x="1324" y="174"/>
                  </a:lnTo>
                  <a:lnTo>
                    <a:pt x="1427" y="178"/>
                  </a:lnTo>
                  <a:lnTo>
                    <a:pt x="1530" y="195"/>
                  </a:lnTo>
                  <a:lnTo>
                    <a:pt x="1630" y="222"/>
                  </a:lnTo>
                  <a:lnTo>
                    <a:pt x="1726" y="258"/>
                  </a:lnTo>
                  <a:lnTo>
                    <a:pt x="1818" y="302"/>
                  </a:lnTo>
                  <a:lnTo>
                    <a:pt x="1901" y="353"/>
                  </a:lnTo>
                  <a:lnTo>
                    <a:pt x="1985" y="413"/>
                  </a:lnTo>
                  <a:lnTo>
                    <a:pt x="2055" y="481"/>
                  </a:lnTo>
                  <a:lnTo>
                    <a:pt x="2123" y="557"/>
                  </a:lnTo>
                  <a:lnTo>
                    <a:pt x="2183" y="635"/>
                  </a:lnTo>
                  <a:lnTo>
                    <a:pt x="2235" y="723"/>
                  </a:lnTo>
                  <a:lnTo>
                    <a:pt x="2278" y="815"/>
                  </a:lnTo>
                  <a:lnTo>
                    <a:pt x="2313" y="910"/>
                  </a:lnTo>
                  <a:lnTo>
                    <a:pt x="2342" y="1009"/>
                  </a:lnTo>
                  <a:lnTo>
                    <a:pt x="2358" y="1114"/>
                  </a:lnTo>
                  <a:lnTo>
                    <a:pt x="2362" y="1221"/>
                  </a:lnTo>
                  <a:lnTo>
                    <a:pt x="2358" y="1328"/>
                  </a:lnTo>
                  <a:lnTo>
                    <a:pt x="2342" y="1432"/>
                  </a:lnTo>
                  <a:lnTo>
                    <a:pt x="2313" y="1531"/>
                  </a:lnTo>
                  <a:lnTo>
                    <a:pt x="2278" y="1626"/>
                  </a:lnTo>
                  <a:lnTo>
                    <a:pt x="2235" y="1718"/>
                  </a:lnTo>
                  <a:lnTo>
                    <a:pt x="2183" y="1802"/>
                  </a:lnTo>
                  <a:lnTo>
                    <a:pt x="2123" y="1881"/>
                  </a:lnTo>
                  <a:lnTo>
                    <a:pt x="2055" y="1957"/>
                  </a:lnTo>
                  <a:lnTo>
                    <a:pt x="1985" y="2024"/>
                  </a:lnTo>
                  <a:lnTo>
                    <a:pt x="1901" y="2084"/>
                  </a:lnTo>
                  <a:lnTo>
                    <a:pt x="1818" y="2136"/>
                  </a:lnTo>
                  <a:lnTo>
                    <a:pt x="1726" y="2180"/>
                  </a:lnTo>
                  <a:lnTo>
                    <a:pt x="1630" y="2215"/>
                  </a:lnTo>
                  <a:lnTo>
                    <a:pt x="1530" y="2244"/>
                  </a:lnTo>
                  <a:lnTo>
                    <a:pt x="1427" y="2259"/>
                  </a:lnTo>
                  <a:lnTo>
                    <a:pt x="1324" y="2263"/>
                  </a:ln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70" name="Group 325">
            <a:extLst>
              <a:ext uri="{FF2B5EF4-FFF2-40B4-BE49-F238E27FC236}">
                <a16:creationId xmlns:a16="http://schemas.microsoft.com/office/drawing/2014/main" id="{88FAC6FD-7DEC-4794-801E-14FD98241B4A}"/>
              </a:ext>
            </a:extLst>
          </p:cNvPr>
          <p:cNvGrpSpPr>
            <a:grpSpLocks/>
          </p:cNvGrpSpPr>
          <p:nvPr/>
        </p:nvGrpSpPr>
        <p:grpSpPr bwMode="auto">
          <a:xfrm>
            <a:off x="685800" y="2438400"/>
            <a:ext cx="1828800" cy="868363"/>
            <a:chOff x="1152" y="584"/>
            <a:chExt cx="3946" cy="1960"/>
          </a:xfrm>
        </p:grpSpPr>
        <p:sp>
          <p:nvSpPr>
            <p:cNvPr id="71" name="Freeform 315">
              <a:extLst>
                <a:ext uri="{FF2B5EF4-FFF2-40B4-BE49-F238E27FC236}">
                  <a16:creationId xmlns:a16="http://schemas.microsoft.com/office/drawing/2014/main" id="{7F105EF0-03BF-48FF-9A47-546219F9D8EA}"/>
                </a:ext>
              </a:extLst>
            </p:cNvPr>
            <p:cNvSpPr>
              <a:spLocks/>
            </p:cNvSpPr>
            <p:nvPr userDrawn="1"/>
          </p:nvSpPr>
          <p:spPr bwMode="gray">
            <a:xfrm>
              <a:off x="1152" y="584"/>
              <a:ext cx="3919" cy="1720"/>
            </a:xfrm>
            <a:custGeom>
              <a:avLst/>
              <a:gdLst>
                <a:gd name="T0" fmla="*/ 0 w 3920"/>
                <a:gd name="T1" fmla="*/ 1500 h 1720"/>
                <a:gd name="T2" fmla="*/ 768 w 3920"/>
                <a:gd name="T3" fmla="*/ 424 h 1720"/>
                <a:gd name="T4" fmla="*/ 2200 w 3920"/>
                <a:gd name="T5" fmla="*/ 424 h 1720"/>
                <a:gd name="T6" fmla="*/ 3912 w 3920"/>
                <a:gd name="T7" fmla="*/ 828 h 1720"/>
                <a:gd name="T8" fmla="*/ 3208 w 3920"/>
                <a:gd name="T9" fmla="*/ 1720 h 1720"/>
                <a:gd name="T10" fmla="*/ 1524 w 3920"/>
                <a:gd name="T11" fmla="*/ 1600 h 1720"/>
                <a:gd name="T12" fmla="*/ 3224 w 3920"/>
                <a:gd name="T13" fmla="*/ 1628 h 1720"/>
                <a:gd name="T14" fmla="*/ 3740 w 3920"/>
                <a:gd name="T15" fmla="*/ 820 h 1720"/>
                <a:gd name="T16" fmla="*/ 2248 w 3920"/>
                <a:gd name="T17" fmla="*/ 472 h 1720"/>
                <a:gd name="T18" fmla="*/ 1468 w 3920"/>
                <a:gd name="T19" fmla="*/ 1524 h 1720"/>
                <a:gd name="T20" fmla="*/ 2152 w 3920"/>
                <a:gd name="T21" fmla="*/ 472 h 1720"/>
                <a:gd name="T22" fmla="*/ 812 w 3920"/>
                <a:gd name="T23" fmla="*/ 508 h 1720"/>
                <a:gd name="T24" fmla="*/ 96 w 3920"/>
                <a:gd name="T25" fmla="*/ 1432 h 1720"/>
                <a:gd name="T26" fmla="*/ 1488 w 3920"/>
                <a:gd name="T27" fmla="*/ 1576 h 1720"/>
                <a:gd name="T28" fmla="*/ 0 w 3920"/>
                <a:gd name="T29" fmla="*/ 1500 h 1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20" h="1720">
                  <a:moveTo>
                    <a:pt x="0" y="1500"/>
                  </a:moveTo>
                  <a:cubicBezTo>
                    <a:pt x="0" y="1500"/>
                    <a:pt x="288" y="936"/>
                    <a:pt x="768" y="424"/>
                  </a:cubicBezTo>
                  <a:cubicBezTo>
                    <a:pt x="1652" y="0"/>
                    <a:pt x="2208" y="424"/>
                    <a:pt x="2208" y="424"/>
                  </a:cubicBezTo>
                  <a:cubicBezTo>
                    <a:pt x="3440" y="8"/>
                    <a:pt x="3752" y="612"/>
                    <a:pt x="3920" y="828"/>
                  </a:cubicBezTo>
                  <a:cubicBezTo>
                    <a:pt x="3660" y="1224"/>
                    <a:pt x="3216" y="1720"/>
                    <a:pt x="3216" y="1720"/>
                  </a:cubicBezTo>
                  <a:cubicBezTo>
                    <a:pt x="2844" y="1540"/>
                    <a:pt x="2504" y="1284"/>
                    <a:pt x="1524" y="1600"/>
                  </a:cubicBezTo>
                  <a:cubicBezTo>
                    <a:pt x="2400" y="1068"/>
                    <a:pt x="3000" y="1500"/>
                    <a:pt x="3232" y="1628"/>
                  </a:cubicBezTo>
                  <a:cubicBezTo>
                    <a:pt x="3512" y="1242"/>
                    <a:pt x="3672" y="1012"/>
                    <a:pt x="3748" y="820"/>
                  </a:cubicBezTo>
                  <a:cubicBezTo>
                    <a:pt x="3316" y="320"/>
                    <a:pt x="2643" y="350"/>
                    <a:pt x="2256" y="472"/>
                  </a:cubicBezTo>
                  <a:cubicBezTo>
                    <a:pt x="1872" y="1000"/>
                    <a:pt x="1484" y="1524"/>
                    <a:pt x="1468" y="1524"/>
                  </a:cubicBezTo>
                  <a:cubicBezTo>
                    <a:pt x="1700" y="948"/>
                    <a:pt x="2160" y="472"/>
                    <a:pt x="2160" y="472"/>
                  </a:cubicBezTo>
                  <a:cubicBezTo>
                    <a:pt x="2051" y="303"/>
                    <a:pt x="1280" y="296"/>
                    <a:pt x="812" y="508"/>
                  </a:cubicBezTo>
                  <a:cubicBezTo>
                    <a:pt x="452" y="988"/>
                    <a:pt x="96" y="1432"/>
                    <a:pt x="96" y="1432"/>
                  </a:cubicBezTo>
                  <a:cubicBezTo>
                    <a:pt x="1024" y="1112"/>
                    <a:pt x="1488" y="1576"/>
                    <a:pt x="1488" y="1576"/>
                  </a:cubicBezTo>
                  <a:cubicBezTo>
                    <a:pt x="1472" y="1587"/>
                    <a:pt x="792" y="1324"/>
                    <a:pt x="0" y="1500"/>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 name="Freeform 316">
              <a:extLst>
                <a:ext uri="{FF2B5EF4-FFF2-40B4-BE49-F238E27FC236}">
                  <a16:creationId xmlns:a16="http://schemas.microsoft.com/office/drawing/2014/main" id="{93218719-8802-447B-8410-04FEB330B534}"/>
                </a:ext>
              </a:extLst>
            </p:cNvPr>
            <p:cNvSpPr>
              <a:spLocks/>
            </p:cNvSpPr>
            <p:nvPr userDrawn="1"/>
          </p:nvSpPr>
          <p:spPr bwMode="gray">
            <a:xfrm>
              <a:off x="2878" y="1584"/>
              <a:ext cx="2220" cy="960"/>
            </a:xfrm>
            <a:custGeom>
              <a:avLst/>
              <a:gdLst>
                <a:gd name="T0" fmla="*/ 0 w 2218"/>
                <a:gd name="T1" fmla="*/ 672 h 960"/>
                <a:gd name="T2" fmla="*/ 1648 w 2218"/>
                <a:gd name="T3" fmla="*/ 960 h 960"/>
                <a:gd name="T4" fmla="*/ 2224 w 2218"/>
                <a:gd name="T5" fmla="*/ 0 h 960"/>
                <a:gd name="T6" fmla="*/ 1588 w 2218"/>
                <a:gd name="T7" fmla="*/ 888 h 960"/>
                <a:gd name="T8" fmla="*/ 0 w 2218"/>
                <a:gd name="T9" fmla="*/ 672 h 9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8" h="960">
                  <a:moveTo>
                    <a:pt x="0" y="672"/>
                  </a:moveTo>
                  <a:cubicBezTo>
                    <a:pt x="1004" y="672"/>
                    <a:pt x="1252" y="944"/>
                    <a:pt x="1640" y="960"/>
                  </a:cubicBezTo>
                  <a:cubicBezTo>
                    <a:pt x="2068" y="464"/>
                    <a:pt x="2218" y="12"/>
                    <a:pt x="2208" y="0"/>
                  </a:cubicBezTo>
                  <a:cubicBezTo>
                    <a:pt x="2148" y="40"/>
                    <a:pt x="1840" y="516"/>
                    <a:pt x="1580" y="888"/>
                  </a:cubicBezTo>
                  <a:cubicBezTo>
                    <a:pt x="740" y="544"/>
                    <a:pt x="268" y="624"/>
                    <a:pt x="0" y="67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 name="Freeform 317">
              <a:extLst>
                <a:ext uri="{FF2B5EF4-FFF2-40B4-BE49-F238E27FC236}">
                  <a16:creationId xmlns:a16="http://schemas.microsoft.com/office/drawing/2014/main" id="{F7E22897-4EA9-4DCC-AAAE-F422DFCF0E88}"/>
                </a:ext>
              </a:extLst>
            </p:cNvPr>
            <p:cNvSpPr>
              <a:spLocks/>
            </p:cNvSpPr>
            <p:nvPr userDrawn="1"/>
          </p:nvSpPr>
          <p:spPr bwMode="gray">
            <a:xfrm>
              <a:off x="1248" y="2032"/>
              <a:ext cx="1583" cy="394"/>
            </a:xfrm>
            <a:custGeom>
              <a:avLst/>
              <a:gdLst>
                <a:gd name="T0" fmla="*/ 0 w 1584"/>
                <a:gd name="T1" fmla="*/ 232 h 392"/>
                <a:gd name="T2" fmla="*/ 1144 w 1584"/>
                <a:gd name="T3" fmla="*/ 232 h 392"/>
                <a:gd name="T4" fmla="*/ 1576 w 1584"/>
                <a:gd name="T5" fmla="*/ 280 h 392"/>
                <a:gd name="T6" fmla="*/ 1136 w 1584"/>
                <a:gd name="T7" fmla="*/ 152 h 392"/>
                <a:gd name="T8" fmla="*/ 0 w 1584"/>
                <a:gd name="T9" fmla="*/ 23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4" h="392">
                  <a:moveTo>
                    <a:pt x="0" y="224"/>
                  </a:moveTo>
                  <a:cubicBezTo>
                    <a:pt x="628" y="84"/>
                    <a:pt x="892" y="108"/>
                    <a:pt x="1152" y="224"/>
                  </a:cubicBezTo>
                  <a:cubicBezTo>
                    <a:pt x="1320" y="336"/>
                    <a:pt x="1380" y="392"/>
                    <a:pt x="1584" y="272"/>
                  </a:cubicBezTo>
                  <a:cubicBezTo>
                    <a:pt x="1360" y="320"/>
                    <a:pt x="1240" y="188"/>
                    <a:pt x="1144" y="144"/>
                  </a:cubicBezTo>
                  <a:cubicBezTo>
                    <a:pt x="1048" y="100"/>
                    <a:pt x="372" y="0"/>
                    <a:pt x="0" y="224"/>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 name="Freeform 318">
              <a:extLst>
                <a:ext uri="{FF2B5EF4-FFF2-40B4-BE49-F238E27FC236}">
                  <a16:creationId xmlns:a16="http://schemas.microsoft.com/office/drawing/2014/main" id="{9F40E43A-40AB-40DB-BE41-5600187635B4}"/>
                </a:ext>
              </a:extLst>
            </p:cNvPr>
            <p:cNvSpPr>
              <a:spLocks/>
            </p:cNvSpPr>
            <p:nvPr userDrawn="1"/>
          </p:nvSpPr>
          <p:spPr bwMode="gray">
            <a:xfrm>
              <a:off x="2782" y="2032"/>
              <a:ext cx="1733" cy="344"/>
            </a:xfrm>
            <a:custGeom>
              <a:avLst/>
              <a:gdLst>
                <a:gd name="T0" fmla="*/ 0 w 1731"/>
                <a:gd name="T1" fmla="*/ 176 h 344"/>
                <a:gd name="T2" fmla="*/ 1620 w 1731"/>
                <a:gd name="T3" fmla="*/ 344 h 344"/>
                <a:gd name="T4" fmla="*/ 768 w 1731"/>
                <a:gd name="T5" fmla="*/ 72 h 344"/>
                <a:gd name="T6" fmla="*/ 0 w 1731"/>
                <a:gd name="T7" fmla="*/ 176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 name="Freeform 319">
              <a:extLst>
                <a:ext uri="{FF2B5EF4-FFF2-40B4-BE49-F238E27FC236}">
                  <a16:creationId xmlns:a16="http://schemas.microsoft.com/office/drawing/2014/main" id="{0D8CF668-8FAD-4C25-8B16-5D36F445519E}"/>
                </a:ext>
              </a:extLst>
            </p:cNvPr>
            <p:cNvSpPr>
              <a:spLocks/>
            </p:cNvSpPr>
            <p:nvPr userDrawn="1"/>
          </p:nvSpPr>
          <p:spPr bwMode="gray">
            <a:xfrm>
              <a:off x="4440" y="1680"/>
              <a:ext cx="504" cy="670"/>
            </a:xfrm>
            <a:custGeom>
              <a:avLst/>
              <a:gdLst>
                <a:gd name="T0" fmla="*/ 456 w 504"/>
                <a:gd name="T1" fmla="*/ 48 h 672"/>
                <a:gd name="T2" fmla="*/ 312 w 504"/>
                <a:gd name="T3" fmla="*/ 328 h 672"/>
                <a:gd name="T4" fmla="*/ 24 w 504"/>
                <a:gd name="T5" fmla="*/ 608 h 672"/>
                <a:gd name="T6" fmla="*/ 456 w 504"/>
                <a:gd name="T7" fmla="*/ 48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4" h="672">
                  <a:moveTo>
                    <a:pt x="456" y="48"/>
                  </a:moveTo>
                  <a:cubicBezTo>
                    <a:pt x="504" y="0"/>
                    <a:pt x="384" y="240"/>
                    <a:pt x="312" y="336"/>
                  </a:cubicBezTo>
                  <a:cubicBezTo>
                    <a:pt x="240" y="432"/>
                    <a:pt x="0" y="672"/>
                    <a:pt x="24" y="624"/>
                  </a:cubicBezTo>
                  <a:lnTo>
                    <a:pt x="456" y="48"/>
                  </a:ln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 name="Freeform 320">
              <a:extLst>
                <a:ext uri="{FF2B5EF4-FFF2-40B4-BE49-F238E27FC236}">
                  <a16:creationId xmlns:a16="http://schemas.microsoft.com/office/drawing/2014/main" id="{7A19E2EE-138A-4CFE-99A5-C584AEB34ACF}"/>
                </a:ext>
              </a:extLst>
            </p:cNvPr>
            <p:cNvSpPr>
              <a:spLocks/>
            </p:cNvSpPr>
            <p:nvPr userDrawn="1"/>
          </p:nvSpPr>
          <p:spPr bwMode="gray">
            <a:xfrm>
              <a:off x="3423" y="1430"/>
              <a:ext cx="1082" cy="301"/>
            </a:xfrm>
            <a:custGeom>
              <a:avLst/>
              <a:gdLst>
                <a:gd name="T0" fmla="*/ 0 w 1081"/>
                <a:gd name="T1" fmla="*/ 36 h 301"/>
                <a:gd name="T2" fmla="*/ 1000 w 1081"/>
                <a:gd name="T3" fmla="*/ 300 h 301"/>
                <a:gd name="T4" fmla="*/ 536 w 1081"/>
                <a:gd name="T5" fmla="*/ 44 h 301"/>
                <a:gd name="T6" fmla="*/ 0 w 1081"/>
                <a:gd name="T7" fmla="*/ 36 h 3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1" h="301">
                  <a:moveTo>
                    <a:pt x="0" y="36"/>
                  </a:moveTo>
                  <a:cubicBezTo>
                    <a:pt x="576" y="52"/>
                    <a:pt x="992" y="300"/>
                    <a:pt x="992" y="300"/>
                  </a:cubicBezTo>
                  <a:cubicBezTo>
                    <a:pt x="1081" y="301"/>
                    <a:pt x="701" y="88"/>
                    <a:pt x="536" y="44"/>
                  </a:cubicBezTo>
                  <a:cubicBezTo>
                    <a:pt x="371" y="0"/>
                    <a:pt x="216" y="0"/>
                    <a:pt x="0" y="3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 name="Freeform 321">
              <a:extLst>
                <a:ext uri="{FF2B5EF4-FFF2-40B4-BE49-F238E27FC236}">
                  <a16:creationId xmlns:a16="http://schemas.microsoft.com/office/drawing/2014/main" id="{B66DB1AE-C6CB-4F25-AAED-B03BD65A3F1F}"/>
                </a:ext>
              </a:extLst>
            </p:cNvPr>
            <p:cNvSpPr>
              <a:spLocks/>
            </p:cNvSpPr>
            <p:nvPr userDrawn="1"/>
          </p:nvSpPr>
          <p:spPr bwMode="gray">
            <a:xfrm rot="-136485">
              <a:off x="3522" y="1114"/>
              <a:ext cx="1082" cy="301"/>
            </a:xfrm>
            <a:custGeom>
              <a:avLst/>
              <a:gdLst>
                <a:gd name="T0" fmla="*/ 0 w 1081"/>
                <a:gd name="T1" fmla="*/ 36 h 301"/>
                <a:gd name="T2" fmla="*/ 1000 w 1081"/>
                <a:gd name="T3" fmla="*/ 300 h 301"/>
                <a:gd name="T4" fmla="*/ 536 w 1081"/>
                <a:gd name="T5" fmla="*/ 44 h 301"/>
                <a:gd name="T6" fmla="*/ 0 w 1081"/>
                <a:gd name="T7" fmla="*/ 36 h 3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1" h="301">
                  <a:moveTo>
                    <a:pt x="0" y="36"/>
                  </a:moveTo>
                  <a:cubicBezTo>
                    <a:pt x="576" y="52"/>
                    <a:pt x="992" y="300"/>
                    <a:pt x="992" y="300"/>
                  </a:cubicBezTo>
                  <a:cubicBezTo>
                    <a:pt x="1081" y="301"/>
                    <a:pt x="701" y="88"/>
                    <a:pt x="536" y="44"/>
                  </a:cubicBezTo>
                  <a:cubicBezTo>
                    <a:pt x="371" y="0"/>
                    <a:pt x="216" y="0"/>
                    <a:pt x="0" y="3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 name="Freeform 322">
              <a:extLst>
                <a:ext uri="{FF2B5EF4-FFF2-40B4-BE49-F238E27FC236}">
                  <a16:creationId xmlns:a16="http://schemas.microsoft.com/office/drawing/2014/main" id="{62F8D9ED-41E5-4D55-8FFB-80F70DDB4674}"/>
                </a:ext>
              </a:extLst>
            </p:cNvPr>
            <p:cNvSpPr>
              <a:spLocks/>
            </p:cNvSpPr>
            <p:nvPr userDrawn="1"/>
          </p:nvSpPr>
          <p:spPr bwMode="gray">
            <a:xfrm>
              <a:off x="1940" y="1129"/>
              <a:ext cx="1014" cy="172"/>
            </a:xfrm>
            <a:custGeom>
              <a:avLst/>
              <a:gdLst>
                <a:gd name="T0" fmla="*/ 0 w 1013"/>
                <a:gd name="T1" fmla="*/ 124 h 171"/>
                <a:gd name="T2" fmla="*/ 940 w 1013"/>
                <a:gd name="T3" fmla="*/ 164 h 171"/>
                <a:gd name="T4" fmla="*/ 485 w 1013"/>
                <a:gd name="T5" fmla="*/ 23 h 171"/>
                <a:gd name="T6" fmla="*/ 0 w 1013"/>
                <a:gd name="T7" fmla="*/ 124 h 1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3" h="171">
                  <a:moveTo>
                    <a:pt x="0" y="116"/>
                  </a:moveTo>
                  <a:cubicBezTo>
                    <a:pt x="620" y="0"/>
                    <a:pt x="851" y="171"/>
                    <a:pt x="932" y="156"/>
                  </a:cubicBezTo>
                  <a:cubicBezTo>
                    <a:pt x="1013" y="141"/>
                    <a:pt x="640" y="30"/>
                    <a:pt x="485" y="23"/>
                  </a:cubicBezTo>
                  <a:cubicBezTo>
                    <a:pt x="337" y="16"/>
                    <a:pt x="182" y="59"/>
                    <a:pt x="0" y="11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9" name="Freeform 323">
              <a:extLst>
                <a:ext uri="{FF2B5EF4-FFF2-40B4-BE49-F238E27FC236}">
                  <a16:creationId xmlns:a16="http://schemas.microsoft.com/office/drawing/2014/main" id="{1BF9BEDC-98DB-4488-8C7C-24C1C7603495}"/>
                </a:ext>
              </a:extLst>
            </p:cNvPr>
            <p:cNvSpPr>
              <a:spLocks/>
            </p:cNvSpPr>
            <p:nvPr userDrawn="1"/>
          </p:nvSpPr>
          <p:spPr bwMode="gray">
            <a:xfrm>
              <a:off x="1803" y="1376"/>
              <a:ext cx="1014" cy="172"/>
            </a:xfrm>
            <a:custGeom>
              <a:avLst/>
              <a:gdLst>
                <a:gd name="T0" fmla="*/ 0 w 1013"/>
                <a:gd name="T1" fmla="*/ 124 h 171"/>
                <a:gd name="T2" fmla="*/ 940 w 1013"/>
                <a:gd name="T3" fmla="*/ 164 h 171"/>
                <a:gd name="T4" fmla="*/ 485 w 1013"/>
                <a:gd name="T5" fmla="*/ 23 h 171"/>
                <a:gd name="T6" fmla="*/ 0 w 1013"/>
                <a:gd name="T7" fmla="*/ 124 h 1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3" h="171">
                  <a:moveTo>
                    <a:pt x="0" y="116"/>
                  </a:moveTo>
                  <a:cubicBezTo>
                    <a:pt x="620" y="0"/>
                    <a:pt x="851" y="171"/>
                    <a:pt x="932" y="156"/>
                  </a:cubicBezTo>
                  <a:cubicBezTo>
                    <a:pt x="1013" y="141"/>
                    <a:pt x="640" y="30"/>
                    <a:pt x="485" y="23"/>
                  </a:cubicBezTo>
                  <a:cubicBezTo>
                    <a:pt x="337" y="16"/>
                    <a:pt x="182" y="59"/>
                    <a:pt x="0" y="11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0" name="Freeform 324">
              <a:extLst>
                <a:ext uri="{FF2B5EF4-FFF2-40B4-BE49-F238E27FC236}">
                  <a16:creationId xmlns:a16="http://schemas.microsoft.com/office/drawing/2014/main" id="{A0332E4D-5A06-45ED-ACAB-06EA020DFBB2}"/>
                </a:ext>
              </a:extLst>
            </p:cNvPr>
            <p:cNvSpPr>
              <a:spLocks/>
            </p:cNvSpPr>
            <p:nvPr userDrawn="1"/>
          </p:nvSpPr>
          <p:spPr bwMode="gray">
            <a:xfrm>
              <a:off x="1604" y="1677"/>
              <a:ext cx="1058" cy="154"/>
            </a:xfrm>
            <a:custGeom>
              <a:avLst/>
              <a:gdLst>
                <a:gd name="T0" fmla="*/ 0 w 1057"/>
                <a:gd name="T1" fmla="*/ 92 h 155"/>
                <a:gd name="T2" fmla="*/ 980 w 1057"/>
                <a:gd name="T3" fmla="*/ 132 h 155"/>
                <a:gd name="T4" fmla="*/ 506 w 1057"/>
                <a:gd name="T5" fmla="*/ 7 h 155"/>
                <a:gd name="T6" fmla="*/ 0 w 1057"/>
                <a:gd name="T7" fmla="*/ 92 h 1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57" h="155">
                  <a:moveTo>
                    <a:pt x="0" y="100"/>
                  </a:moveTo>
                  <a:cubicBezTo>
                    <a:pt x="652" y="36"/>
                    <a:pt x="888" y="155"/>
                    <a:pt x="972" y="140"/>
                  </a:cubicBezTo>
                  <a:cubicBezTo>
                    <a:pt x="1057" y="125"/>
                    <a:pt x="668" y="14"/>
                    <a:pt x="506" y="7"/>
                  </a:cubicBezTo>
                  <a:cubicBezTo>
                    <a:pt x="352" y="0"/>
                    <a:pt x="190" y="43"/>
                    <a:pt x="0" y="100"/>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pic>
        <p:nvPicPr>
          <p:cNvPr id="81" name="Picture 217" descr="1">
            <a:extLst>
              <a:ext uri="{FF2B5EF4-FFF2-40B4-BE49-F238E27FC236}">
                <a16:creationId xmlns:a16="http://schemas.microsoft.com/office/drawing/2014/main" id="{6EE3373A-5EE1-4397-8A1A-3D83E64F48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3951" b="32347"/>
          <a:stretch>
            <a:fillRect/>
          </a:stretch>
        </p:blipFill>
        <p:spPr bwMode="gray">
          <a:xfrm>
            <a:off x="5965825" y="3657600"/>
            <a:ext cx="11969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 name="Group 387">
            <a:extLst>
              <a:ext uri="{FF2B5EF4-FFF2-40B4-BE49-F238E27FC236}">
                <a16:creationId xmlns:a16="http://schemas.microsoft.com/office/drawing/2014/main" id="{4EFF9829-D1C3-4DEF-B0D8-5380A599BF5A}"/>
              </a:ext>
            </a:extLst>
          </p:cNvPr>
          <p:cNvGrpSpPr>
            <a:grpSpLocks/>
          </p:cNvGrpSpPr>
          <p:nvPr/>
        </p:nvGrpSpPr>
        <p:grpSpPr bwMode="auto">
          <a:xfrm rot="3173108">
            <a:off x="3270250" y="4654550"/>
            <a:ext cx="1370013" cy="595313"/>
            <a:chOff x="4071" y="1962"/>
            <a:chExt cx="1414" cy="588"/>
          </a:xfrm>
        </p:grpSpPr>
        <p:sp>
          <p:nvSpPr>
            <p:cNvPr id="83" name="Freeform 381">
              <a:extLst>
                <a:ext uri="{FF2B5EF4-FFF2-40B4-BE49-F238E27FC236}">
                  <a16:creationId xmlns:a16="http://schemas.microsoft.com/office/drawing/2014/main" id="{5F082CF9-54A5-441D-A0E7-ED04F79CF765}"/>
                </a:ext>
              </a:extLst>
            </p:cNvPr>
            <p:cNvSpPr>
              <a:spLocks/>
            </p:cNvSpPr>
            <p:nvPr userDrawn="1"/>
          </p:nvSpPr>
          <p:spPr bwMode="gray">
            <a:xfrm>
              <a:off x="4801" y="1945"/>
              <a:ext cx="667" cy="557"/>
            </a:xfrm>
            <a:custGeom>
              <a:avLst/>
              <a:gdLst>
                <a:gd name="T0" fmla="*/ 369 w 667"/>
                <a:gd name="T1" fmla="*/ 51 h 556"/>
                <a:gd name="T2" fmla="*/ 568 w 667"/>
                <a:gd name="T3" fmla="*/ 51 h 556"/>
                <a:gd name="T4" fmla="*/ 619 w 667"/>
                <a:gd name="T5" fmla="*/ 266 h 556"/>
                <a:gd name="T6" fmla="*/ 351 w 667"/>
                <a:gd name="T7" fmla="*/ 448 h 556"/>
                <a:gd name="T8" fmla="*/ 221 w 667"/>
                <a:gd name="T9" fmla="*/ 499 h 556"/>
                <a:gd name="T10" fmla="*/ 63 w 667"/>
                <a:gd name="T11" fmla="*/ 452 h 556"/>
                <a:gd name="T12" fmla="*/ 54 w 667"/>
                <a:gd name="T13" fmla="*/ 434 h 556"/>
                <a:gd name="T14" fmla="*/ 32 w 667"/>
                <a:gd name="T15" fmla="*/ 367 h 556"/>
                <a:gd name="T16" fmla="*/ 158 w 667"/>
                <a:gd name="T17" fmla="*/ 270 h 556"/>
                <a:gd name="T18" fmla="*/ 219 w 667"/>
                <a:gd name="T19" fmla="*/ 303 h 556"/>
                <a:gd name="T20" fmla="*/ 321 w 667"/>
                <a:gd name="T21" fmla="*/ 458 h 556"/>
                <a:gd name="T22" fmla="*/ 232 w 667"/>
                <a:gd name="T23" fmla="*/ 290 h 556"/>
                <a:gd name="T24" fmla="*/ 149 w 667"/>
                <a:gd name="T25" fmla="*/ 241 h 556"/>
                <a:gd name="T26" fmla="*/ 23 w 667"/>
                <a:gd name="T27" fmla="*/ 331 h 556"/>
                <a:gd name="T28" fmla="*/ 4 w 667"/>
                <a:gd name="T29" fmla="*/ 409 h 556"/>
                <a:gd name="T30" fmla="*/ 59 w 667"/>
                <a:gd name="T31" fmla="*/ 508 h 556"/>
                <a:gd name="T32" fmla="*/ 94 w 667"/>
                <a:gd name="T33" fmla="*/ 538 h 556"/>
                <a:gd name="T34" fmla="*/ 130 w 667"/>
                <a:gd name="T35" fmla="*/ 559 h 556"/>
                <a:gd name="T36" fmla="*/ 159 w 667"/>
                <a:gd name="T37" fmla="*/ 564 h 556"/>
                <a:gd name="T38" fmla="*/ 203 w 667"/>
                <a:gd name="T39" fmla="*/ 552 h 556"/>
                <a:gd name="T40" fmla="*/ 366 w 667"/>
                <a:gd name="T41" fmla="*/ 480 h 556"/>
                <a:gd name="T42" fmla="*/ 419 w 667"/>
                <a:gd name="T43" fmla="*/ 457 h 556"/>
                <a:gd name="T44" fmla="*/ 495 w 667"/>
                <a:gd name="T45" fmla="*/ 422 h 556"/>
                <a:gd name="T46" fmla="*/ 540 w 667"/>
                <a:gd name="T47" fmla="*/ 396 h 556"/>
                <a:gd name="T48" fmla="*/ 591 w 667"/>
                <a:gd name="T49" fmla="*/ 359 h 556"/>
                <a:gd name="T50" fmla="*/ 623 w 667"/>
                <a:gd name="T51" fmla="*/ 321 h 556"/>
                <a:gd name="T52" fmla="*/ 647 w 667"/>
                <a:gd name="T53" fmla="*/ 261 h 556"/>
                <a:gd name="T54" fmla="*/ 658 w 667"/>
                <a:gd name="T55" fmla="*/ 232 h 556"/>
                <a:gd name="T56" fmla="*/ 668 w 667"/>
                <a:gd name="T57" fmla="*/ 159 h 556"/>
                <a:gd name="T58" fmla="*/ 588 w 667"/>
                <a:gd name="T59" fmla="*/ 38 h 556"/>
                <a:gd name="T60" fmla="*/ 529 w 667"/>
                <a:gd name="T61" fmla="*/ 10 h 556"/>
                <a:gd name="T62" fmla="*/ 489 w 667"/>
                <a:gd name="T63" fmla="*/ 1 h 556"/>
                <a:gd name="T64" fmla="*/ 451 w 667"/>
                <a:gd name="T65" fmla="*/ 1 h 556"/>
                <a:gd name="T66" fmla="*/ 415 w 667"/>
                <a:gd name="T67" fmla="*/ 9 h 556"/>
                <a:gd name="T68" fmla="*/ 382 w 667"/>
                <a:gd name="T69" fmla="*/ 23 h 556"/>
                <a:gd name="T70" fmla="*/ 335 w 667"/>
                <a:gd name="T71" fmla="*/ 46 h 556"/>
                <a:gd name="T72" fmla="*/ 296 w 667"/>
                <a:gd name="T73" fmla="*/ 68 h 556"/>
                <a:gd name="T74" fmla="*/ 260 w 667"/>
                <a:gd name="T75" fmla="*/ 94 h 556"/>
                <a:gd name="T76" fmla="*/ 237 w 667"/>
                <a:gd name="T77" fmla="*/ 114 h 556"/>
                <a:gd name="T78" fmla="*/ 206 w 667"/>
                <a:gd name="T79" fmla="*/ 144 h 556"/>
                <a:gd name="T80" fmla="*/ 149 w 667"/>
                <a:gd name="T81" fmla="*/ 198 h 5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67" h="556">
                  <a:moveTo>
                    <a:pt x="171" y="189"/>
                  </a:moveTo>
                  <a:lnTo>
                    <a:pt x="368" y="51"/>
                  </a:lnTo>
                  <a:cubicBezTo>
                    <a:pt x="417" y="23"/>
                    <a:pt x="435" y="20"/>
                    <a:pt x="468" y="20"/>
                  </a:cubicBezTo>
                  <a:cubicBezTo>
                    <a:pt x="501" y="20"/>
                    <a:pt x="537" y="28"/>
                    <a:pt x="567" y="51"/>
                  </a:cubicBezTo>
                  <a:cubicBezTo>
                    <a:pt x="597" y="74"/>
                    <a:pt x="642" y="122"/>
                    <a:pt x="650" y="158"/>
                  </a:cubicBezTo>
                  <a:cubicBezTo>
                    <a:pt x="658" y="194"/>
                    <a:pt x="650" y="228"/>
                    <a:pt x="618" y="266"/>
                  </a:cubicBezTo>
                  <a:cubicBezTo>
                    <a:pt x="586" y="304"/>
                    <a:pt x="500" y="355"/>
                    <a:pt x="455" y="384"/>
                  </a:cubicBezTo>
                  <a:lnTo>
                    <a:pt x="350" y="440"/>
                  </a:lnTo>
                  <a:lnTo>
                    <a:pt x="298" y="464"/>
                  </a:lnTo>
                  <a:lnTo>
                    <a:pt x="221" y="491"/>
                  </a:lnTo>
                  <a:lnTo>
                    <a:pt x="141" y="515"/>
                  </a:lnTo>
                  <a:lnTo>
                    <a:pt x="63" y="444"/>
                  </a:lnTo>
                  <a:lnTo>
                    <a:pt x="221" y="317"/>
                  </a:lnTo>
                  <a:lnTo>
                    <a:pt x="54" y="426"/>
                  </a:lnTo>
                  <a:lnTo>
                    <a:pt x="33" y="391"/>
                  </a:lnTo>
                  <a:lnTo>
                    <a:pt x="32" y="359"/>
                  </a:lnTo>
                  <a:lnTo>
                    <a:pt x="120" y="266"/>
                  </a:lnTo>
                  <a:lnTo>
                    <a:pt x="158" y="270"/>
                  </a:lnTo>
                  <a:lnTo>
                    <a:pt x="187" y="280"/>
                  </a:lnTo>
                  <a:lnTo>
                    <a:pt x="219" y="295"/>
                  </a:lnTo>
                  <a:lnTo>
                    <a:pt x="284" y="368"/>
                  </a:lnTo>
                  <a:lnTo>
                    <a:pt x="321" y="450"/>
                  </a:lnTo>
                  <a:lnTo>
                    <a:pt x="294" y="363"/>
                  </a:lnTo>
                  <a:lnTo>
                    <a:pt x="232" y="282"/>
                  </a:lnTo>
                  <a:lnTo>
                    <a:pt x="193" y="255"/>
                  </a:lnTo>
                  <a:lnTo>
                    <a:pt x="149" y="241"/>
                  </a:lnTo>
                  <a:lnTo>
                    <a:pt x="99" y="243"/>
                  </a:lnTo>
                  <a:lnTo>
                    <a:pt x="23" y="323"/>
                  </a:lnTo>
                  <a:lnTo>
                    <a:pt x="0" y="376"/>
                  </a:lnTo>
                  <a:lnTo>
                    <a:pt x="4" y="401"/>
                  </a:lnTo>
                  <a:lnTo>
                    <a:pt x="21" y="447"/>
                  </a:lnTo>
                  <a:lnTo>
                    <a:pt x="59" y="500"/>
                  </a:lnTo>
                  <a:lnTo>
                    <a:pt x="77" y="517"/>
                  </a:lnTo>
                  <a:lnTo>
                    <a:pt x="94" y="530"/>
                  </a:lnTo>
                  <a:lnTo>
                    <a:pt x="113" y="543"/>
                  </a:lnTo>
                  <a:lnTo>
                    <a:pt x="130" y="551"/>
                  </a:lnTo>
                  <a:lnTo>
                    <a:pt x="144" y="556"/>
                  </a:lnTo>
                  <a:lnTo>
                    <a:pt x="159" y="556"/>
                  </a:lnTo>
                  <a:lnTo>
                    <a:pt x="173" y="555"/>
                  </a:lnTo>
                  <a:lnTo>
                    <a:pt x="203" y="544"/>
                  </a:lnTo>
                  <a:lnTo>
                    <a:pt x="244" y="524"/>
                  </a:lnTo>
                  <a:lnTo>
                    <a:pt x="365" y="472"/>
                  </a:lnTo>
                  <a:lnTo>
                    <a:pt x="392" y="460"/>
                  </a:lnTo>
                  <a:lnTo>
                    <a:pt x="418" y="449"/>
                  </a:lnTo>
                  <a:lnTo>
                    <a:pt x="445" y="438"/>
                  </a:lnTo>
                  <a:lnTo>
                    <a:pt x="494" y="414"/>
                  </a:lnTo>
                  <a:lnTo>
                    <a:pt x="516" y="401"/>
                  </a:lnTo>
                  <a:lnTo>
                    <a:pt x="539" y="388"/>
                  </a:lnTo>
                  <a:lnTo>
                    <a:pt x="560" y="375"/>
                  </a:lnTo>
                  <a:lnTo>
                    <a:pt x="590" y="351"/>
                  </a:lnTo>
                  <a:lnTo>
                    <a:pt x="614" y="324"/>
                  </a:lnTo>
                  <a:lnTo>
                    <a:pt x="622" y="313"/>
                  </a:lnTo>
                  <a:lnTo>
                    <a:pt x="641" y="275"/>
                  </a:lnTo>
                  <a:lnTo>
                    <a:pt x="646" y="261"/>
                  </a:lnTo>
                  <a:lnTo>
                    <a:pt x="653" y="246"/>
                  </a:lnTo>
                  <a:lnTo>
                    <a:pt x="657" y="232"/>
                  </a:lnTo>
                  <a:lnTo>
                    <a:pt x="667" y="188"/>
                  </a:lnTo>
                  <a:lnTo>
                    <a:pt x="667" y="159"/>
                  </a:lnTo>
                  <a:lnTo>
                    <a:pt x="652" y="104"/>
                  </a:lnTo>
                  <a:lnTo>
                    <a:pt x="587" y="38"/>
                  </a:lnTo>
                  <a:lnTo>
                    <a:pt x="547" y="17"/>
                  </a:lnTo>
                  <a:lnTo>
                    <a:pt x="528" y="10"/>
                  </a:lnTo>
                  <a:lnTo>
                    <a:pt x="508" y="5"/>
                  </a:lnTo>
                  <a:lnTo>
                    <a:pt x="488" y="1"/>
                  </a:lnTo>
                  <a:lnTo>
                    <a:pt x="468" y="0"/>
                  </a:lnTo>
                  <a:lnTo>
                    <a:pt x="450" y="1"/>
                  </a:lnTo>
                  <a:lnTo>
                    <a:pt x="431" y="4"/>
                  </a:lnTo>
                  <a:lnTo>
                    <a:pt x="414" y="9"/>
                  </a:lnTo>
                  <a:lnTo>
                    <a:pt x="397" y="16"/>
                  </a:lnTo>
                  <a:lnTo>
                    <a:pt x="381" y="23"/>
                  </a:lnTo>
                  <a:lnTo>
                    <a:pt x="348" y="38"/>
                  </a:lnTo>
                  <a:lnTo>
                    <a:pt x="334" y="46"/>
                  </a:lnTo>
                  <a:lnTo>
                    <a:pt x="308" y="60"/>
                  </a:lnTo>
                  <a:lnTo>
                    <a:pt x="296" y="68"/>
                  </a:lnTo>
                  <a:lnTo>
                    <a:pt x="284" y="77"/>
                  </a:lnTo>
                  <a:lnTo>
                    <a:pt x="260" y="94"/>
                  </a:lnTo>
                  <a:lnTo>
                    <a:pt x="249" y="104"/>
                  </a:lnTo>
                  <a:lnTo>
                    <a:pt x="237" y="114"/>
                  </a:lnTo>
                  <a:lnTo>
                    <a:pt x="216" y="135"/>
                  </a:lnTo>
                  <a:lnTo>
                    <a:pt x="206" y="144"/>
                  </a:lnTo>
                  <a:lnTo>
                    <a:pt x="183" y="165"/>
                  </a:lnTo>
                  <a:lnTo>
                    <a:pt x="149" y="198"/>
                  </a:lnTo>
                  <a:lnTo>
                    <a:pt x="128" y="220"/>
                  </a:lnTo>
                </a:path>
              </a:pathLst>
            </a:custGeom>
            <a:solidFill>
              <a:srgbClr val="FFFFFF">
                <a:alpha val="49019"/>
              </a:srgbClr>
            </a:solidFill>
            <a:ln w="9525">
              <a:solidFill>
                <a:srgbClr val="FFFFFF">
                  <a:alpha val="50195"/>
                </a:srgbClr>
              </a:solidFill>
              <a:round/>
              <a:headEnd/>
              <a:tailEnd/>
            </a:ln>
          </p:spPr>
          <p:txBody>
            <a:bodyPr/>
            <a:lstStyle/>
            <a:p>
              <a:endParaRPr lang="zh-CN" altLang="en-US"/>
            </a:p>
          </p:txBody>
        </p:sp>
        <p:sp>
          <p:nvSpPr>
            <p:cNvPr id="84" name="Freeform 382">
              <a:extLst>
                <a:ext uri="{FF2B5EF4-FFF2-40B4-BE49-F238E27FC236}">
                  <a16:creationId xmlns:a16="http://schemas.microsoft.com/office/drawing/2014/main" id="{8776AF46-DC33-478B-9DB1-D7D63503C88F}"/>
                </a:ext>
              </a:extLst>
            </p:cNvPr>
            <p:cNvSpPr>
              <a:spLocks/>
            </p:cNvSpPr>
            <p:nvPr userDrawn="1"/>
          </p:nvSpPr>
          <p:spPr bwMode="gray">
            <a:xfrm>
              <a:off x="4064" y="2402"/>
              <a:ext cx="783" cy="141"/>
            </a:xfrm>
            <a:custGeom>
              <a:avLst/>
              <a:gdLst>
                <a:gd name="T0" fmla="*/ 1 w 781"/>
                <a:gd name="T1" fmla="*/ 126 h 140"/>
                <a:gd name="T2" fmla="*/ 193 w 781"/>
                <a:gd name="T3" fmla="*/ 22 h 140"/>
                <a:gd name="T4" fmla="*/ 585 w 781"/>
                <a:gd name="T5" fmla="*/ 126 h 140"/>
                <a:gd name="T6" fmla="*/ 784 w 781"/>
                <a:gd name="T7" fmla="*/ 0 h 140"/>
                <a:gd name="T8" fmla="*/ 797 w 781"/>
                <a:gd name="T9" fmla="*/ 18 h 140"/>
                <a:gd name="T10" fmla="*/ 602 w 781"/>
                <a:gd name="T11" fmla="*/ 146 h 140"/>
                <a:gd name="T12" fmla="*/ 206 w 781"/>
                <a:gd name="T13" fmla="*/ 40 h 140"/>
                <a:gd name="T14" fmla="*/ 1 w 781"/>
                <a:gd name="T15" fmla="*/ 126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1" h="140">
                  <a:moveTo>
                    <a:pt x="1" y="118"/>
                  </a:moveTo>
                  <a:cubicBezTo>
                    <a:pt x="0" y="115"/>
                    <a:pt x="97" y="22"/>
                    <a:pt x="193" y="22"/>
                  </a:cubicBezTo>
                  <a:cubicBezTo>
                    <a:pt x="289" y="22"/>
                    <a:pt x="483" y="123"/>
                    <a:pt x="577" y="118"/>
                  </a:cubicBezTo>
                  <a:cubicBezTo>
                    <a:pt x="671" y="113"/>
                    <a:pt x="734" y="15"/>
                    <a:pt x="768" y="0"/>
                  </a:cubicBezTo>
                  <a:lnTo>
                    <a:pt x="781" y="18"/>
                  </a:lnTo>
                  <a:cubicBezTo>
                    <a:pt x="751" y="41"/>
                    <a:pt x="683" y="134"/>
                    <a:pt x="586" y="138"/>
                  </a:cubicBezTo>
                  <a:cubicBezTo>
                    <a:pt x="489" y="140"/>
                    <a:pt x="295" y="43"/>
                    <a:pt x="198" y="40"/>
                  </a:cubicBezTo>
                  <a:cubicBezTo>
                    <a:pt x="101" y="37"/>
                    <a:pt x="42" y="102"/>
                    <a:pt x="1" y="118"/>
                  </a:cubicBezTo>
                  <a:close/>
                </a:path>
              </a:pathLst>
            </a:custGeom>
            <a:solidFill>
              <a:srgbClr val="FFFFFF">
                <a:alpha val="49019"/>
              </a:srgbClr>
            </a:solidFill>
            <a:ln w="9525">
              <a:solidFill>
                <a:srgbClr val="FFFFFF">
                  <a:alpha val="50195"/>
                </a:srgbClr>
              </a:solidFill>
              <a:round/>
              <a:headEnd/>
              <a:tailEnd/>
            </a:ln>
          </p:spPr>
          <p:txBody>
            <a:bodyPr/>
            <a:lstStyle/>
            <a:p>
              <a:endParaRPr lang="zh-CN" altLang="en-US"/>
            </a:p>
          </p:txBody>
        </p:sp>
      </p:grpSp>
      <p:pic>
        <p:nvPicPr>
          <p:cNvPr id="85" name="Picture 225" descr="1">
            <a:extLst>
              <a:ext uri="{FF2B5EF4-FFF2-40B4-BE49-F238E27FC236}">
                <a16:creationId xmlns:a16="http://schemas.microsoft.com/office/drawing/2014/main" id="{5518A6E0-5A1F-42B9-AB74-BB47B6E209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8932" r="57191" b="28641"/>
          <a:stretch>
            <a:fillRect/>
          </a:stretch>
        </p:blipFill>
        <p:spPr bwMode="gray">
          <a:xfrm>
            <a:off x="4800600" y="4114800"/>
            <a:ext cx="1011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1" name="Rectangle 249"/>
          <p:cNvSpPr>
            <a:spLocks noGrp="1" noChangeArrowheads="1"/>
          </p:cNvSpPr>
          <p:nvPr>
            <p:ph type="ctrTitle" sz="quarter"/>
          </p:nvPr>
        </p:nvSpPr>
        <p:spPr bwMode="gray">
          <a:xfrm>
            <a:off x="533400" y="533400"/>
            <a:ext cx="7772400" cy="1470025"/>
          </a:xfrm>
        </p:spPr>
        <p:txBody>
          <a:bodyPr/>
          <a:lstStyle>
            <a:lvl1pPr>
              <a:defRPr sz="5400"/>
            </a:lvl1pPr>
          </a:lstStyle>
          <a:p>
            <a:pPr lvl="0"/>
            <a:r>
              <a:rPr lang="zh-CN" altLang="en-US" noProof="0"/>
              <a:t>单击此处编辑母版标题样式</a:t>
            </a:r>
          </a:p>
        </p:txBody>
      </p:sp>
      <p:sp>
        <p:nvSpPr>
          <p:cNvPr id="3322" name="Rectangle 250"/>
          <p:cNvSpPr>
            <a:spLocks noGrp="1" noChangeArrowheads="1"/>
          </p:cNvSpPr>
          <p:nvPr>
            <p:ph type="subTitle" sz="quarter" idx="1"/>
          </p:nvPr>
        </p:nvSpPr>
        <p:spPr>
          <a:xfrm>
            <a:off x="533400" y="2057400"/>
            <a:ext cx="6400800" cy="533400"/>
          </a:xfrm>
        </p:spPr>
        <p:txBody>
          <a:bodyPr/>
          <a:lstStyle>
            <a:lvl1pPr marL="0" indent="0">
              <a:buFont typeface="Arial" charset="0"/>
              <a:buNone/>
              <a:defRPr sz="2000"/>
            </a:lvl1pPr>
          </a:lstStyle>
          <a:p>
            <a:pPr lvl="0"/>
            <a:r>
              <a:rPr lang="zh-CN" altLang="en-US" noProof="0"/>
              <a:t>单击此处编辑母版副标题样式</a:t>
            </a:r>
          </a:p>
        </p:txBody>
      </p:sp>
      <p:sp>
        <p:nvSpPr>
          <p:cNvPr id="86" name="Rectangle 4">
            <a:extLst>
              <a:ext uri="{FF2B5EF4-FFF2-40B4-BE49-F238E27FC236}">
                <a16:creationId xmlns:a16="http://schemas.microsoft.com/office/drawing/2014/main" id="{25DA55AF-3C15-4387-991C-91CEFC235F76}"/>
              </a:ext>
            </a:extLst>
          </p:cNvPr>
          <p:cNvSpPr>
            <a:spLocks noGrp="1" noChangeArrowheads="1"/>
          </p:cNvSpPr>
          <p:nvPr>
            <p:ph type="dt" sz="half" idx="10"/>
          </p:nvPr>
        </p:nvSpPr>
        <p:spPr>
          <a:xfrm>
            <a:off x="6781800" y="6477000"/>
            <a:ext cx="2133600" cy="244475"/>
          </a:xfrm>
        </p:spPr>
        <p:txBody>
          <a:bodyPr/>
          <a:lstStyle>
            <a:lvl1pPr>
              <a:defRPr sz="1000">
                <a:solidFill>
                  <a:srgbClr val="FFFFFF"/>
                </a:solidFill>
              </a:defRPr>
            </a:lvl1pPr>
          </a:lstStyle>
          <a:p>
            <a:pPr>
              <a:defRPr/>
            </a:pPr>
            <a:endParaRPr lang="en-US" altLang="zh-CN"/>
          </a:p>
        </p:txBody>
      </p:sp>
      <p:sp>
        <p:nvSpPr>
          <p:cNvPr id="87" name="Rectangle 5">
            <a:extLst>
              <a:ext uri="{FF2B5EF4-FFF2-40B4-BE49-F238E27FC236}">
                <a16:creationId xmlns:a16="http://schemas.microsoft.com/office/drawing/2014/main" id="{D1234377-5622-48F1-8EE7-3B18E6693AFE}"/>
              </a:ext>
            </a:extLst>
          </p:cNvPr>
          <p:cNvSpPr>
            <a:spLocks noGrp="1" noChangeArrowheads="1"/>
          </p:cNvSpPr>
          <p:nvPr>
            <p:ph type="ftr" sz="quarter" idx="11"/>
          </p:nvPr>
        </p:nvSpPr>
        <p:spPr>
          <a:xfrm>
            <a:off x="228600" y="6461125"/>
            <a:ext cx="2895600" cy="244475"/>
          </a:xfrm>
        </p:spPr>
        <p:txBody>
          <a:bodyPr/>
          <a:lstStyle>
            <a:lvl1pPr>
              <a:defRPr sz="1000">
                <a:solidFill>
                  <a:srgbClr val="FFFFFF"/>
                </a:solidFill>
              </a:defRPr>
            </a:lvl1pPr>
          </a:lstStyle>
          <a:p>
            <a:pPr>
              <a:defRPr/>
            </a:pPr>
            <a:r>
              <a:rPr lang="en-US" altLang="zh-CN"/>
              <a:t>www.themegallery.com</a:t>
            </a:r>
          </a:p>
        </p:txBody>
      </p:sp>
      <p:sp>
        <p:nvSpPr>
          <p:cNvPr id="88" name="Rectangle 6">
            <a:extLst>
              <a:ext uri="{FF2B5EF4-FFF2-40B4-BE49-F238E27FC236}">
                <a16:creationId xmlns:a16="http://schemas.microsoft.com/office/drawing/2014/main" id="{BA0A980B-7C30-4C8C-939D-6DB765206030}"/>
              </a:ext>
            </a:extLst>
          </p:cNvPr>
          <p:cNvSpPr>
            <a:spLocks noGrp="1" noChangeArrowheads="1"/>
          </p:cNvSpPr>
          <p:nvPr>
            <p:ph type="sldNum" sz="quarter" idx="12"/>
          </p:nvPr>
        </p:nvSpPr>
        <p:spPr>
          <a:xfrm>
            <a:off x="3886200" y="6477000"/>
            <a:ext cx="533400" cy="244475"/>
          </a:xfrm>
        </p:spPr>
        <p:txBody>
          <a:bodyPr/>
          <a:lstStyle>
            <a:lvl1pPr algn="ctr">
              <a:defRPr sz="1000">
                <a:solidFill>
                  <a:srgbClr val="FFFFFF"/>
                </a:solidFill>
              </a:defRPr>
            </a:lvl1pPr>
          </a:lstStyle>
          <a:p>
            <a:fld id="{129316B7-986A-44FB-A8D3-F3A8D2A58F4E}" type="slidenum">
              <a:rPr lang="zh-CN" altLang="en-US"/>
              <a:pPr/>
              <a:t>‹#›</a:t>
            </a:fld>
            <a:endParaRPr lang="en-US" altLang="zh-CN"/>
          </a:p>
        </p:txBody>
      </p:sp>
    </p:spTree>
    <p:extLst>
      <p:ext uri="{BB962C8B-B14F-4D97-AF65-F5344CB8AC3E}">
        <p14:creationId xmlns:p14="http://schemas.microsoft.com/office/powerpoint/2010/main" val="154454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9" presetClass="entr" presetSubtype="0" fill="hold" nodeType="withEffect">
                                  <p:stCondLst>
                                    <p:cond delay="500"/>
                                  </p:stCondLst>
                                  <p:childTnLst>
                                    <p:set>
                                      <p:cBhvr>
                                        <p:cTn id="9" dur="1" fill="hold">
                                          <p:stCondLst>
                                            <p:cond delay="0"/>
                                          </p:stCondLst>
                                        </p:cTn>
                                        <p:tgtEl>
                                          <p:spTgt spid="85"/>
                                        </p:tgtEl>
                                        <p:attrNameLst>
                                          <p:attrName>style.visibility</p:attrName>
                                        </p:attrNameLst>
                                      </p:cBhvr>
                                      <p:to>
                                        <p:strVal val="visible"/>
                                      </p:to>
                                    </p:set>
                                    <p:animEffect transition="in" filter="dissolve">
                                      <p:cBhvr>
                                        <p:cTn id="10" dur="500"/>
                                        <p:tgtEl>
                                          <p:spTgt spid="85"/>
                                        </p:tgtEl>
                                      </p:cBhvr>
                                    </p:animEffect>
                                  </p:childTnLst>
                                </p:cTn>
                              </p:par>
                              <p:par>
                                <p:cTn id="11" presetID="9" presetClass="entr" presetSubtype="0" fill="hold" nodeType="withEffect">
                                  <p:stCondLst>
                                    <p:cond delay="500"/>
                                  </p:stCondLst>
                                  <p:childTnLst>
                                    <p:set>
                                      <p:cBhvr>
                                        <p:cTn id="12" dur="1" fill="hold">
                                          <p:stCondLst>
                                            <p:cond delay="0"/>
                                          </p:stCondLst>
                                        </p:cTn>
                                        <p:tgtEl>
                                          <p:spTgt spid="81"/>
                                        </p:tgtEl>
                                        <p:attrNameLst>
                                          <p:attrName>style.visibility</p:attrName>
                                        </p:attrNameLst>
                                      </p:cBhvr>
                                      <p:to>
                                        <p:strVal val="visible"/>
                                      </p:to>
                                    </p:set>
                                    <p:animEffect transition="in" filter="dissolve">
                                      <p:cBhvr>
                                        <p:cTn id="13" dur="500"/>
                                        <p:tgtEl>
                                          <p:spTgt spid="81"/>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53" presetClass="entr" presetSubtype="0" fill="hold" nodeType="withEffect">
                                  <p:stCondLst>
                                    <p:cond delay="4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0" fill="hold" nodeType="withEffect">
                                  <p:stCondLst>
                                    <p:cond delay="40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22" presetClass="entr" presetSubtype="4" fill="hold" nodeType="withEffect">
                                  <p:stCondLst>
                                    <p:cond delay="70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par>
                                <p:cTn id="34" presetID="53" presetClass="entr" presetSubtype="0" fill="hold" nodeType="withEffect">
                                  <p:stCondLst>
                                    <p:cond delay="1000"/>
                                  </p:stCondLst>
                                  <p:childTnLst>
                                    <p:set>
                                      <p:cBhvr>
                                        <p:cTn id="35" dur="1" fill="hold">
                                          <p:stCondLst>
                                            <p:cond delay="0"/>
                                          </p:stCondLst>
                                        </p:cTn>
                                        <p:tgtEl>
                                          <p:spTgt spid="65"/>
                                        </p:tgtEl>
                                        <p:attrNameLst>
                                          <p:attrName>style.visibility</p:attrName>
                                        </p:attrNameLst>
                                      </p:cBhvr>
                                      <p:to>
                                        <p:strVal val="visible"/>
                                      </p:to>
                                    </p:set>
                                    <p:anim calcmode="lin" valueType="num">
                                      <p:cBhvr>
                                        <p:cTn id="36" dur="500" fill="hold"/>
                                        <p:tgtEl>
                                          <p:spTgt spid="65"/>
                                        </p:tgtEl>
                                        <p:attrNameLst>
                                          <p:attrName>ppt_w</p:attrName>
                                        </p:attrNameLst>
                                      </p:cBhvr>
                                      <p:tavLst>
                                        <p:tav tm="0">
                                          <p:val>
                                            <p:fltVal val="0"/>
                                          </p:val>
                                        </p:tav>
                                        <p:tav tm="100000">
                                          <p:val>
                                            <p:strVal val="#ppt_w"/>
                                          </p:val>
                                        </p:tav>
                                      </p:tavLst>
                                    </p:anim>
                                    <p:anim calcmode="lin" valueType="num">
                                      <p:cBhvr>
                                        <p:cTn id="37" dur="500" fill="hold"/>
                                        <p:tgtEl>
                                          <p:spTgt spid="65"/>
                                        </p:tgtEl>
                                        <p:attrNameLst>
                                          <p:attrName>ppt_h</p:attrName>
                                        </p:attrNameLst>
                                      </p:cBhvr>
                                      <p:tavLst>
                                        <p:tav tm="0">
                                          <p:val>
                                            <p:fltVal val="0"/>
                                          </p:val>
                                        </p:tav>
                                        <p:tav tm="100000">
                                          <p:val>
                                            <p:strVal val="#ppt_h"/>
                                          </p:val>
                                        </p:tav>
                                      </p:tavLst>
                                    </p:anim>
                                    <p:animEffect transition="in" filter="fade">
                                      <p:cBhvr>
                                        <p:cTn id="38" dur="500"/>
                                        <p:tgtEl>
                                          <p:spTgt spid="65"/>
                                        </p:tgtEl>
                                      </p:cBhvr>
                                    </p:animEffect>
                                  </p:childTnLst>
                                </p:cTn>
                              </p:par>
                              <p:par>
                                <p:cTn id="39" presetID="53" presetClass="entr" presetSubtype="0" fill="hold" nodeType="withEffect">
                                  <p:stCondLst>
                                    <p:cond delay="100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par>
                                <p:cTn id="44" presetID="22" presetClass="entr" presetSubtype="4" fill="hold" nodeType="withEffect">
                                  <p:stCondLst>
                                    <p:cond delay="80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par>
                                <p:cTn id="47" presetID="53" presetClass="entr" presetSubtype="0" fill="hold" nodeType="withEffect">
                                  <p:stCondLst>
                                    <p:cond delay="1000"/>
                                  </p:stCondLst>
                                  <p:childTnLst>
                                    <p:set>
                                      <p:cBhvr>
                                        <p:cTn id="48" dur="1" fill="hold">
                                          <p:stCondLst>
                                            <p:cond delay="0"/>
                                          </p:stCondLst>
                                        </p:cTn>
                                        <p:tgtEl>
                                          <p:spTgt spid="82"/>
                                        </p:tgtEl>
                                        <p:attrNameLst>
                                          <p:attrName>style.visibility</p:attrName>
                                        </p:attrNameLst>
                                      </p:cBhvr>
                                      <p:to>
                                        <p:strVal val="visible"/>
                                      </p:to>
                                    </p:set>
                                    <p:anim calcmode="lin" valueType="num">
                                      <p:cBhvr>
                                        <p:cTn id="49" dur="500" fill="hold"/>
                                        <p:tgtEl>
                                          <p:spTgt spid="82"/>
                                        </p:tgtEl>
                                        <p:attrNameLst>
                                          <p:attrName>ppt_w</p:attrName>
                                        </p:attrNameLst>
                                      </p:cBhvr>
                                      <p:tavLst>
                                        <p:tav tm="0">
                                          <p:val>
                                            <p:fltVal val="0"/>
                                          </p:val>
                                        </p:tav>
                                        <p:tav tm="100000">
                                          <p:val>
                                            <p:strVal val="#ppt_w"/>
                                          </p:val>
                                        </p:tav>
                                      </p:tavLst>
                                    </p:anim>
                                    <p:anim calcmode="lin" valueType="num">
                                      <p:cBhvr>
                                        <p:cTn id="50" dur="500" fill="hold"/>
                                        <p:tgtEl>
                                          <p:spTgt spid="82"/>
                                        </p:tgtEl>
                                        <p:attrNameLst>
                                          <p:attrName>ppt_h</p:attrName>
                                        </p:attrNameLst>
                                      </p:cBhvr>
                                      <p:tavLst>
                                        <p:tav tm="0">
                                          <p:val>
                                            <p:fltVal val="0"/>
                                          </p:val>
                                        </p:tav>
                                        <p:tav tm="100000">
                                          <p:val>
                                            <p:strVal val="#ppt_h"/>
                                          </p:val>
                                        </p:tav>
                                      </p:tavLst>
                                    </p:anim>
                                    <p:animEffect transition="in" filter="fade">
                                      <p:cBhvr>
                                        <p:cTn id="51" dur="500"/>
                                        <p:tgtEl>
                                          <p:spTgt spid="82"/>
                                        </p:tgtEl>
                                      </p:cBhvr>
                                    </p:animEffect>
                                  </p:childTnLst>
                                </p:cTn>
                              </p:par>
                              <p:par>
                                <p:cTn id="52" presetID="22" presetClass="entr" presetSubtype="4" fill="hold" nodeType="withEffect">
                                  <p:stCondLst>
                                    <p:cond delay="110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500"/>
                                        <p:tgtEl>
                                          <p:spTgt spid="9"/>
                                        </p:tgtEl>
                                      </p:cBhvr>
                                    </p:animEffect>
                                  </p:childTnLst>
                                </p:cTn>
                              </p:par>
                              <p:par>
                                <p:cTn id="55" presetID="53" presetClass="entr" presetSubtype="0" fill="hold" nodeType="withEffect">
                                  <p:stCondLst>
                                    <p:cond delay="1300"/>
                                  </p:stCondLst>
                                  <p:childTnLst>
                                    <p:set>
                                      <p:cBhvr>
                                        <p:cTn id="56" dur="1" fill="hold">
                                          <p:stCondLst>
                                            <p:cond delay="0"/>
                                          </p:stCondLst>
                                        </p:cTn>
                                        <p:tgtEl>
                                          <p:spTgt spid="33"/>
                                        </p:tgtEl>
                                        <p:attrNameLst>
                                          <p:attrName>style.visibility</p:attrName>
                                        </p:attrNameLst>
                                      </p:cBhvr>
                                      <p:to>
                                        <p:strVal val="visible"/>
                                      </p:to>
                                    </p:set>
                                    <p:anim calcmode="lin" valueType="num">
                                      <p:cBhvr>
                                        <p:cTn id="57" dur="500" fill="hold"/>
                                        <p:tgtEl>
                                          <p:spTgt spid="33"/>
                                        </p:tgtEl>
                                        <p:attrNameLst>
                                          <p:attrName>ppt_w</p:attrName>
                                        </p:attrNameLst>
                                      </p:cBhvr>
                                      <p:tavLst>
                                        <p:tav tm="0">
                                          <p:val>
                                            <p:fltVal val="0"/>
                                          </p:val>
                                        </p:tav>
                                        <p:tav tm="100000">
                                          <p:val>
                                            <p:strVal val="#ppt_w"/>
                                          </p:val>
                                        </p:tav>
                                      </p:tavLst>
                                    </p:anim>
                                    <p:anim calcmode="lin" valueType="num">
                                      <p:cBhvr>
                                        <p:cTn id="58" dur="500" fill="hold"/>
                                        <p:tgtEl>
                                          <p:spTgt spid="33"/>
                                        </p:tgtEl>
                                        <p:attrNameLst>
                                          <p:attrName>ppt_h</p:attrName>
                                        </p:attrNameLst>
                                      </p:cBhvr>
                                      <p:tavLst>
                                        <p:tav tm="0">
                                          <p:val>
                                            <p:fltVal val="0"/>
                                          </p:val>
                                        </p:tav>
                                        <p:tav tm="100000">
                                          <p:val>
                                            <p:strVal val="#ppt_h"/>
                                          </p:val>
                                        </p:tav>
                                      </p:tavLst>
                                    </p:anim>
                                    <p:animEffect transition="in" filter="fade">
                                      <p:cBhvr>
                                        <p:cTn id="59" dur="500"/>
                                        <p:tgtEl>
                                          <p:spTgt spid="33"/>
                                        </p:tgtEl>
                                      </p:cBhvr>
                                    </p:animEffect>
                                  </p:childTnLst>
                                </p:cTn>
                              </p:par>
                              <p:par>
                                <p:cTn id="60" presetID="53" presetClass="entr" presetSubtype="0" fill="hold" nodeType="withEffect">
                                  <p:stCondLst>
                                    <p:cond delay="1100"/>
                                  </p:stCondLst>
                                  <p:childTnLst>
                                    <p:set>
                                      <p:cBhvr>
                                        <p:cTn id="61" dur="1" fill="hold">
                                          <p:stCondLst>
                                            <p:cond delay="0"/>
                                          </p:stCondLst>
                                        </p:cTn>
                                        <p:tgtEl>
                                          <p:spTgt spid="4"/>
                                        </p:tgtEl>
                                        <p:attrNameLst>
                                          <p:attrName>style.visibility</p:attrName>
                                        </p:attrNameLst>
                                      </p:cBhvr>
                                      <p:to>
                                        <p:strVal val="visible"/>
                                      </p:to>
                                    </p:set>
                                    <p:anim calcmode="lin" valueType="num">
                                      <p:cBhvr>
                                        <p:cTn id="62" dur="500" fill="hold"/>
                                        <p:tgtEl>
                                          <p:spTgt spid="4"/>
                                        </p:tgtEl>
                                        <p:attrNameLst>
                                          <p:attrName>ppt_w</p:attrName>
                                        </p:attrNameLst>
                                      </p:cBhvr>
                                      <p:tavLst>
                                        <p:tav tm="0">
                                          <p:val>
                                            <p:fltVal val="0"/>
                                          </p:val>
                                        </p:tav>
                                        <p:tav tm="100000">
                                          <p:val>
                                            <p:strVal val="#ppt_w"/>
                                          </p:val>
                                        </p:tav>
                                      </p:tavLst>
                                    </p:anim>
                                    <p:anim calcmode="lin" valueType="num">
                                      <p:cBhvr>
                                        <p:cTn id="63" dur="500" fill="hold"/>
                                        <p:tgtEl>
                                          <p:spTgt spid="4"/>
                                        </p:tgtEl>
                                        <p:attrNameLst>
                                          <p:attrName>ppt_h</p:attrName>
                                        </p:attrNameLst>
                                      </p:cBhvr>
                                      <p:tavLst>
                                        <p:tav tm="0">
                                          <p:val>
                                            <p:fltVal val="0"/>
                                          </p:val>
                                        </p:tav>
                                        <p:tav tm="100000">
                                          <p:val>
                                            <p:strVal val="#ppt_h"/>
                                          </p:val>
                                        </p:tav>
                                      </p:tavLst>
                                    </p:anim>
                                    <p:animEffect transition="in" filter="fade">
                                      <p:cBhvr>
                                        <p:cTn id="64" dur="500"/>
                                        <p:tgtEl>
                                          <p:spTgt spid="4"/>
                                        </p:tgtEl>
                                      </p:cBhvr>
                                    </p:animEffect>
                                  </p:childTnLst>
                                </p:cTn>
                              </p:par>
                            </p:childTnLst>
                          </p:cTn>
                        </p:par>
                        <p:par>
                          <p:cTn id="65" fill="hold">
                            <p:stCondLst>
                              <p:cond delay="2800"/>
                            </p:stCondLst>
                            <p:childTnLst>
                              <p:par>
                                <p:cTn id="66" presetID="10" presetClass="exit" presetSubtype="0" fill="hold" nodeType="afterEffect">
                                  <p:stCondLst>
                                    <p:cond delay="0"/>
                                  </p:stCondLst>
                                  <p:childTnLst>
                                    <p:animEffect transition="out" filter="fade">
                                      <p:cBhvr>
                                        <p:cTn id="67" dur="2000"/>
                                        <p:tgtEl>
                                          <p:spTgt spid="9"/>
                                        </p:tgtEl>
                                      </p:cBhvr>
                                    </p:animEffect>
                                    <p:set>
                                      <p:cBhvr>
                                        <p:cTn id="68" dur="1" fill="hold">
                                          <p:stCondLst>
                                            <p:cond delay="1999"/>
                                          </p:stCondLst>
                                        </p:cTn>
                                        <p:tgtEl>
                                          <p:spTgt spid="9"/>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2000"/>
                                        <p:tgtEl>
                                          <p:spTgt spid="6"/>
                                        </p:tgtEl>
                                      </p:cBhvr>
                                    </p:animEffect>
                                    <p:set>
                                      <p:cBhvr>
                                        <p:cTn id="71" dur="1" fill="hold">
                                          <p:stCondLst>
                                            <p:cond delay="1999"/>
                                          </p:stCondLst>
                                        </p:cTn>
                                        <p:tgtEl>
                                          <p:spTgt spid="6"/>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2000"/>
                                        <p:tgtEl>
                                          <p:spTgt spid="5"/>
                                        </p:tgtEl>
                                      </p:cBhvr>
                                    </p:animEffect>
                                    <p:set>
                                      <p:cBhvr>
                                        <p:cTn id="74" dur="1" fill="hold">
                                          <p:stCondLst>
                                            <p:cond delay="1999"/>
                                          </p:stCondLst>
                                        </p:cTn>
                                        <p:tgtEl>
                                          <p:spTgt spid="5"/>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2000"/>
                                        <p:tgtEl>
                                          <p:spTgt spid="8"/>
                                        </p:tgtEl>
                                      </p:cBhvr>
                                    </p:animEffect>
                                    <p:set>
                                      <p:cBhvr>
                                        <p:cTn id="77" dur="1" fill="hold">
                                          <p:stCondLst>
                                            <p:cond delay="1999"/>
                                          </p:stCondLst>
                                        </p:cTn>
                                        <p:tgtEl>
                                          <p:spTgt spid="8"/>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2000"/>
                                        <p:tgtEl>
                                          <p:spTgt spid="7"/>
                                        </p:tgtEl>
                                      </p:cBhvr>
                                    </p:animEffect>
                                    <p:set>
                                      <p:cBhvr>
                                        <p:cTn id="80"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31CB819F-EA20-487F-9FDF-DDCD768067B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B7146647-9A50-443C-B0F9-56451B94CDB4}"/>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6" name="Rectangle 6">
            <a:extLst>
              <a:ext uri="{FF2B5EF4-FFF2-40B4-BE49-F238E27FC236}">
                <a16:creationId xmlns:a16="http://schemas.microsoft.com/office/drawing/2014/main" id="{F14FB8CC-105A-4A51-802F-4BE65AB076F8}"/>
              </a:ext>
            </a:extLst>
          </p:cNvPr>
          <p:cNvSpPr>
            <a:spLocks noGrp="1" noChangeArrowheads="1"/>
          </p:cNvSpPr>
          <p:nvPr>
            <p:ph type="sldNum" sz="quarter" idx="12"/>
          </p:nvPr>
        </p:nvSpPr>
        <p:spPr>
          <a:ln/>
        </p:spPr>
        <p:txBody>
          <a:bodyPr/>
          <a:lstStyle>
            <a:lvl1pPr>
              <a:defRPr/>
            </a:lvl1pPr>
          </a:lstStyle>
          <a:p>
            <a:fld id="{DF13F4AA-3BC6-4204-B28B-8C6D55A3F336}" type="slidenum">
              <a:rPr lang="zh-CN" altLang="en-US"/>
              <a:pPr/>
              <a:t>‹#›</a:t>
            </a:fld>
            <a:endParaRPr lang="en-US" altLang="zh-CN"/>
          </a:p>
        </p:txBody>
      </p:sp>
    </p:spTree>
    <p:extLst>
      <p:ext uri="{BB962C8B-B14F-4D97-AF65-F5344CB8AC3E}">
        <p14:creationId xmlns:p14="http://schemas.microsoft.com/office/powerpoint/2010/main" val="207592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2400"/>
            <a:ext cx="2057400" cy="60960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2400"/>
            <a:ext cx="6019800" cy="60960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6C06428A-8460-47DB-BE59-AB95F2D2FF5A}"/>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C24790C4-0D58-40B9-8C1A-0128D55C40BA}"/>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6" name="Rectangle 6">
            <a:extLst>
              <a:ext uri="{FF2B5EF4-FFF2-40B4-BE49-F238E27FC236}">
                <a16:creationId xmlns:a16="http://schemas.microsoft.com/office/drawing/2014/main" id="{B36610C6-5728-4886-ACFD-D7939CDE69C8}"/>
              </a:ext>
            </a:extLst>
          </p:cNvPr>
          <p:cNvSpPr>
            <a:spLocks noGrp="1" noChangeArrowheads="1"/>
          </p:cNvSpPr>
          <p:nvPr>
            <p:ph type="sldNum" sz="quarter" idx="12"/>
          </p:nvPr>
        </p:nvSpPr>
        <p:spPr>
          <a:ln/>
        </p:spPr>
        <p:txBody>
          <a:bodyPr/>
          <a:lstStyle>
            <a:lvl1pPr>
              <a:defRPr/>
            </a:lvl1pPr>
          </a:lstStyle>
          <a:p>
            <a:fld id="{E1CA963A-9F7C-463B-BE4D-5FCB9E079020}" type="slidenum">
              <a:rPr lang="zh-CN" altLang="en-US"/>
              <a:pPr/>
              <a:t>‹#›</a:t>
            </a:fld>
            <a:endParaRPr lang="en-US" altLang="zh-CN"/>
          </a:p>
        </p:txBody>
      </p:sp>
    </p:spTree>
    <p:extLst>
      <p:ext uri="{BB962C8B-B14F-4D97-AF65-F5344CB8AC3E}">
        <p14:creationId xmlns:p14="http://schemas.microsoft.com/office/powerpoint/2010/main" val="1478941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0" y="152400"/>
            <a:ext cx="77724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524000"/>
            <a:ext cx="4038600" cy="4724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524000"/>
            <a:ext cx="4038600" cy="4724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id="{17F6780A-1C76-4985-BECA-8C458B32B1B6}"/>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229F7D0E-E150-453A-950D-8C42FFCFB539}"/>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7" name="Rectangle 6">
            <a:extLst>
              <a:ext uri="{FF2B5EF4-FFF2-40B4-BE49-F238E27FC236}">
                <a16:creationId xmlns:a16="http://schemas.microsoft.com/office/drawing/2014/main" id="{C97AA0ED-750E-451F-9D43-858A123C6DBF}"/>
              </a:ext>
            </a:extLst>
          </p:cNvPr>
          <p:cNvSpPr>
            <a:spLocks noGrp="1" noChangeArrowheads="1"/>
          </p:cNvSpPr>
          <p:nvPr>
            <p:ph type="sldNum" sz="quarter" idx="12"/>
          </p:nvPr>
        </p:nvSpPr>
        <p:spPr>
          <a:ln/>
        </p:spPr>
        <p:txBody>
          <a:bodyPr/>
          <a:lstStyle>
            <a:lvl1pPr>
              <a:defRPr/>
            </a:lvl1pPr>
          </a:lstStyle>
          <a:p>
            <a:fld id="{63B5152C-0C4E-4295-96AB-868ADD9A705E}" type="slidenum">
              <a:rPr lang="zh-CN" altLang="en-US"/>
              <a:pPr/>
              <a:t>‹#›</a:t>
            </a:fld>
            <a:endParaRPr lang="en-US" altLang="zh-CN"/>
          </a:p>
        </p:txBody>
      </p:sp>
    </p:spTree>
    <p:extLst>
      <p:ext uri="{BB962C8B-B14F-4D97-AF65-F5344CB8AC3E}">
        <p14:creationId xmlns:p14="http://schemas.microsoft.com/office/powerpoint/2010/main" val="2107301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152400"/>
            <a:ext cx="8229600" cy="6096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a:extLst>
              <a:ext uri="{FF2B5EF4-FFF2-40B4-BE49-F238E27FC236}">
                <a16:creationId xmlns:a16="http://schemas.microsoft.com/office/drawing/2014/main" id="{8DD2CE13-FACE-47B5-BD45-564A37457093}"/>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4D43E50F-7BEE-4FA2-8018-67D5B863DD24}"/>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5" name="Rectangle 6">
            <a:extLst>
              <a:ext uri="{FF2B5EF4-FFF2-40B4-BE49-F238E27FC236}">
                <a16:creationId xmlns:a16="http://schemas.microsoft.com/office/drawing/2014/main" id="{C1368DE8-76C3-4950-B077-8A08198C7CDE}"/>
              </a:ext>
            </a:extLst>
          </p:cNvPr>
          <p:cNvSpPr>
            <a:spLocks noGrp="1" noChangeArrowheads="1"/>
          </p:cNvSpPr>
          <p:nvPr>
            <p:ph type="sldNum" sz="quarter" idx="12"/>
          </p:nvPr>
        </p:nvSpPr>
        <p:spPr>
          <a:ln/>
        </p:spPr>
        <p:txBody>
          <a:bodyPr/>
          <a:lstStyle>
            <a:lvl1pPr>
              <a:defRPr/>
            </a:lvl1pPr>
          </a:lstStyle>
          <a:p>
            <a:fld id="{7FA85AE5-586F-42A5-99EA-AE98B428BF39}" type="slidenum">
              <a:rPr lang="zh-CN" altLang="en-US"/>
              <a:pPr/>
              <a:t>‹#›</a:t>
            </a:fld>
            <a:endParaRPr lang="en-US" altLang="zh-CN"/>
          </a:p>
        </p:txBody>
      </p:sp>
    </p:spTree>
    <p:extLst>
      <p:ext uri="{BB962C8B-B14F-4D97-AF65-F5344CB8AC3E}">
        <p14:creationId xmlns:p14="http://schemas.microsoft.com/office/powerpoint/2010/main" val="3367787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AF6A5BC-6D08-48F1-B649-7FC88987CC86}"/>
              </a:ext>
            </a:extLst>
          </p:cNvPr>
          <p:cNvSpPr>
            <a:spLocks noChangeArrowheads="1"/>
          </p:cNvSpPr>
          <p:nvPr userDrawn="1"/>
        </p:nvSpPr>
        <p:spPr bwMode="hidden">
          <a:xfrm>
            <a:off x="3419475" y="5805488"/>
            <a:ext cx="5724525" cy="1052512"/>
          </a:xfrm>
          <a:prstGeom prst="rect">
            <a:avLst/>
          </a:prstGeom>
          <a:gradFill rotWithShape="1">
            <a:gsLst>
              <a:gs pos="0">
                <a:schemeClr val="accent2">
                  <a:alpha val="89000"/>
                </a:schemeClr>
              </a:gs>
              <a:gs pos="100000">
                <a:schemeClr val="accent2">
                  <a:gamma/>
                  <a:tint val="0"/>
                  <a:invGamma/>
                  <a:alpha val="67000"/>
                </a:schemeClr>
              </a:gs>
            </a:gsLst>
            <a:path path="rect">
              <a:fillToRect l="100000" t="100000"/>
            </a:path>
          </a:gradFill>
          <a:ln>
            <a:noFill/>
          </a:ln>
          <a:effectLst/>
          <a:extLst/>
        </p:spPr>
        <p:txBody>
          <a:bodyPr wrap="none" anchor="ctr"/>
          <a:lstStyle/>
          <a:p>
            <a:pPr algn="ctr">
              <a:spcBef>
                <a:spcPct val="0"/>
              </a:spcBef>
              <a:defRPr/>
            </a:pPr>
            <a:endParaRPr kumimoji="1" lang="zh-CN" altLang="zh-CN" sz="2400" b="0">
              <a:solidFill>
                <a:srgbClr val="000000"/>
              </a:solidFill>
              <a:latin typeface="Times New Roman" pitchFamily="18" charset="0"/>
            </a:endParaRPr>
          </a:p>
        </p:txBody>
      </p:sp>
      <p:sp>
        <p:nvSpPr>
          <p:cNvPr id="5" name="Line 3">
            <a:extLst>
              <a:ext uri="{FF2B5EF4-FFF2-40B4-BE49-F238E27FC236}">
                <a16:creationId xmlns:a16="http://schemas.microsoft.com/office/drawing/2014/main" id="{8F0201A3-2A4D-47B0-9D32-9660AB6BC5B8}"/>
              </a:ext>
            </a:extLst>
          </p:cNvPr>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6" name="Group 7">
            <a:extLst>
              <a:ext uri="{FF2B5EF4-FFF2-40B4-BE49-F238E27FC236}">
                <a16:creationId xmlns:a16="http://schemas.microsoft.com/office/drawing/2014/main" id="{75491FFE-5122-4E28-A5F0-C9E21D605B99}"/>
              </a:ext>
            </a:extLst>
          </p:cNvPr>
          <p:cNvGrpSpPr>
            <a:grpSpLocks/>
          </p:cNvGrpSpPr>
          <p:nvPr/>
        </p:nvGrpSpPr>
        <p:grpSpPr bwMode="auto">
          <a:xfrm>
            <a:off x="7493000" y="2992438"/>
            <a:ext cx="1338263" cy="2189162"/>
            <a:chOff x="4704" y="1885"/>
            <a:chExt cx="843" cy="1379"/>
          </a:xfrm>
        </p:grpSpPr>
        <p:sp>
          <p:nvSpPr>
            <p:cNvPr id="7" name="Oval 8">
              <a:extLst>
                <a:ext uri="{FF2B5EF4-FFF2-40B4-BE49-F238E27FC236}">
                  <a16:creationId xmlns:a16="http://schemas.microsoft.com/office/drawing/2014/main" id="{FA63740C-E013-4DC6-9ED5-3A98AEAA6530}"/>
                </a:ext>
              </a:extLst>
            </p:cNvPr>
            <p:cNvSpPr>
              <a:spLocks noChangeArrowheads="1"/>
            </p:cNvSpPr>
            <p:nvPr/>
          </p:nvSpPr>
          <p:spPr bwMode="auto">
            <a:xfrm>
              <a:off x="4704" y="1885"/>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8" name="Oval 9">
              <a:extLst>
                <a:ext uri="{FF2B5EF4-FFF2-40B4-BE49-F238E27FC236}">
                  <a16:creationId xmlns:a16="http://schemas.microsoft.com/office/drawing/2014/main" id="{63D4E55F-0EB7-45AE-9843-8263A6C39320}"/>
                </a:ext>
              </a:extLst>
            </p:cNvPr>
            <p:cNvSpPr>
              <a:spLocks noChangeArrowheads="1"/>
            </p:cNvSpPr>
            <p:nvPr/>
          </p:nvSpPr>
          <p:spPr bwMode="auto">
            <a:xfrm>
              <a:off x="4883" y="1885"/>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9" name="Oval 10">
              <a:extLst>
                <a:ext uri="{FF2B5EF4-FFF2-40B4-BE49-F238E27FC236}">
                  <a16:creationId xmlns:a16="http://schemas.microsoft.com/office/drawing/2014/main" id="{8CCE768D-A796-405F-BB67-56CA426E9B18}"/>
                </a:ext>
              </a:extLst>
            </p:cNvPr>
            <p:cNvSpPr>
              <a:spLocks noChangeArrowheads="1"/>
            </p:cNvSpPr>
            <p:nvPr/>
          </p:nvSpPr>
          <p:spPr bwMode="auto">
            <a:xfrm>
              <a:off x="5062" y="1885"/>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0" name="Oval 11">
              <a:extLst>
                <a:ext uri="{FF2B5EF4-FFF2-40B4-BE49-F238E27FC236}">
                  <a16:creationId xmlns:a16="http://schemas.microsoft.com/office/drawing/2014/main" id="{D2287BC7-4380-45B6-A048-825F922E76E7}"/>
                </a:ext>
              </a:extLst>
            </p:cNvPr>
            <p:cNvSpPr>
              <a:spLocks noChangeArrowheads="1"/>
            </p:cNvSpPr>
            <p:nvPr/>
          </p:nvSpPr>
          <p:spPr bwMode="auto">
            <a:xfrm>
              <a:off x="4704" y="2064"/>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1" name="Oval 12">
              <a:extLst>
                <a:ext uri="{FF2B5EF4-FFF2-40B4-BE49-F238E27FC236}">
                  <a16:creationId xmlns:a16="http://schemas.microsoft.com/office/drawing/2014/main" id="{9C0DE8FA-BA9F-4512-9E76-3B18CEADE351}"/>
                </a:ext>
              </a:extLst>
            </p:cNvPr>
            <p:cNvSpPr>
              <a:spLocks noChangeArrowheads="1"/>
            </p:cNvSpPr>
            <p:nvPr/>
          </p:nvSpPr>
          <p:spPr bwMode="auto">
            <a:xfrm>
              <a:off x="4883" y="2064"/>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2" name="Oval 13">
              <a:extLst>
                <a:ext uri="{FF2B5EF4-FFF2-40B4-BE49-F238E27FC236}">
                  <a16:creationId xmlns:a16="http://schemas.microsoft.com/office/drawing/2014/main" id="{159E699B-E0D5-44D0-99EE-8F7D13D8E5B8}"/>
                </a:ext>
              </a:extLst>
            </p:cNvPr>
            <p:cNvSpPr>
              <a:spLocks noChangeArrowheads="1"/>
            </p:cNvSpPr>
            <p:nvPr/>
          </p:nvSpPr>
          <p:spPr bwMode="auto">
            <a:xfrm>
              <a:off x="5062" y="2064"/>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3" name="Oval 14">
              <a:extLst>
                <a:ext uri="{FF2B5EF4-FFF2-40B4-BE49-F238E27FC236}">
                  <a16:creationId xmlns:a16="http://schemas.microsoft.com/office/drawing/2014/main" id="{89C41159-B78A-4B45-82D2-B28430375F95}"/>
                </a:ext>
              </a:extLst>
            </p:cNvPr>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4" name="Oval 15">
              <a:extLst>
                <a:ext uri="{FF2B5EF4-FFF2-40B4-BE49-F238E27FC236}">
                  <a16:creationId xmlns:a16="http://schemas.microsoft.com/office/drawing/2014/main" id="{6E282887-99F7-40EF-A8EA-A145D242AA0B}"/>
                </a:ext>
              </a:extLst>
            </p:cNvPr>
            <p:cNvSpPr>
              <a:spLocks noChangeArrowheads="1"/>
            </p:cNvSpPr>
            <p:nvPr/>
          </p:nvSpPr>
          <p:spPr bwMode="auto">
            <a:xfrm>
              <a:off x="4704" y="2243"/>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5" name="Oval 16">
              <a:extLst>
                <a:ext uri="{FF2B5EF4-FFF2-40B4-BE49-F238E27FC236}">
                  <a16:creationId xmlns:a16="http://schemas.microsoft.com/office/drawing/2014/main" id="{82A7C6E2-B5D2-4DC4-B4BD-67165537ADF7}"/>
                </a:ext>
              </a:extLst>
            </p:cNvPr>
            <p:cNvSpPr>
              <a:spLocks noChangeArrowheads="1"/>
            </p:cNvSpPr>
            <p:nvPr/>
          </p:nvSpPr>
          <p:spPr bwMode="auto">
            <a:xfrm>
              <a:off x="4883" y="2243"/>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6" name="Oval 17">
              <a:extLst>
                <a:ext uri="{FF2B5EF4-FFF2-40B4-BE49-F238E27FC236}">
                  <a16:creationId xmlns:a16="http://schemas.microsoft.com/office/drawing/2014/main" id="{CDD23D8D-8C58-418C-AE2B-49496917911A}"/>
                </a:ext>
              </a:extLst>
            </p:cNvPr>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7" name="Oval 18">
              <a:extLst>
                <a:ext uri="{FF2B5EF4-FFF2-40B4-BE49-F238E27FC236}">
                  <a16:creationId xmlns:a16="http://schemas.microsoft.com/office/drawing/2014/main" id="{6A2F660C-0EF6-4ED4-9014-93DB1C3D51ED}"/>
                </a:ext>
              </a:extLst>
            </p:cNvPr>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8" name="Oval 19">
              <a:extLst>
                <a:ext uri="{FF2B5EF4-FFF2-40B4-BE49-F238E27FC236}">
                  <a16:creationId xmlns:a16="http://schemas.microsoft.com/office/drawing/2014/main" id="{CC708370-F613-4F5C-98EA-AE76265A1C10}"/>
                </a:ext>
              </a:extLst>
            </p:cNvPr>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9" name="Oval 20">
              <a:extLst>
                <a:ext uri="{FF2B5EF4-FFF2-40B4-BE49-F238E27FC236}">
                  <a16:creationId xmlns:a16="http://schemas.microsoft.com/office/drawing/2014/main" id="{939B9436-CB36-4497-8B30-5E4DDCED7D8D}"/>
                </a:ext>
              </a:extLst>
            </p:cNvPr>
            <p:cNvSpPr>
              <a:spLocks noChangeArrowheads="1"/>
            </p:cNvSpPr>
            <p:nvPr/>
          </p:nvSpPr>
          <p:spPr bwMode="auto">
            <a:xfrm>
              <a:off x="4704" y="2421"/>
              <a:ext cx="127" cy="128"/>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 name="Oval 21">
              <a:extLst>
                <a:ext uri="{FF2B5EF4-FFF2-40B4-BE49-F238E27FC236}">
                  <a16:creationId xmlns:a16="http://schemas.microsoft.com/office/drawing/2014/main" id="{0D5A70BD-1377-4D5A-A168-9065D08AAB36}"/>
                </a:ext>
              </a:extLst>
            </p:cNvPr>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1" name="Oval 22">
              <a:extLst>
                <a:ext uri="{FF2B5EF4-FFF2-40B4-BE49-F238E27FC236}">
                  <a16:creationId xmlns:a16="http://schemas.microsoft.com/office/drawing/2014/main" id="{3FAE9E40-6CE0-423D-B361-40D6F012B40E}"/>
                </a:ext>
              </a:extLst>
            </p:cNvPr>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2" name="Oval 23">
              <a:extLst>
                <a:ext uri="{FF2B5EF4-FFF2-40B4-BE49-F238E27FC236}">
                  <a16:creationId xmlns:a16="http://schemas.microsoft.com/office/drawing/2014/main" id="{D2D81B6D-80EB-499B-B046-361C311324A7}"/>
                </a:ext>
              </a:extLst>
            </p:cNvPr>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3" name="Oval 24">
              <a:extLst>
                <a:ext uri="{FF2B5EF4-FFF2-40B4-BE49-F238E27FC236}">
                  <a16:creationId xmlns:a16="http://schemas.microsoft.com/office/drawing/2014/main" id="{2F7FBD67-6210-4441-A40A-9D2EED3E9EEF}"/>
                </a:ext>
              </a:extLst>
            </p:cNvPr>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4" name="Oval 25">
              <a:extLst>
                <a:ext uri="{FF2B5EF4-FFF2-40B4-BE49-F238E27FC236}">
                  <a16:creationId xmlns:a16="http://schemas.microsoft.com/office/drawing/2014/main" id="{FDC9F549-9EC2-4E87-98B3-33E4526F9CFC}"/>
                </a:ext>
              </a:extLst>
            </p:cNvPr>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5" name="Oval 26">
              <a:extLst>
                <a:ext uri="{FF2B5EF4-FFF2-40B4-BE49-F238E27FC236}">
                  <a16:creationId xmlns:a16="http://schemas.microsoft.com/office/drawing/2014/main" id="{FFB5DCE4-D210-431F-B026-A75F0D0BDD03}"/>
                </a:ext>
              </a:extLst>
            </p:cNvPr>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6" name="Oval 27">
              <a:extLst>
                <a:ext uri="{FF2B5EF4-FFF2-40B4-BE49-F238E27FC236}">
                  <a16:creationId xmlns:a16="http://schemas.microsoft.com/office/drawing/2014/main" id="{467AAC5C-6632-4A7A-BF68-7E60AA0A6334}"/>
                </a:ext>
              </a:extLst>
            </p:cNvPr>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7" name="Oval 28">
              <a:extLst>
                <a:ext uri="{FF2B5EF4-FFF2-40B4-BE49-F238E27FC236}">
                  <a16:creationId xmlns:a16="http://schemas.microsoft.com/office/drawing/2014/main" id="{7B22A9E8-AF48-414E-9665-18F1E738AB9B}"/>
                </a:ext>
              </a:extLst>
            </p:cNvPr>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8" name="Oval 29">
              <a:extLst>
                <a:ext uri="{FF2B5EF4-FFF2-40B4-BE49-F238E27FC236}">
                  <a16:creationId xmlns:a16="http://schemas.microsoft.com/office/drawing/2014/main" id="{6320B6D6-7A2F-48A0-8E62-A6934CDF52B5}"/>
                </a:ext>
              </a:extLst>
            </p:cNvPr>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9" name="Oval 30">
              <a:extLst>
                <a:ext uri="{FF2B5EF4-FFF2-40B4-BE49-F238E27FC236}">
                  <a16:creationId xmlns:a16="http://schemas.microsoft.com/office/drawing/2014/main" id="{F92731F4-3C59-4604-B28B-44C634C18EE9}"/>
                </a:ext>
              </a:extLst>
            </p:cNvPr>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 name="Oval 31">
              <a:extLst>
                <a:ext uri="{FF2B5EF4-FFF2-40B4-BE49-F238E27FC236}">
                  <a16:creationId xmlns:a16="http://schemas.microsoft.com/office/drawing/2014/main" id="{4B875C65-0596-47C0-9CE6-FAA93548D87C}"/>
                </a:ext>
              </a:extLst>
            </p:cNvPr>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 name="Oval 32">
              <a:extLst>
                <a:ext uri="{FF2B5EF4-FFF2-40B4-BE49-F238E27FC236}">
                  <a16:creationId xmlns:a16="http://schemas.microsoft.com/office/drawing/2014/main" id="{9A86915B-2F53-4B05-A969-699E6241CB94}"/>
                </a:ext>
              </a:extLst>
            </p:cNvPr>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2" name="Oval 33">
              <a:extLst>
                <a:ext uri="{FF2B5EF4-FFF2-40B4-BE49-F238E27FC236}">
                  <a16:creationId xmlns:a16="http://schemas.microsoft.com/office/drawing/2014/main" id="{354B3907-A630-4FA0-B97E-F5ACBF332322}"/>
                </a:ext>
              </a:extLst>
            </p:cNvPr>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3" name="Oval 34">
              <a:extLst>
                <a:ext uri="{FF2B5EF4-FFF2-40B4-BE49-F238E27FC236}">
                  <a16:creationId xmlns:a16="http://schemas.microsoft.com/office/drawing/2014/main" id="{C6001F1D-E18F-4E89-9FBE-B2FD590EAA17}"/>
                </a:ext>
              </a:extLst>
            </p:cNvPr>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4" name="Oval 35">
              <a:extLst>
                <a:ext uri="{FF2B5EF4-FFF2-40B4-BE49-F238E27FC236}">
                  <a16:creationId xmlns:a16="http://schemas.microsoft.com/office/drawing/2014/main" id="{9C3B185E-F144-45BC-BB6D-38AAE3C05DC1}"/>
                </a:ext>
              </a:extLst>
            </p:cNvPr>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5" name="Oval 36">
              <a:extLst>
                <a:ext uri="{FF2B5EF4-FFF2-40B4-BE49-F238E27FC236}">
                  <a16:creationId xmlns:a16="http://schemas.microsoft.com/office/drawing/2014/main" id="{A0E07CD6-4CC9-44D3-98F8-519ED59D4525}"/>
                </a:ext>
              </a:extLst>
            </p:cNvPr>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6" name="Oval 37">
              <a:extLst>
                <a:ext uri="{FF2B5EF4-FFF2-40B4-BE49-F238E27FC236}">
                  <a16:creationId xmlns:a16="http://schemas.microsoft.com/office/drawing/2014/main" id="{BB57FAEF-738F-4A47-BCBB-C744BA2045AC}"/>
                </a:ext>
              </a:extLst>
            </p:cNvPr>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7" name="Oval 38">
              <a:extLst>
                <a:ext uri="{FF2B5EF4-FFF2-40B4-BE49-F238E27FC236}">
                  <a16:creationId xmlns:a16="http://schemas.microsoft.com/office/drawing/2014/main" id="{99A37D7B-C779-4B58-877D-6EE7F903436C}"/>
                </a:ext>
              </a:extLst>
            </p:cNvPr>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grpSp>
      <p:sp>
        <p:nvSpPr>
          <p:cNvPr id="38" name="Line 39">
            <a:extLst>
              <a:ext uri="{FF2B5EF4-FFF2-40B4-BE49-F238E27FC236}">
                <a16:creationId xmlns:a16="http://schemas.microsoft.com/office/drawing/2014/main" id="{25249745-C374-49D1-B2F1-258152CD03C9}"/>
              </a:ext>
            </a:extLst>
          </p:cNvPr>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 name="Rectangle 40">
            <a:extLst>
              <a:ext uri="{FF2B5EF4-FFF2-40B4-BE49-F238E27FC236}">
                <a16:creationId xmlns:a16="http://schemas.microsoft.com/office/drawing/2014/main" id="{25237576-1354-4C62-B7E9-CA7D782AB0D2}"/>
              </a:ext>
            </a:extLst>
          </p:cNvPr>
          <p:cNvSpPr>
            <a:spLocks noChangeArrowheads="1"/>
          </p:cNvSpPr>
          <p:nvPr userDrawn="1"/>
        </p:nvSpPr>
        <p:spPr bwMode="hidden">
          <a:xfrm>
            <a:off x="0" y="0"/>
            <a:ext cx="1179513" cy="6858000"/>
          </a:xfrm>
          <a:prstGeom prst="rect">
            <a:avLst/>
          </a:prstGeom>
          <a:gradFill rotWithShape="1">
            <a:gsLst>
              <a:gs pos="0">
                <a:schemeClr val="accent2">
                  <a:alpha val="89000"/>
                </a:schemeClr>
              </a:gs>
              <a:gs pos="100000">
                <a:schemeClr val="accent2">
                  <a:gamma/>
                  <a:tint val="0"/>
                  <a:invGamma/>
                  <a:alpha val="67000"/>
                </a:schemeClr>
              </a:gs>
            </a:gsLst>
            <a:lin ang="0" scaled="1"/>
          </a:gradFill>
          <a:ln>
            <a:noFill/>
          </a:ln>
          <a:effectLst/>
          <a:extLst/>
        </p:spPr>
        <p:txBody>
          <a:bodyPr wrap="none" anchor="ctr"/>
          <a:lstStyle/>
          <a:p>
            <a:pPr algn="ctr">
              <a:spcBef>
                <a:spcPct val="0"/>
              </a:spcBef>
              <a:defRPr/>
            </a:pPr>
            <a:endParaRPr kumimoji="1" lang="zh-CN" altLang="zh-CN" sz="2400">
              <a:solidFill>
                <a:srgbClr val="000000"/>
              </a:solidFill>
              <a:latin typeface="Times New Roman" pitchFamily="18" charset="0"/>
            </a:endParaRPr>
          </a:p>
        </p:txBody>
      </p:sp>
      <p:sp>
        <p:nvSpPr>
          <p:cNvPr id="4100" name="Rectangle 4"/>
          <p:cNvSpPr>
            <a:spLocks noGrp="1" noChangeArrowheads="1"/>
          </p:cNvSpPr>
          <p:nvPr>
            <p:ph type="ctrTitle"/>
          </p:nvPr>
        </p:nvSpPr>
        <p:spPr bwMode="auto">
          <a:xfrm>
            <a:off x="1331913" y="333375"/>
            <a:ext cx="7200900" cy="2133600"/>
          </a:xfrm>
          <a:prstGeom prst="rect">
            <a:avLst/>
          </a:prstGeom>
          <a:noFill/>
          <a:extLst/>
        </p:spPr>
        <p:txBody>
          <a:bodyPr vert="horz" wrap="square" lIns="91440" tIns="45720" rIns="91440" bIns="45720" numCol="1" anchor="b" anchorCtr="0" compatLnSpc="1">
            <a:prstTxWarp prst="textNoShape">
              <a:avLst/>
            </a:prstTxWarp>
          </a:bodyPr>
          <a:lstStyle>
            <a:lvl1pPr indent="0" algn="just">
              <a:defRPr sz="9600"/>
            </a:lvl1pPr>
          </a:lstStyle>
          <a:p>
            <a:pPr lvl="0"/>
            <a:endParaRPr lang="zh-CN" altLang="zh-CN" noProof="0"/>
          </a:p>
        </p:txBody>
      </p:sp>
      <p:sp>
        <p:nvSpPr>
          <p:cNvPr id="4101" name="Rectangle 5"/>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zh-CN" altLang="en-US" noProof="0"/>
              <a:t>单击此处编辑母版副标题样式</a:t>
            </a:r>
          </a:p>
        </p:txBody>
      </p:sp>
      <p:sp>
        <p:nvSpPr>
          <p:cNvPr id="40" name="Rectangle 6">
            <a:extLst>
              <a:ext uri="{FF2B5EF4-FFF2-40B4-BE49-F238E27FC236}">
                <a16:creationId xmlns:a16="http://schemas.microsoft.com/office/drawing/2014/main" id="{3DE023BA-414B-46BB-80A0-3CFFD8E38AEC}"/>
              </a:ext>
            </a:extLst>
          </p:cNvPr>
          <p:cNvSpPr>
            <a:spLocks noGrp="1" noChangeArrowheads="1"/>
          </p:cNvSpPr>
          <p:nvPr>
            <p:ph type="sldNum" sz="quarter" idx="10"/>
          </p:nvPr>
        </p:nvSpPr>
        <p:spPr/>
        <p:txBody>
          <a:bodyPr/>
          <a:lstStyle>
            <a:lvl1pPr>
              <a:spcBef>
                <a:spcPct val="50000"/>
              </a:spcBef>
              <a:defRPr/>
            </a:lvl1pPr>
          </a:lstStyle>
          <a:p>
            <a:fld id="{4DA92074-EB1B-407D-AFFA-8C64454CA320}" type="slidenum">
              <a:rPr lang="en-US" altLang="zh-CN"/>
              <a:pPr/>
              <a:t>‹#›</a:t>
            </a:fld>
            <a:endParaRPr lang="en-US" altLang="zh-CN"/>
          </a:p>
        </p:txBody>
      </p:sp>
      <p:sp>
        <p:nvSpPr>
          <p:cNvPr id="41" name="Rectangle 43">
            <a:extLst>
              <a:ext uri="{FF2B5EF4-FFF2-40B4-BE49-F238E27FC236}">
                <a16:creationId xmlns:a16="http://schemas.microsoft.com/office/drawing/2014/main" id="{411E131B-CA59-4A1F-9052-C91E2C3BAF18}"/>
              </a:ext>
            </a:extLst>
          </p:cNvPr>
          <p:cNvSpPr>
            <a:spLocks noGrp="1" noChangeArrowheads="1"/>
          </p:cNvSpPr>
          <p:nvPr>
            <p:ph type="ftr" sz="quarter" idx="11"/>
          </p:nvPr>
        </p:nvSpPr>
        <p:spPr/>
        <p:txBody>
          <a:bodyPr/>
          <a:lstStyle>
            <a:lvl1pPr algn="l">
              <a:spcBef>
                <a:spcPct val="50000"/>
              </a:spcBef>
              <a:defRPr sz="1400"/>
            </a:lvl1pPr>
          </a:lstStyle>
          <a:p>
            <a:pPr>
              <a:defRPr/>
            </a:pPr>
            <a:endParaRPr lang="zh-CN" altLang="zh-CN"/>
          </a:p>
        </p:txBody>
      </p:sp>
    </p:spTree>
    <p:extLst>
      <p:ext uri="{BB962C8B-B14F-4D97-AF65-F5344CB8AC3E}">
        <p14:creationId xmlns:p14="http://schemas.microsoft.com/office/powerpoint/2010/main" val="275939555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a:extLst>
              <a:ext uri="{FF2B5EF4-FFF2-40B4-BE49-F238E27FC236}">
                <a16:creationId xmlns:a16="http://schemas.microsoft.com/office/drawing/2014/main" id="{37740831-BA9A-49E4-9FB4-B8B78AD44FFA}"/>
              </a:ext>
            </a:extLst>
          </p:cNvPr>
          <p:cNvSpPr>
            <a:spLocks noGrp="1"/>
          </p:cNvSpPr>
          <p:nvPr>
            <p:ph type="sldNum" sz="quarter" idx="10"/>
          </p:nvPr>
        </p:nvSpPr>
        <p:spPr/>
        <p:txBody>
          <a:bodyPr/>
          <a:lstStyle>
            <a:lvl1pPr>
              <a:spcBef>
                <a:spcPct val="50000"/>
              </a:spcBef>
              <a:defRPr/>
            </a:lvl1pPr>
          </a:lstStyle>
          <a:p>
            <a:fld id="{C55F9D9E-F794-48AF-905A-53CFA53640E1}" type="slidenum">
              <a:rPr lang="en-US" altLang="zh-CN"/>
              <a:pPr/>
              <a:t>‹#›</a:t>
            </a:fld>
            <a:endParaRPr lang="en-US" altLang="zh-CN"/>
          </a:p>
        </p:txBody>
      </p:sp>
      <p:sp>
        <p:nvSpPr>
          <p:cNvPr id="5" name="页脚占位符 4">
            <a:extLst>
              <a:ext uri="{FF2B5EF4-FFF2-40B4-BE49-F238E27FC236}">
                <a16:creationId xmlns:a16="http://schemas.microsoft.com/office/drawing/2014/main" id="{9CEB0E88-5658-4BDE-AE61-77DEEB345091}"/>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107088966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a:extLst>
              <a:ext uri="{FF2B5EF4-FFF2-40B4-BE49-F238E27FC236}">
                <a16:creationId xmlns:a16="http://schemas.microsoft.com/office/drawing/2014/main" id="{861C378A-9E63-4044-9C85-846F8820C4A6}"/>
              </a:ext>
            </a:extLst>
          </p:cNvPr>
          <p:cNvSpPr>
            <a:spLocks noGrp="1"/>
          </p:cNvSpPr>
          <p:nvPr>
            <p:ph type="sldNum" sz="quarter" idx="10"/>
          </p:nvPr>
        </p:nvSpPr>
        <p:spPr/>
        <p:txBody>
          <a:bodyPr/>
          <a:lstStyle>
            <a:lvl1pPr>
              <a:spcBef>
                <a:spcPct val="50000"/>
              </a:spcBef>
              <a:defRPr/>
            </a:lvl1pPr>
          </a:lstStyle>
          <a:p>
            <a:fld id="{9AA95687-225B-4D9A-BE55-211E2C353210}" type="slidenum">
              <a:rPr lang="en-US" altLang="zh-CN"/>
              <a:pPr/>
              <a:t>‹#›</a:t>
            </a:fld>
            <a:endParaRPr lang="en-US" altLang="zh-CN"/>
          </a:p>
        </p:txBody>
      </p:sp>
      <p:sp>
        <p:nvSpPr>
          <p:cNvPr id="5" name="页脚占位符 4">
            <a:extLst>
              <a:ext uri="{FF2B5EF4-FFF2-40B4-BE49-F238E27FC236}">
                <a16:creationId xmlns:a16="http://schemas.microsoft.com/office/drawing/2014/main" id="{A26AE98C-3744-4520-AA5E-E6379CCB2836}"/>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202121030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a:extLst>
              <a:ext uri="{FF2B5EF4-FFF2-40B4-BE49-F238E27FC236}">
                <a16:creationId xmlns:a16="http://schemas.microsoft.com/office/drawing/2014/main" id="{E892C22E-550D-423A-BC56-BAC436CD7775}"/>
              </a:ext>
            </a:extLst>
          </p:cNvPr>
          <p:cNvSpPr>
            <a:spLocks noGrp="1"/>
          </p:cNvSpPr>
          <p:nvPr>
            <p:ph type="sldNum" sz="quarter" idx="10"/>
          </p:nvPr>
        </p:nvSpPr>
        <p:spPr/>
        <p:txBody>
          <a:bodyPr/>
          <a:lstStyle>
            <a:lvl1pPr>
              <a:spcBef>
                <a:spcPct val="50000"/>
              </a:spcBef>
              <a:defRPr/>
            </a:lvl1pPr>
          </a:lstStyle>
          <a:p>
            <a:fld id="{4E8DE951-9DCF-47F1-AF0B-BE870CADE3CB}" type="slidenum">
              <a:rPr lang="en-US" altLang="zh-CN"/>
              <a:pPr/>
              <a:t>‹#›</a:t>
            </a:fld>
            <a:endParaRPr lang="en-US" altLang="zh-CN"/>
          </a:p>
        </p:txBody>
      </p:sp>
      <p:sp>
        <p:nvSpPr>
          <p:cNvPr id="6" name="页脚占位符 5">
            <a:extLst>
              <a:ext uri="{FF2B5EF4-FFF2-40B4-BE49-F238E27FC236}">
                <a16:creationId xmlns:a16="http://schemas.microsoft.com/office/drawing/2014/main" id="{93B68798-F753-4BD3-9C32-4C56DA1CE491}"/>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302377467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a:extLst>
              <a:ext uri="{FF2B5EF4-FFF2-40B4-BE49-F238E27FC236}">
                <a16:creationId xmlns:a16="http://schemas.microsoft.com/office/drawing/2014/main" id="{B062D401-9F62-4C0C-8081-F3BD71B04B07}"/>
              </a:ext>
            </a:extLst>
          </p:cNvPr>
          <p:cNvSpPr>
            <a:spLocks noGrp="1"/>
          </p:cNvSpPr>
          <p:nvPr>
            <p:ph type="sldNum" sz="quarter" idx="10"/>
          </p:nvPr>
        </p:nvSpPr>
        <p:spPr/>
        <p:txBody>
          <a:bodyPr/>
          <a:lstStyle>
            <a:lvl1pPr>
              <a:spcBef>
                <a:spcPct val="50000"/>
              </a:spcBef>
              <a:defRPr/>
            </a:lvl1pPr>
          </a:lstStyle>
          <a:p>
            <a:fld id="{B46A82D4-253E-4B09-BB7E-679F078F3D36}" type="slidenum">
              <a:rPr lang="en-US" altLang="zh-CN"/>
              <a:pPr/>
              <a:t>‹#›</a:t>
            </a:fld>
            <a:endParaRPr lang="en-US" altLang="zh-CN"/>
          </a:p>
        </p:txBody>
      </p:sp>
      <p:sp>
        <p:nvSpPr>
          <p:cNvPr id="8" name="页脚占位符 7">
            <a:extLst>
              <a:ext uri="{FF2B5EF4-FFF2-40B4-BE49-F238E27FC236}">
                <a16:creationId xmlns:a16="http://schemas.microsoft.com/office/drawing/2014/main" id="{F5A48C80-5C37-4B17-909E-964EB9F7B20D}"/>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419443732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灯片编号占位符 2">
            <a:extLst>
              <a:ext uri="{FF2B5EF4-FFF2-40B4-BE49-F238E27FC236}">
                <a16:creationId xmlns:a16="http://schemas.microsoft.com/office/drawing/2014/main" id="{BB905316-77F1-4232-81AA-C803E680947C}"/>
              </a:ext>
            </a:extLst>
          </p:cNvPr>
          <p:cNvSpPr>
            <a:spLocks noGrp="1"/>
          </p:cNvSpPr>
          <p:nvPr>
            <p:ph type="sldNum" sz="quarter" idx="10"/>
          </p:nvPr>
        </p:nvSpPr>
        <p:spPr/>
        <p:txBody>
          <a:bodyPr/>
          <a:lstStyle>
            <a:lvl1pPr>
              <a:spcBef>
                <a:spcPct val="50000"/>
              </a:spcBef>
              <a:defRPr/>
            </a:lvl1pPr>
          </a:lstStyle>
          <a:p>
            <a:fld id="{9E0FA391-FA58-4421-AF29-C1AAD3BAE61B}" type="slidenum">
              <a:rPr lang="en-US" altLang="zh-CN"/>
              <a:pPr/>
              <a:t>‹#›</a:t>
            </a:fld>
            <a:endParaRPr lang="en-US" altLang="zh-CN"/>
          </a:p>
        </p:txBody>
      </p:sp>
      <p:sp>
        <p:nvSpPr>
          <p:cNvPr id="4" name="页脚占位符 3">
            <a:extLst>
              <a:ext uri="{FF2B5EF4-FFF2-40B4-BE49-F238E27FC236}">
                <a16:creationId xmlns:a16="http://schemas.microsoft.com/office/drawing/2014/main" id="{C74092FB-09F7-4038-9626-33BE034B7FA6}"/>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207022235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A8B12441-A0F1-4D13-A3D4-DA768557342A}"/>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D92AA5FC-7D2E-4A4C-9E4E-9C32E5428BB5}"/>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6" name="Rectangle 6">
            <a:extLst>
              <a:ext uri="{FF2B5EF4-FFF2-40B4-BE49-F238E27FC236}">
                <a16:creationId xmlns:a16="http://schemas.microsoft.com/office/drawing/2014/main" id="{DD60A2B1-249F-4AC1-A6CF-820E71A69D9F}"/>
              </a:ext>
            </a:extLst>
          </p:cNvPr>
          <p:cNvSpPr>
            <a:spLocks noGrp="1" noChangeArrowheads="1"/>
          </p:cNvSpPr>
          <p:nvPr>
            <p:ph type="sldNum" sz="quarter" idx="12"/>
          </p:nvPr>
        </p:nvSpPr>
        <p:spPr>
          <a:ln/>
        </p:spPr>
        <p:txBody>
          <a:bodyPr/>
          <a:lstStyle>
            <a:lvl1pPr>
              <a:defRPr/>
            </a:lvl1pPr>
          </a:lstStyle>
          <a:p>
            <a:fld id="{0CD94151-0FD7-48B2-8E67-5F299B0F0A5A}" type="slidenum">
              <a:rPr lang="zh-CN" altLang="en-US"/>
              <a:pPr/>
              <a:t>‹#›</a:t>
            </a:fld>
            <a:endParaRPr lang="en-US" altLang="zh-CN"/>
          </a:p>
        </p:txBody>
      </p:sp>
    </p:spTree>
    <p:extLst>
      <p:ext uri="{BB962C8B-B14F-4D97-AF65-F5344CB8AC3E}">
        <p14:creationId xmlns:p14="http://schemas.microsoft.com/office/powerpoint/2010/main" val="452261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1E60C05-7226-4CF9-BB2E-0EDDF9E57FF0}"/>
              </a:ext>
            </a:extLst>
          </p:cNvPr>
          <p:cNvSpPr>
            <a:spLocks noGrp="1"/>
          </p:cNvSpPr>
          <p:nvPr>
            <p:ph type="sldNum" sz="quarter" idx="10"/>
          </p:nvPr>
        </p:nvSpPr>
        <p:spPr/>
        <p:txBody>
          <a:bodyPr/>
          <a:lstStyle>
            <a:lvl1pPr>
              <a:spcBef>
                <a:spcPct val="50000"/>
              </a:spcBef>
              <a:defRPr/>
            </a:lvl1pPr>
          </a:lstStyle>
          <a:p>
            <a:fld id="{985B0016-DA43-42B3-9A67-C6EA5897E909}" type="slidenum">
              <a:rPr lang="en-US" altLang="zh-CN"/>
              <a:pPr/>
              <a:t>‹#›</a:t>
            </a:fld>
            <a:endParaRPr lang="en-US" altLang="zh-CN"/>
          </a:p>
        </p:txBody>
      </p:sp>
      <p:sp>
        <p:nvSpPr>
          <p:cNvPr id="3" name="页脚占位符 2">
            <a:extLst>
              <a:ext uri="{FF2B5EF4-FFF2-40B4-BE49-F238E27FC236}">
                <a16:creationId xmlns:a16="http://schemas.microsoft.com/office/drawing/2014/main" id="{370BC990-60A8-46DB-8A7D-E66080EBA0D9}"/>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300166548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a:extLst>
              <a:ext uri="{FF2B5EF4-FFF2-40B4-BE49-F238E27FC236}">
                <a16:creationId xmlns:a16="http://schemas.microsoft.com/office/drawing/2014/main" id="{227BE38E-3614-41D1-A339-98E38000B7F1}"/>
              </a:ext>
            </a:extLst>
          </p:cNvPr>
          <p:cNvSpPr>
            <a:spLocks noGrp="1"/>
          </p:cNvSpPr>
          <p:nvPr>
            <p:ph type="sldNum" sz="quarter" idx="10"/>
          </p:nvPr>
        </p:nvSpPr>
        <p:spPr/>
        <p:txBody>
          <a:bodyPr/>
          <a:lstStyle>
            <a:lvl1pPr>
              <a:spcBef>
                <a:spcPct val="50000"/>
              </a:spcBef>
              <a:defRPr/>
            </a:lvl1pPr>
          </a:lstStyle>
          <a:p>
            <a:fld id="{15B61D5D-5C54-4BEA-B04E-51BF4CB44EF4}" type="slidenum">
              <a:rPr lang="en-US" altLang="zh-CN"/>
              <a:pPr/>
              <a:t>‹#›</a:t>
            </a:fld>
            <a:endParaRPr lang="en-US" altLang="zh-CN"/>
          </a:p>
        </p:txBody>
      </p:sp>
      <p:sp>
        <p:nvSpPr>
          <p:cNvPr id="6" name="页脚占位符 5">
            <a:extLst>
              <a:ext uri="{FF2B5EF4-FFF2-40B4-BE49-F238E27FC236}">
                <a16:creationId xmlns:a16="http://schemas.microsoft.com/office/drawing/2014/main" id="{B356A3DB-CDF3-4D3B-88AD-FE7CA82F01DF}"/>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288792947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a:extLst>
              <a:ext uri="{FF2B5EF4-FFF2-40B4-BE49-F238E27FC236}">
                <a16:creationId xmlns:a16="http://schemas.microsoft.com/office/drawing/2014/main" id="{EB09B6D9-BB55-42A0-BC50-7B8F4FFD5904}"/>
              </a:ext>
            </a:extLst>
          </p:cNvPr>
          <p:cNvSpPr>
            <a:spLocks noGrp="1"/>
          </p:cNvSpPr>
          <p:nvPr>
            <p:ph type="sldNum" sz="quarter" idx="10"/>
          </p:nvPr>
        </p:nvSpPr>
        <p:spPr/>
        <p:txBody>
          <a:bodyPr/>
          <a:lstStyle>
            <a:lvl1pPr>
              <a:spcBef>
                <a:spcPct val="50000"/>
              </a:spcBef>
              <a:defRPr/>
            </a:lvl1pPr>
          </a:lstStyle>
          <a:p>
            <a:fld id="{331DF10A-5EFD-43D3-B6B1-7AFEB769E394}" type="slidenum">
              <a:rPr lang="en-US" altLang="zh-CN"/>
              <a:pPr/>
              <a:t>‹#›</a:t>
            </a:fld>
            <a:endParaRPr lang="en-US" altLang="zh-CN"/>
          </a:p>
        </p:txBody>
      </p:sp>
      <p:sp>
        <p:nvSpPr>
          <p:cNvPr id="6" name="页脚占位符 5">
            <a:extLst>
              <a:ext uri="{FF2B5EF4-FFF2-40B4-BE49-F238E27FC236}">
                <a16:creationId xmlns:a16="http://schemas.microsoft.com/office/drawing/2014/main" id="{7275D72D-43B7-490C-8C0D-F941509F5B2B}"/>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7638027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a:extLst>
              <a:ext uri="{FF2B5EF4-FFF2-40B4-BE49-F238E27FC236}">
                <a16:creationId xmlns:a16="http://schemas.microsoft.com/office/drawing/2014/main" id="{1DFB359B-4677-4C2D-832E-31FB02A3AB23}"/>
              </a:ext>
            </a:extLst>
          </p:cNvPr>
          <p:cNvSpPr>
            <a:spLocks noGrp="1"/>
          </p:cNvSpPr>
          <p:nvPr>
            <p:ph type="sldNum" sz="quarter" idx="10"/>
          </p:nvPr>
        </p:nvSpPr>
        <p:spPr/>
        <p:txBody>
          <a:bodyPr/>
          <a:lstStyle>
            <a:lvl1pPr>
              <a:spcBef>
                <a:spcPct val="50000"/>
              </a:spcBef>
              <a:defRPr/>
            </a:lvl1pPr>
          </a:lstStyle>
          <a:p>
            <a:fld id="{71BF9B44-4D50-47E5-8482-968B40216890}" type="slidenum">
              <a:rPr lang="en-US" altLang="zh-CN"/>
              <a:pPr/>
              <a:t>‹#›</a:t>
            </a:fld>
            <a:endParaRPr lang="en-US" altLang="zh-CN"/>
          </a:p>
        </p:txBody>
      </p:sp>
      <p:sp>
        <p:nvSpPr>
          <p:cNvPr id="5" name="页脚占位符 4">
            <a:extLst>
              <a:ext uri="{FF2B5EF4-FFF2-40B4-BE49-F238E27FC236}">
                <a16:creationId xmlns:a16="http://schemas.microsoft.com/office/drawing/2014/main" id="{84379B7D-4FAB-4E5F-BB89-49E4F7F4F7A9}"/>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334831168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 1"/>
          <p:cNvSpPr>
            <a:spLocks noGrp="1"/>
          </p:cNvSpPr>
          <p:nvPr>
            <p:ph type="title" orient="vert"/>
          </p:nvPr>
        </p:nvSpPr>
        <p:spPr>
          <a:xfrm>
            <a:off x="6629400" y="274638"/>
            <a:ext cx="2057400" cy="5856287"/>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62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a:extLst>
              <a:ext uri="{FF2B5EF4-FFF2-40B4-BE49-F238E27FC236}">
                <a16:creationId xmlns:a16="http://schemas.microsoft.com/office/drawing/2014/main" id="{D1DE3463-E711-4602-BCE0-B997329E0CCF}"/>
              </a:ext>
            </a:extLst>
          </p:cNvPr>
          <p:cNvSpPr>
            <a:spLocks noGrp="1"/>
          </p:cNvSpPr>
          <p:nvPr>
            <p:ph type="sldNum" sz="quarter" idx="10"/>
          </p:nvPr>
        </p:nvSpPr>
        <p:spPr/>
        <p:txBody>
          <a:bodyPr/>
          <a:lstStyle>
            <a:lvl1pPr>
              <a:spcBef>
                <a:spcPct val="50000"/>
              </a:spcBef>
              <a:defRPr/>
            </a:lvl1pPr>
          </a:lstStyle>
          <a:p>
            <a:fld id="{5E99EFC6-916A-461A-B311-FBC4904E15F2}" type="slidenum">
              <a:rPr lang="en-US" altLang="zh-CN"/>
              <a:pPr/>
              <a:t>‹#›</a:t>
            </a:fld>
            <a:endParaRPr lang="en-US" altLang="zh-CN"/>
          </a:p>
        </p:txBody>
      </p:sp>
      <p:sp>
        <p:nvSpPr>
          <p:cNvPr id="5" name="页脚占位符 4">
            <a:extLst>
              <a:ext uri="{FF2B5EF4-FFF2-40B4-BE49-F238E27FC236}">
                <a16:creationId xmlns:a16="http://schemas.microsoft.com/office/drawing/2014/main" id="{2ADD18BE-75F8-40EB-8672-9C833F26ED57}"/>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274040808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DA095A0-97D3-4052-980D-CC76E4347C44}"/>
              </a:ext>
            </a:extLst>
          </p:cNvPr>
          <p:cNvSpPr>
            <a:spLocks noChangeArrowheads="1"/>
          </p:cNvSpPr>
          <p:nvPr userDrawn="1"/>
        </p:nvSpPr>
        <p:spPr bwMode="hidden">
          <a:xfrm>
            <a:off x="3419475" y="5805488"/>
            <a:ext cx="5724525" cy="1052512"/>
          </a:xfrm>
          <a:prstGeom prst="rect">
            <a:avLst/>
          </a:prstGeom>
          <a:gradFill rotWithShape="1">
            <a:gsLst>
              <a:gs pos="0">
                <a:schemeClr val="accent2">
                  <a:alpha val="89000"/>
                </a:schemeClr>
              </a:gs>
              <a:gs pos="100000">
                <a:schemeClr val="accent2">
                  <a:gamma/>
                  <a:tint val="0"/>
                  <a:invGamma/>
                  <a:alpha val="67000"/>
                </a:schemeClr>
              </a:gs>
            </a:gsLst>
            <a:path path="rect">
              <a:fillToRect l="100000" t="100000"/>
            </a:path>
          </a:gradFill>
          <a:ln>
            <a:noFill/>
          </a:ln>
          <a:effectLst/>
          <a:extLst/>
        </p:spPr>
        <p:txBody>
          <a:bodyPr wrap="none" anchor="ctr"/>
          <a:lstStyle/>
          <a:p>
            <a:pPr algn="ctr">
              <a:spcBef>
                <a:spcPct val="0"/>
              </a:spcBef>
              <a:defRPr/>
            </a:pPr>
            <a:endParaRPr kumimoji="1" lang="zh-CN" altLang="zh-CN" sz="2400" b="0">
              <a:solidFill>
                <a:srgbClr val="000000"/>
              </a:solidFill>
              <a:latin typeface="Times New Roman" pitchFamily="18" charset="0"/>
            </a:endParaRPr>
          </a:p>
        </p:txBody>
      </p:sp>
      <p:sp>
        <p:nvSpPr>
          <p:cNvPr id="5" name="Line 3">
            <a:extLst>
              <a:ext uri="{FF2B5EF4-FFF2-40B4-BE49-F238E27FC236}">
                <a16:creationId xmlns:a16="http://schemas.microsoft.com/office/drawing/2014/main" id="{79EDCACB-46A9-4299-AA90-FD7F7C4C2839}"/>
              </a:ext>
            </a:extLst>
          </p:cNvPr>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6" name="Group 7">
            <a:extLst>
              <a:ext uri="{FF2B5EF4-FFF2-40B4-BE49-F238E27FC236}">
                <a16:creationId xmlns:a16="http://schemas.microsoft.com/office/drawing/2014/main" id="{F1B2E571-AC6C-4F0D-B45A-42C4A90C6121}"/>
              </a:ext>
            </a:extLst>
          </p:cNvPr>
          <p:cNvGrpSpPr>
            <a:grpSpLocks/>
          </p:cNvGrpSpPr>
          <p:nvPr/>
        </p:nvGrpSpPr>
        <p:grpSpPr bwMode="auto">
          <a:xfrm>
            <a:off x="7493000" y="2992438"/>
            <a:ext cx="1338263" cy="2189162"/>
            <a:chOff x="4704" y="1885"/>
            <a:chExt cx="843" cy="1379"/>
          </a:xfrm>
        </p:grpSpPr>
        <p:sp>
          <p:nvSpPr>
            <p:cNvPr id="7" name="Oval 8">
              <a:extLst>
                <a:ext uri="{FF2B5EF4-FFF2-40B4-BE49-F238E27FC236}">
                  <a16:creationId xmlns:a16="http://schemas.microsoft.com/office/drawing/2014/main" id="{C2EA9AE8-13E6-49FA-BFE2-149B2250DA61}"/>
                </a:ext>
              </a:extLst>
            </p:cNvPr>
            <p:cNvSpPr>
              <a:spLocks noChangeArrowheads="1"/>
            </p:cNvSpPr>
            <p:nvPr/>
          </p:nvSpPr>
          <p:spPr bwMode="auto">
            <a:xfrm>
              <a:off x="4704" y="1885"/>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8" name="Oval 9">
              <a:extLst>
                <a:ext uri="{FF2B5EF4-FFF2-40B4-BE49-F238E27FC236}">
                  <a16:creationId xmlns:a16="http://schemas.microsoft.com/office/drawing/2014/main" id="{071D29BF-0971-40B8-A57D-B51FA037EFC2}"/>
                </a:ext>
              </a:extLst>
            </p:cNvPr>
            <p:cNvSpPr>
              <a:spLocks noChangeArrowheads="1"/>
            </p:cNvSpPr>
            <p:nvPr/>
          </p:nvSpPr>
          <p:spPr bwMode="auto">
            <a:xfrm>
              <a:off x="4883" y="1885"/>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9" name="Oval 10">
              <a:extLst>
                <a:ext uri="{FF2B5EF4-FFF2-40B4-BE49-F238E27FC236}">
                  <a16:creationId xmlns:a16="http://schemas.microsoft.com/office/drawing/2014/main" id="{E8A87F37-7F57-47D1-B1E4-272B648E95A3}"/>
                </a:ext>
              </a:extLst>
            </p:cNvPr>
            <p:cNvSpPr>
              <a:spLocks noChangeArrowheads="1"/>
            </p:cNvSpPr>
            <p:nvPr/>
          </p:nvSpPr>
          <p:spPr bwMode="auto">
            <a:xfrm>
              <a:off x="5062" y="1885"/>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0" name="Oval 11">
              <a:extLst>
                <a:ext uri="{FF2B5EF4-FFF2-40B4-BE49-F238E27FC236}">
                  <a16:creationId xmlns:a16="http://schemas.microsoft.com/office/drawing/2014/main" id="{E40C27A2-E757-4F55-A67F-230833299052}"/>
                </a:ext>
              </a:extLst>
            </p:cNvPr>
            <p:cNvSpPr>
              <a:spLocks noChangeArrowheads="1"/>
            </p:cNvSpPr>
            <p:nvPr/>
          </p:nvSpPr>
          <p:spPr bwMode="auto">
            <a:xfrm>
              <a:off x="4704" y="2064"/>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1" name="Oval 12">
              <a:extLst>
                <a:ext uri="{FF2B5EF4-FFF2-40B4-BE49-F238E27FC236}">
                  <a16:creationId xmlns:a16="http://schemas.microsoft.com/office/drawing/2014/main" id="{25999307-A1CC-4F7B-B806-9775F7342450}"/>
                </a:ext>
              </a:extLst>
            </p:cNvPr>
            <p:cNvSpPr>
              <a:spLocks noChangeArrowheads="1"/>
            </p:cNvSpPr>
            <p:nvPr/>
          </p:nvSpPr>
          <p:spPr bwMode="auto">
            <a:xfrm>
              <a:off x="4883" y="2064"/>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2" name="Oval 13">
              <a:extLst>
                <a:ext uri="{FF2B5EF4-FFF2-40B4-BE49-F238E27FC236}">
                  <a16:creationId xmlns:a16="http://schemas.microsoft.com/office/drawing/2014/main" id="{01C78F89-C839-4317-B282-C7D073FB7733}"/>
                </a:ext>
              </a:extLst>
            </p:cNvPr>
            <p:cNvSpPr>
              <a:spLocks noChangeArrowheads="1"/>
            </p:cNvSpPr>
            <p:nvPr/>
          </p:nvSpPr>
          <p:spPr bwMode="auto">
            <a:xfrm>
              <a:off x="5062" y="2064"/>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3" name="Oval 14">
              <a:extLst>
                <a:ext uri="{FF2B5EF4-FFF2-40B4-BE49-F238E27FC236}">
                  <a16:creationId xmlns:a16="http://schemas.microsoft.com/office/drawing/2014/main" id="{E919B666-6377-42A4-BAFF-47E15E062266}"/>
                </a:ext>
              </a:extLst>
            </p:cNvPr>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4" name="Oval 15">
              <a:extLst>
                <a:ext uri="{FF2B5EF4-FFF2-40B4-BE49-F238E27FC236}">
                  <a16:creationId xmlns:a16="http://schemas.microsoft.com/office/drawing/2014/main" id="{86A235D8-E470-4D5B-9FD5-0B8BBE4B9DBD}"/>
                </a:ext>
              </a:extLst>
            </p:cNvPr>
            <p:cNvSpPr>
              <a:spLocks noChangeArrowheads="1"/>
            </p:cNvSpPr>
            <p:nvPr/>
          </p:nvSpPr>
          <p:spPr bwMode="auto">
            <a:xfrm>
              <a:off x="4704" y="2243"/>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5" name="Oval 16">
              <a:extLst>
                <a:ext uri="{FF2B5EF4-FFF2-40B4-BE49-F238E27FC236}">
                  <a16:creationId xmlns:a16="http://schemas.microsoft.com/office/drawing/2014/main" id="{5EC52FE4-0053-4D7D-B1D0-A08FBE36EFEF}"/>
                </a:ext>
              </a:extLst>
            </p:cNvPr>
            <p:cNvSpPr>
              <a:spLocks noChangeArrowheads="1"/>
            </p:cNvSpPr>
            <p:nvPr/>
          </p:nvSpPr>
          <p:spPr bwMode="auto">
            <a:xfrm>
              <a:off x="4883" y="2243"/>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6" name="Oval 17">
              <a:extLst>
                <a:ext uri="{FF2B5EF4-FFF2-40B4-BE49-F238E27FC236}">
                  <a16:creationId xmlns:a16="http://schemas.microsoft.com/office/drawing/2014/main" id="{9739C3AC-15E1-4DD0-BBD4-F6F4B86127A1}"/>
                </a:ext>
              </a:extLst>
            </p:cNvPr>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7" name="Oval 18">
              <a:extLst>
                <a:ext uri="{FF2B5EF4-FFF2-40B4-BE49-F238E27FC236}">
                  <a16:creationId xmlns:a16="http://schemas.microsoft.com/office/drawing/2014/main" id="{B4009E33-7272-4845-8A98-71963DE9DBB9}"/>
                </a:ext>
              </a:extLst>
            </p:cNvPr>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8" name="Oval 19">
              <a:extLst>
                <a:ext uri="{FF2B5EF4-FFF2-40B4-BE49-F238E27FC236}">
                  <a16:creationId xmlns:a16="http://schemas.microsoft.com/office/drawing/2014/main" id="{13C14E94-E4CF-41F1-8819-D9619C12D397}"/>
                </a:ext>
              </a:extLst>
            </p:cNvPr>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9" name="Oval 20">
              <a:extLst>
                <a:ext uri="{FF2B5EF4-FFF2-40B4-BE49-F238E27FC236}">
                  <a16:creationId xmlns:a16="http://schemas.microsoft.com/office/drawing/2014/main" id="{7A651E6E-7F51-439A-A59E-7BAEC006BC67}"/>
                </a:ext>
              </a:extLst>
            </p:cNvPr>
            <p:cNvSpPr>
              <a:spLocks noChangeArrowheads="1"/>
            </p:cNvSpPr>
            <p:nvPr/>
          </p:nvSpPr>
          <p:spPr bwMode="auto">
            <a:xfrm>
              <a:off x="4704" y="2421"/>
              <a:ext cx="127" cy="128"/>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 name="Oval 21">
              <a:extLst>
                <a:ext uri="{FF2B5EF4-FFF2-40B4-BE49-F238E27FC236}">
                  <a16:creationId xmlns:a16="http://schemas.microsoft.com/office/drawing/2014/main" id="{4FA665C1-FE72-4D42-92C8-08514ED6A0EC}"/>
                </a:ext>
              </a:extLst>
            </p:cNvPr>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1" name="Oval 22">
              <a:extLst>
                <a:ext uri="{FF2B5EF4-FFF2-40B4-BE49-F238E27FC236}">
                  <a16:creationId xmlns:a16="http://schemas.microsoft.com/office/drawing/2014/main" id="{58432337-8FD5-4E20-823C-CE67136FC3A1}"/>
                </a:ext>
              </a:extLst>
            </p:cNvPr>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2" name="Oval 23">
              <a:extLst>
                <a:ext uri="{FF2B5EF4-FFF2-40B4-BE49-F238E27FC236}">
                  <a16:creationId xmlns:a16="http://schemas.microsoft.com/office/drawing/2014/main" id="{6CA0ED1F-0BB9-4FEF-8D08-B765CFBD215B}"/>
                </a:ext>
              </a:extLst>
            </p:cNvPr>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3" name="Oval 24">
              <a:extLst>
                <a:ext uri="{FF2B5EF4-FFF2-40B4-BE49-F238E27FC236}">
                  <a16:creationId xmlns:a16="http://schemas.microsoft.com/office/drawing/2014/main" id="{434C5156-A649-41CC-82AB-3F0B484BF527}"/>
                </a:ext>
              </a:extLst>
            </p:cNvPr>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4" name="Oval 25">
              <a:extLst>
                <a:ext uri="{FF2B5EF4-FFF2-40B4-BE49-F238E27FC236}">
                  <a16:creationId xmlns:a16="http://schemas.microsoft.com/office/drawing/2014/main" id="{C5229261-0931-4F28-B128-14535F921DEC}"/>
                </a:ext>
              </a:extLst>
            </p:cNvPr>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5" name="Oval 26">
              <a:extLst>
                <a:ext uri="{FF2B5EF4-FFF2-40B4-BE49-F238E27FC236}">
                  <a16:creationId xmlns:a16="http://schemas.microsoft.com/office/drawing/2014/main" id="{59F7377D-B752-4C0D-A669-E8297463EEEA}"/>
                </a:ext>
              </a:extLst>
            </p:cNvPr>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6" name="Oval 27">
              <a:extLst>
                <a:ext uri="{FF2B5EF4-FFF2-40B4-BE49-F238E27FC236}">
                  <a16:creationId xmlns:a16="http://schemas.microsoft.com/office/drawing/2014/main" id="{1B1306EC-BDFE-4447-89AF-DDE0C0A9C7F1}"/>
                </a:ext>
              </a:extLst>
            </p:cNvPr>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7" name="Oval 28">
              <a:extLst>
                <a:ext uri="{FF2B5EF4-FFF2-40B4-BE49-F238E27FC236}">
                  <a16:creationId xmlns:a16="http://schemas.microsoft.com/office/drawing/2014/main" id="{97D5FB54-F793-42DC-A5A0-7EF57003BFCB}"/>
                </a:ext>
              </a:extLst>
            </p:cNvPr>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8" name="Oval 29">
              <a:extLst>
                <a:ext uri="{FF2B5EF4-FFF2-40B4-BE49-F238E27FC236}">
                  <a16:creationId xmlns:a16="http://schemas.microsoft.com/office/drawing/2014/main" id="{60A09B5C-2CBA-4A27-BB88-53B3C5A6DD4A}"/>
                </a:ext>
              </a:extLst>
            </p:cNvPr>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9" name="Oval 30">
              <a:extLst>
                <a:ext uri="{FF2B5EF4-FFF2-40B4-BE49-F238E27FC236}">
                  <a16:creationId xmlns:a16="http://schemas.microsoft.com/office/drawing/2014/main" id="{60B4482E-D3D4-42C1-B516-9CD8AE286F76}"/>
                </a:ext>
              </a:extLst>
            </p:cNvPr>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 name="Oval 31">
              <a:extLst>
                <a:ext uri="{FF2B5EF4-FFF2-40B4-BE49-F238E27FC236}">
                  <a16:creationId xmlns:a16="http://schemas.microsoft.com/office/drawing/2014/main" id="{A4D7C691-CF9F-4940-96A5-228E56D421C2}"/>
                </a:ext>
              </a:extLst>
            </p:cNvPr>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 name="Oval 32">
              <a:extLst>
                <a:ext uri="{FF2B5EF4-FFF2-40B4-BE49-F238E27FC236}">
                  <a16:creationId xmlns:a16="http://schemas.microsoft.com/office/drawing/2014/main" id="{78712AF1-D9AC-401C-91A8-A0CD9439AF43}"/>
                </a:ext>
              </a:extLst>
            </p:cNvPr>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2" name="Oval 33">
              <a:extLst>
                <a:ext uri="{FF2B5EF4-FFF2-40B4-BE49-F238E27FC236}">
                  <a16:creationId xmlns:a16="http://schemas.microsoft.com/office/drawing/2014/main" id="{877B9A9F-4E82-4148-AE8F-C5758E2F629C}"/>
                </a:ext>
              </a:extLst>
            </p:cNvPr>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3" name="Oval 34">
              <a:extLst>
                <a:ext uri="{FF2B5EF4-FFF2-40B4-BE49-F238E27FC236}">
                  <a16:creationId xmlns:a16="http://schemas.microsoft.com/office/drawing/2014/main" id="{245436C0-3BD9-4957-9521-FCB9FB25B5D1}"/>
                </a:ext>
              </a:extLst>
            </p:cNvPr>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4" name="Oval 35">
              <a:extLst>
                <a:ext uri="{FF2B5EF4-FFF2-40B4-BE49-F238E27FC236}">
                  <a16:creationId xmlns:a16="http://schemas.microsoft.com/office/drawing/2014/main" id="{ABAD066E-39C7-4B5A-9529-043EC5BA0563}"/>
                </a:ext>
              </a:extLst>
            </p:cNvPr>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5" name="Oval 36">
              <a:extLst>
                <a:ext uri="{FF2B5EF4-FFF2-40B4-BE49-F238E27FC236}">
                  <a16:creationId xmlns:a16="http://schemas.microsoft.com/office/drawing/2014/main" id="{06C85F3A-F1F3-4D11-B3BA-0F3332A1359F}"/>
                </a:ext>
              </a:extLst>
            </p:cNvPr>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6" name="Oval 37">
              <a:extLst>
                <a:ext uri="{FF2B5EF4-FFF2-40B4-BE49-F238E27FC236}">
                  <a16:creationId xmlns:a16="http://schemas.microsoft.com/office/drawing/2014/main" id="{FB9A0B80-3866-410D-A076-D3EA6ED9E1CD}"/>
                </a:ext>
              </a:extLst>
            </p:cNvPr>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7" name="Oval 38">
              <a:extLst>
                <a:ext uri="{FF2B5EF4-FFF2-40B4-BE49-F238E27FC236}">
                  <a16:creationId xmlns:a16="http://schemas.microsoft.com/office/drawing/2014/main" id="{B8627A0F-27F7-4C30-A5A2-090332D14D8D}"/>
                </a:ext>
              </a:extLst>
            </p:cNvPr>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grpSp>
      <p:sp>
        <p:nvSpPr>
          <p:cNvPr id="38" name="Line 39">
            <a:extLst>
              <a:ext uri="{FF2B5EF4-FFF2-40B4-BE49-F238E27FC236}">
                <a16:creationId xmlns:a16="http://schemas.microsoft.com/office/drawing/2014/main" id="{A2E6A987-56CF-40C5-BC30-60CB5848F018}"/>
              </a:ext>
            </a:extLst>
          </p:cNvPr>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 name="Rectangle 40">
            <a:extLst>
              <a:ext uri="{FF2B5EF4-FFF2-40B4-BE49-F238E27FC236}">
                <a16:creationId xmlns:a16="http://schemas.microsoft.com/office/drawing/2014/main" id="{1890504B-9E2B-46D3-8DA2-ABDEEB740149}"/>
              </a:ext>
            </a:extLst>
          </p:cNvPr>
          <p:cNvSpPr>
            <a:spLocks noChangeArrowheads="1"/>
          </p:cNvSpPr>
          <p:nvPr userDrawn="1"/>
        </p:nvSpPr>
        <p:spPr bwMode="hidden">
          <a:xfrm>
            <a:off x="0" y="0"/>
            <a:ext cx="1179513" cy="6858000"/>
          </a:xfrm>
          <a:prstGeom prst="rect">
            <a:avLst/>
          </a:prstGeom>
          <a:gradFill rotWithShape="1">
            <a:gsLst>
              <a:gs pos="0">
                <a:schemeClr val="accent2">
                  <a:alpha val="89000"/>
                </a:schemeClr>
              </a:gs>
              <a:gs pos="100000">
                <a:schemeClr val="accent2">
                  <a:gamma/>
                  <a:tint val="0"/>
                  <a:invGamma/>
                  <a:alpha val="67000"/>
                </a:schemeClr>
              </a:gs>
            </a:gsLst>
            <a:lin ang="0" scaled="1"/>
          </a:gradFill>
          <a:ln>
            <a:noFill/>
          </a:ln>
          <a:effectLst/>
          <a:extLst/>
        </p:spPr>
        <p:txBody>
          <a:bodyPr wrap="none" anchor="ctr"/>
          <a:lstStyle/>
          <a:p>
            <a:pPr algn="ctr">
              <a:spcBef>
                <a:spcPct val="0"/>
              </a:spcBef>
              <a:defRPr/>
            </a:pPr>
            <a:endParaRPr kumimoji="1" lang="zh-CN" altLang="zh-CN" sz="2400">
              <a:solidFill>
                <a:srgbClr val="000000"/>
              </a:solidFill>
              <a:latin typeface="Times New Roman" pitchFamily="18" charset="0"/>
            </a:endParaRPr>
          </a:p>
        </p:txBody>
      </p:sp>
      <p:sp>
        <p:nvSpPr>
          <p:cNvPr id="4100" name="Rectangle 4"/>
          <p:cNvSpPr>
            <a:spLocks noGrp="1" noChangeArrowheads="1"/>
          </p:cNvSpPr>
          <p:nvPr>
            <p:ph type="ctrTitle"/>
          </p:nvPr>
        </p:nvSpPr>
        <p:spPr bwMode="auto">
          <a:xfrm>
            <a:off x="1331913" y="333375"/>
            <a:ext cx="7200900" cy="2133600"/>
          </a:xfrm>
          <a:prstGeom prst="rect">
            <a:avLst/>
          </a:prstGeom>
          <a:noFill/>
          <a:extLst/>
        </p:spPr>
        <p:txBody>
          <a:bodyPr vert="horz" wrap="square" lIns="91440" tIns="45720" rIns="91440" bIns="45720" numCol="1" anchor="b" anchorCtr="0" compatLnSpc="1">
            <a:prstTxWarp prst="textNoShape">
              <a:avLst/>
            </a:prstTxWarp>
          </a:bodyPr>
          <a:lstStyle>
            <a:lvl1pPr indent="0" algn="just">
              <a:defRPr sz="9600"/>
            </a:lvl1pPr>
          </a:lstStyle>
          <a:p>
            <a:pPr lvl="0"/>
            <a:endParaRPr lang="zh-CN" altLang="zh-CN" noProof="0"/>
          </a:p>
        </p:txBody>
      </p:sp>
      <p:sp>
        <p:nvSpPr>
          <p:cNvPr id="4101" name="Rectangle 5"/>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zh-CN" altLang="en-US" noProof="0"/>
              <a:t>单击此处编辑母版副标题样式</a:t>
            </a:r>
          </a:p>
        </p:txBody>
      </p:sp>
      <p:sp>
        <p:nvSpPr>
          <p:cNvPr id="40" name="Rectangle 6">
            <a:extLst>
              <a:ext uri="{FF2B5EF4-FFF2-40B4-BE49-F238E27FC236}">
                <a16:creationId xmlns:a16="http://schemas.microsoft.com/office/drawing/2014/main" id="{C0DABD26-3CB0-4508-A506-18B9877061CB}"/>
              </a:ext>
            </a:extLst>
          </p:cNvPr>
          <p:cNvSpPr>
            <a:spLocks noGrp="1" noChangeArrowheads="1"/>
          </p:cNvSpPr>
          <p:nvPr>
            <p:ph type="sldNum" sz="quarter" idx="10"/>
          </p:nvPr>
        </p:nvSpPr>
        <p:spPr/>
        <p:txBody>
          <a:bodyPr/>
          <a:lstStyle>
            <a:lvl1pPr>
              <a:spcBef>
                <a:spcPct val="50000"/>
              </a:spcBef>
              <a:defRPr/>
            </a:lvl1pPr>
          </a:lstStyle>
          <a:p>
            <a:fld id="{3643BA86-6876-428B-B78B-30842D9A42F3}" type="slidenum">
              <a:rPr lang="en-US" altLang="zh-CN"/>
              <a:pPr/>
              <a:t>‹#›</a:t>
            </a:fld>
            <a:endParaRPr lang="en-US" altLang="zh-CN"/>
          </a:p>
        </p:txBody>
      </p:sp>
      <p:sp>
        <p:nvSpPr>
          <p:cNvPr id="41" name="Rectangle 43">
            <a:extLst>
              <a:ext uri="{FF2B5EF4-FFF2-40B4-BE49-F238E27FC236}">
                <a16:creationId xmlns:a16="http://schemas.microsoft.com/office/drawing/2014/main" id="{6BE7146A-D70B-4400-9DAB-457493377460}"/>
              </a:ext>
            </a:extLst>
          </p:cNvPr>
          <p:cNvSpPr>
            <a:spLocks noGrp="1" noChangeArrowheads="1"/>
          </p:cNvSpPr>
          <p:nvPr>
            <p:ph type="ftr" sz="quarter" idx="11"/>
          </p:nvPr>
        </p:nvSpPr>
        <p:spPr/>
        <p:txBody>
          <a:bodyPr/>
          <a:lstStyle>
            <a:lvl1pPr algn="l">
              <a:spcBef>
                <a:spcPct val="50000"/>
              </a:spcBef>
              <a:defRPr sz="1400"/>
            </a:lvl1pPr>
          </a:lstStyle>
          <a:p>
            <a:pPr>
              <a:defRPr/>
            </a:pPr>
            <a:endParaRPr lang="zh-CN" altLang="zh-CN"/>
          </a:p>
        </p:txBody>
      </p:sp>
    </p:spTree>
    <p:extLst>
      <p:ext uri="{BB962C8B-B14F-4D97-AF65-F5344CB8AC3E}">
        <p14:creationId xmlns:p14="http://schemas.microsoft.com/office/powerpoint/2010/main" val="301161009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a:extLst>
              <a:ext uri="{FF2B5EF4-FFF2-40B4-BE49-F238E27FC236}">
                <a16:creationId xmlns:a16="http://schemas.microsoft.com/office/drawing/2014/main" id="{1F7E0FDD-304E-4B6E-9974-B6A3BA9B64BF}"/>
              </a:ext>
            </a:extLst>
          </p:cNvPr>
          <p:cNvSpPr>
            <a:spLocks noGrp="1"/>
          </p:cNvSpPr>
          <p:nvPr>
            <p:ph type="sldNum" sz="quarter" idx="10"/>
          </p:nvPr>
        </p:nvSpPr>
        <p:spPr/>
        <p:txBody>
          <a:bodyPr/>
          <a:lstStyle>
            <a:lvl1pPr>
              <a:spcBef>
                <a:spcPct val="50000"/>
              </a:spcBef>
              <a:defRPr/>
            </a:lvl1pPr>
          </a:lstStyle>
          <a:p>
            <a:fld id="{A0D6D2FA-4984-40FB-9D9D-792F49342436}" type="slidenum">
              <a:rPr lang="en-US" altLang="zh-CN"/>
              <a:pPr/>
              <a:t>‹#›</a:t>
            </a:fld>
            <a:endParaRPr lang="en-US" altLang="zh-CN"/>
          </a:p>
        </p:txBody>
      </p:sp>
      <p:sp>
        <p:nvSpPr>
          <p:cNvPr id="5" name="页脚占位符 4">
            <a:extLst>
              <a:ext uri="{FF2B5EF4-FFF2-40B4-BE49-F238E27FC236}">
                <a16:creationId xmlns:a16="http://schemas.microsoft.com/office/drawing/2014/main" id="{B8FE32A7-ED3A-4A2C-A9C4-B7EEEEDD1A90}"/>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89822728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a:extLst>
              <a:ext uri="{FF2B5EF4-FFF2-40B4-BE49-F238E27FC236}">
                <a16:creationId xmlns:a16="http://schemas.microsoft.com/office/drawing/2014/main" id="{A2E670A5-E92B-4706-83E4-80D5A225B93E}"/>
              </a:ext>
            </a:extLst>
          </p:cNvPr>
          <p:cNvSpPr>
            <a:spLocks noGrp="1"/>
          </p:cNvSpPr>
          <p:nvPr>
            <p:ph type="sldNum" sz="quarter" idx="10"/>
          </p:nvPr>
        </p:nvSpPr>
        <p:spPr/>
        <p:txBody>
          <a:bodyPr/>
          <a:lstStyle>
            <a:lvl1pPr>
              <a:spcBef>
                <a:spcPct val="50000"/>
              </a:spcBef>
              <a:defRPr/>
            </a:lvl1pPr>
          </a:lstStyle>
          <a:p>
            <a:fld id="{87CC5D69-5409-4F04-ACAC-BE1C2B2E54DB}" type="slidenum">
              <a:rPr lang="en-US" altLang="zh-CN"/>
              <a:pPr/>
              <a:t>‹#›</a:t>
            </a:fld>
            <a:endParaRPr lang="en-US" altLang="zh-CN"/>
          </a:p>
        </p:txBody>
      </p:sp>
      <p:sp>
        <p:nvSpPr>
          <p:cNvPr id="5" name="页脚占位符 4">
            <a:extLst>
              <a:ext uri="{FF2B5EF4-FFF2-40B4-BE49-F238E27FC236}">
                <a16:creationId xmlns:a16="http://schemas.microsoft.com/office/drawing/2014/main" id="{622998EF-949C-47FE-9643-5B30D37F4F9B}"/>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41459389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a:extLst>
              <a:ext uri="{FF2B5EF4-FFF2-40B4-BE49-F238E27FC236}">
                <a16:creationId xmlns:a16="http://schemas.microsoft.com/office/drawing/2014/main" id="{5754BD7D-8CE7-4CAC-B905-82C9AC53306B}"/>
              </a:ext>
            </a:extLst>
          </p:cNvPr>
          <p:cNvSpPr>
            <a:spLocks noGrp="1"/>
          </p:cNvSpPr>
          <p:nvPr>
            <p:ph type="sldNum" sz="quarter" idx="10"/>
          </p:nvPr>
        </p:nvSpPr>
        <p:spPr/>
        <p:txBody>
          <a:bodyPr/>
          <a:lstStyle>
            <a:lvl1pPr>
              <a:spcBef>
                <a:spcPct val="50000"/>
              </a:spcBef>
              <a:defRPr/>
            </a:lvl1pPr>
          </a:lstStyle>
          <a:p>
            <a:fld id="{8FFE075F-0135-4BF2-9E4B-E48A8D848D86}" type="slidenum">
              <a:rPr lang="en-US" altLang="zh-CN"/>
              <a:pPr/>
              <a:t>‹#›</a:t>
            </a:fld>
            <a:endParaRPr lang="en-US" altLang="zh-CN"/>
          </a:p>
        </p:txBody>
      </p:sp>
      <p:sp>
        <p:nvSpPr>
          <p:cNvPr id="6" name="页脚占位符 5">
            <a:extLst>
              <a:ext uri="{FF2B5EF4-FFF2-40B4-BE49-F238E27FC236}">
                <a16:creationId xmlns:a16="http://schemas.microsoft.com/office/drawing/2014/main" id="{D32CE3B9-9BDE-448B-B861-C36A4CAF8070}"/>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239570894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a:extLst>
              <a:ext uri="{FF2B5EF4-FFF2-40B4-BE49-F238E27FC236}">
                <a16:creationId xmlns:a16="http://schemas.microsoft.com/office/drawing/2014/main" id="{7A169634-904A-4767-98E7-38B7584ECEAD}"/>
              </a:ext>
            </a:extLst>
          </p:cNvPr>
          <p:cNvSpPr>
            <a:spLocks noGrp="1"/>
          </p:cNvSpPr>
          <p:nvPr>
            <p:ph type="sldNum" sz="quarter" idx="10"/>
          </p:nvPr>
        </p:nvSpPr>
        <p:spPr/>
        <p:txBody>
          <a:bodyPr/>
          <a:lstStyle>
            <a:lvl1pPr>
              <a:spcBef>
                <a:spcPct val="50000"/>
              </a:spcBef>
              <a:defRPr/>
            </a:lvl1pPr>
          </a:lstStyle>
          <a:p>
            <a:fld id="{54583B2C-116D-4649-B738-8798AB474105}" type="slidenum">
              <a:rPr lang="en-US" altLang="zh-CN"/>
              <a:pPr/>
              <a:t>‹#›</a:t>
            </a:fld>
            <a:endParaRPr lang="en-US" altLang="zh-CN"/>
          </a:p>
        </p:txBody>
      </p:sp>
      <p:sp>
        <p:nvSpPr>
          <p:cNvPr id="8" name="页脚占位符 7">
            <a:extLst>
              <a:ext uri="{FF2B5EF4-FFF2-40B4-BE49-F238E27FC236}">
                <a16:creationId xmlns:a16="http://schemas.microsoft.com/office/drawing/2014/main" id="{02A3343F-4B11-4970-AC0C-2124AC0339CB}"/>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63500327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a:extLst>
              <a:ext uri="{FF2B5EF4-FFF2-40B4-BE49-F238E27FC236}">
                <a16:creationId xmlns:a16="http://schemas.microsoft.com/office/drawing/2014/main" id="{B6DCE656-248C-4B1F-8252-83AE1AABA060}"/>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AD75DB0A-2675-4BEE-B264-94651F40376C}"/>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6" name="Rectangle 6">
            <a:extLst>
              <a:ext uri="{FF2B5EF4-FFF2-40B4-BE49-F238E27FC236}">
                <a16:creationId xmlns:a16="http://schemas.microsoft.com/office/drawing/2014/main" id="{126F87C2-9FCF-4F7B-A13E-2E1B8239ED2C}"/>
              </a:ext>
            </a:extLst>
          </p:cNvPr>
          <p:cNvSpPr>
            <a:spLocks noGrp="1" noChangeArrowheads="1"/>
          </p:cNvSpPr>
          <p:nvPr>
            <p:ph type="sldNum" sz="quarter" idx="12"/>
          </p:nvPr>
        </p:nvSpPr>
        <p:spPr>
          <a:ln/>
        </p:spPr>
        <p:txBody>
          <a:bodyPr/>
          <a:lstStyle>
            <a:lvl1pPr>
              <a:defRPr/>
            </a:lvl1pPr>
          </a:lstStyle>
          <a:p>
            <a:fld id="{FE5760C2-17BD-47D7-B349-A1D714205168}" type="slidenum">
              <a:rPr lang="zh-CN" altLang="en-US"/>
              <a:pPr/>
              <a:t>‹#›</a:t>
            </a:fld>
            <a:endParaRPr lang="en-US" altLang="zh-CN"/>
          </a:p>
        </p:txBody>
      </p:sp>
    </p:spTree>
    <p:extLst>
      <p:ext uri="{BB962C8B-B14F-4D97-AF65-F5344CB8AC3E}">
        <p14:creationId xmlns:p14="http://schemas.microsoft.com/office/powerpoint/2010/main" val="140865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灯片编号占位符 2">
            <a:extLst>
              <a:ext uri="{FF2B5EF4-FFF2-40B4-BE49-F238E27FC236}">
                <a16:creationId xmlns:a16="http://schemas.microsoft.com/office/drawing/2014/main" id="{CB9E910E-5B3C-4D6C-8993-BBE339F99D54}"/>
              </a:ext>
            </a:extLst>
          </p:cNvPr>
          <p:cNvSpPr>
            <a:spLocks noGrp="1"/>
          </p:cNvSpPr>
          <p:nvPr>
            <p:ph type="sldNum" sz="quarter" idx="10"/>
          </p:nvPr>
        </p:nvSpPr>
        <p:spPr/>
        <p:txBody>
          <a:bodyPr/>
          <a:lstStyle>
            <a:lvl1pPr>
              <a:spcBef>
                <a:spcPct val="50000"/>
              </a:spcBef>
              <a:defRPr/>
            </a:lvl1pPr>
          </a:lstStyle>
          <a:p>
            <a:fld id="{9AECE398-4D60-415C-8AA0-5DA117BF5998}" type="slidenum">
              <a:rPr lang="en-US" altLang="zh-CN"/>
              <a:pPr/>
              <a:t>‹#›</a:t>
            </a:fld>
            <a:endParaRPr lang="en-US" altLang="zh-CN"/>
          </a:p>
        </p:txBody>
      </p:sp>
      <p:sp>
        <p:nvSpPr>
          <p:cNvPr id="4" name="页脚占位符 3">
            <a:extLst>
              <a:ext uri="{FF2B5EF4-FFF2-40B4-BE49-F238E27FC236}">
                <a16:creationId xmlns:a16="http://schemas.microsoft.com/office/drawing/2014/main" id="{F3B2BC7F-0C28-4742-940A-1DBF915B0DC3}"/>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258416322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77B910F-659A-4DFE-841C-7FEB894006F4}"/>
              </a:ext>
            </a:extLst>
          </p:cNvPr>
          <p:cNvSpPr>
            <a:spLocks noGrp="1"/>
          </p:cNvSpPr>
          <p:nvPr>
            <p:ph type="sldNum" sz="quarter" idx="10"/>
          </p:nvPr>
        </p:nvSpPr>
        <p:spPr/>
        <p:txBody>
          <a:bodyPr/>
          <a:lstStyle>
            <a:lvl1pPr>
              <a:spcBef>
                <a:spcPct val="50000"/>
              </a:spcBef>
              <a:defRPr/>
            </a:lvl1pPr>
          </a:lstStyle>
          <a:p>
            <a:fld id="{8CD7732F-F845-4AC4-BA2C-A0AF5681E56B}" type="slidenum">
              <a:rPr lang="en-US" altLang="zh-CN"/>
              <a:pPr/>
              <a:t>‹#›</a:t>
            </a:fld>
            <a:endParaRPr lang="en-US" altLang="zh-CN"/>
          </a:p>
        </p:txBody>
      </p:sp>
      <p:sp>
        <p:nvSpPr>
          <p:cNvPr id="3" name="页脚占位符 2">
            <a:extLst>
              <a:ext uri="{FF2B5EF4-FFF2-40B4-BE49-F238E27FC236}">
                <a16:creationId xmlns:a16="http://schemas.microsoft.com/office/drawing/2014/main" id="{20227FBB-C954-45E9-833A-5A5CC9922A2D}"/>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281740259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a:extLst>
              <a:ext uri="{FF2B5EF4-FFF2-40B4-BE49-F238E27FC236}">
                <a16:creationId xmlns:a16="http://schemas.microsoft.com/office/drawing/2014/main" id="{5FE852CF-B44D-49EF-89B4-81C4DBB6F8FC}"/>
              </a:ext>
            </a:extLst>
          </p:cNvPr>
          <p:cNvSpPr>
            <a:spLocks noGrp="1"/>
          </p:cNvSpPr>
          <p:nvPr>
            <p:ph type="sldNum" sz="quarter" idx="10"/>
          </p:nvPr>
        </p:nvSpPr>
        <p:spPr/>
        <p:txBody>
          <a:bodyPr/>
          <a:lstStyle>
            <a:lvl1pPr>
              <a:spcBef>
                <a:spcPct val="50000"/>
              </a:spcBef>
              <a:defRPr/>
            </a:lvl1pPr>
          </a:lstStyle>
          <a:p>
            <a:fld id="{ACE4A3DD-38CE-4438-844B-C5A70EDA8BFE}" type="slidenum">
              <a:rPr lang="en-US" altLang="zh-CN"/>
              <a:pPr/>
              <a:t>‹#›</a:t>
            </a:fld>
            <a:endParaRPr lang="en-US" altLang="zh-CN"/>
          </a:p>
        </p:txBody>
      </p:sp>
      <p:sp>
        <p:nvSpPr>
          <p:cNvPr id="6" name="页脚占位符 5">
            <a:extLst>
              <a:ext uri="{FF2B5EF4-FFF2-40B4-BE49-F238E27FC236}">
                <a16:creationId xmlns:a16="http://schemas.microsoft.com/office/drawing/2014/main" id="{7ADFC50D-50F5-406C-BCAF-195B994B79C7}"/>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100755516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a:extLst>
              <a:ext uri="{FF2B5EF4-FFF2-40B4-BE49-F238E27FC236}">
                <a16:creationId xmlns:a16="http://schemas.microsoft.com/office/drawing/2014/main" id="{D963CED4-0EBC-4EC5-903F-89DD0152B2FC}"/>
              </a:ext>
            </a:extLst>
          </p:cNvPr>
          <p:cNvSpPr>
            <a:spLocks noGrp="1"/>
          </p:cNvSpPr>
          <p:nvPr>
            <p:ph type="sldNum" sz="quarter" idx="10"/>
          </p:nvPr>
        </p:nvSpPr>
        <p:spPr/>
        <p:txBody>
          <a:bodyPr/>
          <a:lstStyle>
            <a:lvl1pPr>
              <a:spcBef>
                <a:spcPct val="50000"/>
              </a:spcBef>
              <a:defRPr/>
            </a:lvl1pPr>
          </a:lstStyle>
          <a:p>
            <a:fld id="{EFC61C5F-1527-4945-9412-30882BCD8234}" type="slidenum">
              <a:rPr lang="en-US" altLang="zh-CN"/>
              <a:pPr/>
              <a:t>‹#›</a:t>
            </a:fld>
            <a:endParaRPr lang="en-US" altLang="zh-CN"/>
          </a:p>
        </p:txBody>
      </p:sp>
      <p:sp>
        <p:nvSpPr>
          <p:cNvPr id="6" name="页脚占位符 5">
            <a:extLst>
              <a:ext uri="{FF2B5EF4-FFF2-40B4-BE49-F238E27FC236}">
                <a16:creationId xmlns:a16="http://schemas.microsoft.com/office/drawing/2014/main" id="{9C38D42B-DA86-460C-87CF-B8EB932BF770}"/>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24479756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a:extLst>
              <a:ext uri="{FF2B5EF4-FFF2-40B4-BE49-F238E27FC236}">
                <a16:creationId xmlns:a16="http://schemas.microsoft.com/office/drawing/2014/main" id="{A52010B3-653A-4A91-879F-7A4AFC38950B}"/>
              </a:ext>
            </a:extLst>
          </p:cNvPr>
          <p:cNvSpPr>
            <a:spLocks noGrp="1"/>
          </p:cNvSpPr>
          <p:nvPr>
            <p:ph type="sldNum" sz="quarter" idx="10"/>
          </p:nvPr>
        </p:nvSpPr>
        <p:spPr/>
        <p:txBody>
          <a:bodyPr/>
          <a:lstStyle>
            <a:lvl1pPr>
              <a:spcBef>
                <a:spcPct val="50000"/>
              </a:spcBef>
              <a:defRPr/>
            </a:lvl1pPr>
          </a:lstStyle>
          <a:p>
            <a:fld id="{6565135D-70D7-4A07-96AC-7650CD223EB9}" type="slidenum">
              <a:rPr lang="en-US" altLang="zh-CN"/>
              <a:pPr/>
              <a:t>‹#›</a:t>
            </a:fld>
            <a:endParaRPr lang="en-US" altLang="zh-CN"/>
          </a:p>
        </p:txBody>
      </p:sp>
      <p:sp>
        <p:nvSpPr>
          <p:cNvPr id="5" name="页脚占位符 4">
            <a:extLst>
              <a:ext uri="{FF2B5EF4-FFF2-40B4-BE49-F238E27FC236}">
                <a16:creationId xmlns:a16="http://schemas.microsoft.com/office/drawing/2014/main" id="{859E06B5-636F-4E4F-BC27-C8887450811A}"/>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257938122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 1"/>
          <p:cNvSpPr>
            <a:spLocks noGrp="1"/>
          </p:cNvSpPr>
          <p:nvPr>
            <p:ph type="title" orient="vert"/>
          </p:nvPr>
        </p:nvSpPr>
        <p:spPr>
          <a:xfrm>
            <a:off x="6629400" y="274638"/>
            <a:ext cx="2057400" cy="5856287"/>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62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a:extLst>
              <a:ext uri="{FF2B5EF4-FFF2-40B4-BE49-F238E27FC236}">
                <a16:creationId xmlns:a16="http://schemas.microsoft.com/office/drawing/2014/main" id="{EFFEF812-44E6-46A5-B25C-CF7FF510ABFE}"/>
              </a:ext>
            </a:extLst>
          </p:cNvPr>
          <p:cNvSpPr>
            <a:spLocks noGrp="1"/>
          </p:cNvSpPr>
          <p:nvPr>
            <p:ph type="sldNum" sz="quarter" idx="10"/>
          </p:nvPr>
        </p:nvSpPr>
        <p:spPr/>
        <p:txBody>
          <a:bodyPr/>
          <a:lstStyle>
            <a:lvl1pPr>
              <a:spcBef>
                <a:spcPct val="50000"/>
              </a:spcBef>
              <a:defRPr/>
            </a:lvl1pPr>
          </a:lstStyle>
          <a:p>
            <a:fld id="{D5162D4F-9B16-4E23-8642-5B9D6796CF42}" type="slidenum">
              <a:rPr lang="en-US" altLang="zh-CN"/>
              <a:pPr/>
              <a:t>‹#›</a:t>
            </a:fld>
            <a:endParaRPr lang="en-US" altLang="zh-CN"/>
          </a:p>
        </p:txBody>
      </p:sp>
      <p:sp>
        <p:nvSpPr>
          <p:cNvPr id="5" name="页脚占位符 4">
            <a:extLst>
              <a:ext uri="{FF2B5EF4-FFF2-40B4-BE49-F238E27FC236}">
                <a16:creationId xmlns:a16="http://schemas.microsoft.com/office/drawing/2014/main" id="{5C022426-3A5F-4B7C-B4A8-8131177EE91D}"/>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230657721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AA3F1F7C-AAF6-4092-8E4A-9EE2B511D411}"/>
              </a:ext>
            </a:extLst>
          </p:cNvPr>
          <p:cNvSpPr>
            <a:spLocks noGrp="1" noChangeArrowheads="1"/>
          </p:cNvSpPr>
          <p:nvPr>
            <p:ph type="dt" sz="half" idx="10"/>
          </p:nvPr>
        </p:nvSpPr>
        <p:spPr/>
        <p:txBody>
          <a:bodyPr/>
          <a:lstStyle>
            <a:lvl1pPr>
              <a:spcBef>
                <a:spcPct val="50000"/>
              </a:spcBef>
              <a:defRPr b="1"/>
            </a:lvl1pPr>
          </a:lstStyle>
          <a:p>
            <a:pPr>
              <a:defRPr/>
            </a:pPr>
            <a:fld id="{237FAF43-7592-453F-9C61-4C545AF0A814}" type="datetimeFigureOut">
              <a:rPr lang="zh-CN" altLang="en-US"/>
              <a:pPr>
                <a:defRPr/>
              </a:pPr>
              <a:t>2018/12/13</a:t>
            </a:fld>
            <a:endParaRPr lang="en-US"/>
          </a:p>
        </p:txBody>
      </p:sp>
      <p:sp>
        <p:nvSpPr>
          <p:cNvPr id="5" name="页脚占位符 4">
            <a:extLst>
              <a:ext uri="{FF2B5EF4-FFF2-40B4-BE49-F238E27FC236}">
                <a16:creationId xmlns:a16="http://schemas.microsoft.com/office/drawing/2014/main" id="{0466661F-B088-4A94-9D80-07DDD99A3D4A}"/>
              </a:ext>
            </a:extLst>
          </p:cNvPr>
          <p:cNvSpPr>
            <a:spLocks noGrp="1" noChangeArrowheads="1"/>
          </p:cNvSpPr>
          <p:nvPr>
            <p:ph type="ftr" sz="quarter" idx="11"/>
          </p:nvPr>
        </p:nvSpPr>
        <p:spPr/>
        <p:txBody>
          <a:bodyPr/>
          <a:lstStyle>
            <a:lvl1pPr>
              <a:spcBef>
                <a:spcPct val="50000"/>
              </a:spcBef>
              <a:defRPr b="1"/>
            </a:lvl1pPr>
          </a:lstStyle>
          <a:p>
            <a:pPr>
              <a:defRPr/>
            </a:pPr>
            <a:endParaRPr lang="zh-CN" altLang="en-US"/>
          </a:p>
        </p:txBody>
      </p:sp>
      <p:sp>
        <p:nvSpPr>
          <p:cNvPr id="6" name="灯片编号占位符 5">
            <a:extLst>
              <a:ext uri="{FF2B5EF4-FFF2-40B4-BE49-F238E27FC236}">
                <a16:creationId xmlns:a16="http://schemas.microsoft.com/office/drawing/2014/main" id="{FF67D194-8151-4D79-A8F1-E228CCAB43DF}"/>
              </a:ext>
            </a:extLst>
          </p:cNvPr>
          <p:cNvSpPr>
            <a:spLocks noGrp="1" noChangeArrowheads="1"/>
          </p:cNvSpPr>
          <p:nvPr>
            <p:ph type="sldNum" sz="quarter" idx="12"/>
          </p:nvPr>
        </p:nvSpPr>
        <p:spPr/>
        <p:txBody>
          <a:bodyPr/>
          <a:lstStyle>
            <a:lvl1pPr>
              <a:spcBef>
                <a:spcPct val="50000"/>
              </a:spcBef>
              <a:defRPr b="1"/>
            </a:lvl1pPr>
          </a:lstStyle>
          <a:p>
            <a:fld id="{BAA1E8E6-6F3E-4D89-A258-4EA29D75A3D9}" type="slidenum">
              <a:rPr lang="zh-CN" altLang="en-US"/>
              <a:pPr/>
              <a:t>‹#›</a:t>
            </a:fld>
            <a:endParaRPr lang="en-US" altLang="zh-CN"/>
          </a:p>
        </p:txBody>
      </p:sp>
    </p:spTree>
    <p:extLst>
      <p:ext uri="{BB962C8B-B14F-4D97-AF65-F5344CB8AC3E}">
        <p14:creationId xmlns:p14="http://schemas.microsoft.com/office/powerpoint/2010/main" val="40097265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8CD27ED-1371-4913-98C4-05E8809557C5}"/>
              </a:ext>
            </a:extLst>
          </p:cNvPr>
          <p:cNvSpPr>
            <a:spLocks noGrp="1" noChangeArrowheads="1"/>
          </p:cNvSpPr>
          <p:nvPr>
            <p:ph type="dt" sz="half" idx="10"/>
          </p:nvPr>
        </p:nvSpPr>
        <p:spPr/>
        <p:txBody>
          <a:bodyPr/>
          <a:lstStyle>
            <a:lvl1pPr>
              <a:spcBef>
                <a:spcPct val="50000"/>
              </a:spcBef>
              <a:defRPr b="1"/>
            </a:lvl1pPr>
          </a:lstStyle>
          <a:p>
            <a:pPr>
              <a:defRPr/>
            </a:pPr>
            <a:fld id="{EFDE86AD-B3C0-413E-93F3-D9E99A872AC8}" type="datetimeFigureOut">
              <a:rPr lang="zh-CN" altLang="en-US"/>
              <a:pPr>
                <a:defRPr/>
              </a:pPr>
              <a:t>2018/12/13</a:t>
            </a:fld>
            <a:endParaRPr lang="en-US"/>
          </a:p>
        </p:txBody>
      </p:sp>
      <p:sp>
        <p:nvSpPr>
          <p:cNvPr id="5" name="页脚占位符 4">
            <a:extLst>
              <a:ext uri="{FF2B5EF4-FFF2-40B4-BE49-F238E27FC236}">
                <a16:creationId xmlns:a16="http://schemas.microsoft.com/office/drawing/2014/main" id="{7B8D045C-84D1-4FA2-8784-D4828BD33371}"/>
              </a:ext>
            </a:extLst>
          </p:cNvPr>
          <p:cNvSpPr>
            <a:spLocks noGrp="1" noChangeArrowheads="1"/>
          </p:cNvSpPr>
          <p:nvPr>
            <p:ph type="ftr" sz="quarter" idx="11"/>
          </p:nvPr>
        </p:nvSpPr>
        <p:spPr/>
        <p:txBody>
          <a:bodyPr/>
          <a:lstStyle>
            <a:lvl1pPr>
              <a:spcBef>
                <a:spcPct val="50000"/>
              </a:spcBef>
              <a:defRPr b="1"/>
            </a:lvl1pPr>
          </a:lstStyle>
          <a:p>
            <a:pPr>
              <a:defRPr/>
            </a:pPr>
            <a:endParaRPr lang="zh-CN" altLang="en-US"/>
          </a:p>
        </p:txBody>
      </p:sp>
      <p:sp>
        <p:nvSpPr>
          <p:cNvPr id="6" name="灯片编号占位符 5">
            <a:extLst>
              <a:ext uri="{FF2B5EF4-FFF2-40B4-BE49-F238E27FC236}">
                <a16:creationId xmlns:a16="http://schemas.microsoft.com/office/drawing/2014/main" id="{A80CBF7D-BFC9-4A47-9ABC-ECC69A01B3D8}"/>
              </a:ext>
            </a:extLst>
          </p:cNvPr>
          <p:cNvSpPr>
            <a:spLocks noGrp="1" noChangeArrowheads="1"/>
          </p:cNvSpPr>
          <p:nvPr>
            <p:ph type="sldNum" sz="quarter" idx="12"/>
          </p:nvPr>
        </p:nvSpPr>
        <p:spPr/>
        <p:txBody>
          <a:bodyPr/>
          <a:lstStyle>
            <a:lvl1pPr>
              <a:spcBef>
                <a:spcPct val="50000"/>
              </a:spcBef>
              <a:defRPr b="1"/>
            </a:lvl1pPr>
          </a:lstStyle>
          <a:p>
            <a:fld id="{38D870E9-982C-4776-9AD0-6417812984B0}" type="slidenum">
              <a:rPr lang="zh-CN" altLang="en-US"/>
              <a:pPr/>
              <a:t>‹#›</a:t>
            </a:fld>
            <a:endParaRPr lang="en-US" altLang="zh-CN"/>
          </a:p>
        </p:txBody>
      </p:sp>
    </p:spTree>
    <p:extLst>
      <p:ext uri="{BB962C8B-B14F-4D97-AF65-F5344CB8AC3E}">
        <p14:creationId xmlns:p14="http://schemas.microsoft.com/office/powerpoint/2010/main" val="34421069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8BDE37D-B5D9-44CB-84C8-8AF2FB984619}"/>
              </a:ext>
            </a:extLst>
          </p:cNvPr>
          <p:cNvSpPr>
            <a:spLocks noGrp="1" noChangeArrowheads="1"/>
          </p:cNvSpPr>
          <p:nvPr>
            <p:ph type="dt" sz="half" idx="10"/>
          </p:nvPr>
        </p:nvSpPr>
        <p:spPr/>
        <p:txBody>
          <a:bodyPr/>
          <a:lstStyle>
            <a:lvl1pPr>
              <a:spcBef>
                <a:spcPct val="50000"/>
              </a:spcBef>
              <a:defRPr b="1"/>
            </a:lvl1pPr>
          </a:lstStyle>
          <a:p>
            <a:pPr>
              <a:defRPr/>
            </a:pPr>
            <a:fld id="{5B04169E-DD14-495E-8115-93D8EC69A56F}" type="datetimeFigureOut">
              <a:rPr lang="zh-CN" altLang="en-US"/>
              <a:pPr>
                <a:defRPr/>
              </a:pPr>
              <a:t>2018/12/13</a:t>
            </a:fld>
            <a:endParaRPr lang="en-US"/>
          </a:p>
        </p:txBody>
      </p:sp>
      <p:sp>
        <p:nvSpPr>
          <p:cNvPr id="5" name="页脚占位符 4">
            <a:extLst>
              <a:ext uri="{FF2B5EF4-FFF2-40B4-BE49-F238E27FC236}">
                <a16:creationId xmlns:a16="http://schemas.microsoft.com/office/drawing/2014/main" id="{EF4C50E8-21DA-4CE9-BF17-8125BC1B2AFC}"/>
              </a:ext>
            </a:extLst>
          </p:cNvPr>
          <p:cNvSpPr>
            <a:spLocks noGrp="1" noChangeArrowheads="1"/>
          </p:cNvSpPr>
          <p:nvPr>
            <p:ph type="ftr" sz="quarter" idx="11"/>
          </p:nvPr>
        </p:nvSpPr>
        <p:spPr/>
        <p:txBody>
          <a:bodyPr/>
          <a:lstStyle>
            <a:lvl1pPr>
              <a:spcBef>
                <a:spcPct val="50000"/>
              </a:spcBef>
              <a:defRPr b="1"/>
            </a:lvl1pPr>
          </a:lstStyle>
          <a:p>
            <a:pPr>
              <a:defRPr/>
            </a:pPr>
            <a:endParaRPr lang="zh-CN" altLang="en-US"/>
          </a:p>
        </p:txBody>
      </p:sp>
      <p:sp>
        <p:nvSpPr>
          <p:cNvPr id="6" name="灯片编号占位符 5">
            <a:extLst>
              <a:ext uri="{FF2B5EF4-FFF2-40B4-BE49-F238E27FC236}">
                <a16:creationId xmlns:a16="http://schemas.microsoft.com/office/drawing/2014/main" id="{18682493-B2BD-4F4B-B8A9-698311F99D6A}"/>
              </a:ext>
            </a:extLst>
          </p:cNvPr>
          <p:cNvSpPr>
            <a:spLocks noGrp="1" noChangeArrowheads="1"/>
          </p:cNvSpPr>
          <p:nvPr>
            <p:ph type="sldNum" sz="quarter" idx="12"/>
          </p:nvPr>
        </p:nvSpPr>
        <p:spPr/>
        <p:txBody>
          <a:bodyPr/>
          <a:lstStyle>
            <a:lvl1pPr>
              <a:spcBef>
                <a:spcPct val="50000"/>
              </a:spcBef>
              <a:defRPr b="1"/>
            </a:lvl1pPr>
          </a:lstStyle>
          <a:p>
            <a:fld id="{E579FEF0-6B2C-4A85-B324-9276FBB969B9}" type="slidenum">
              <a:rPr lang="zh-CN" altLang="en-US"/>
              <a:pPr/>
              <a:t>‹#›</a:t>
            </a:fld>
            <a:endParaRPr lang="en-US" altLang="zh-CN"/>
          </a:p>
        </p:txBody>
      </p:sp>
    </p:spTree>
    <p:extLst>
      <p:ext uri="{BB962C8B-B14F-4D97-AF65-F5344CB8AC3E}">
        <p14:creationId xmlns:p14="http://schemas.microsoft.com/office/powerpoint/2010/main" val="722554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68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68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5907E04-4C7F-4468-8501-D2970E45C7A1}"/>
              </a:ext>
            </a:extLst>
          </p:cNvPr>
          <p:cNvSpPr>
            <a:spLocks noGrp="1" noChangeArrowheads="1"/>
          </p:cNvSpPr>
          <p:nvPr>
            <p:ph type="dt" sz="half" idx="10"/>
          </p:nvPr>
        </p:nvSpPr>
        <p:spPr/>
        <p:txBody>
          <a:bodyPr/>
          <a:lstStyle>
            <a:lvl1pPr>
              <a:spcBef>
                <a:spcPct val="50000"/>
              </a:spcBef>
              <a:defRPr b="1"/>
            </a:lvl1pPr>
          </a:lstStyle>
          <a:p>
            <a:pPr>
              <a:defRPr/>
            </a:pPr>
            <a:fld id="{9638C150-2C83-45BF-8A9B-87ED528D35F8}" type="datetimeFigureOut">
              <a:rPr lang="zh-CN" altLang="en-US"/>
              <a:pPr>
                <a:defRPr/>
              </a:pPr>
              <a:t>2018/12/13</a:t>
            </a:fld>
            <a:endParaRPr lang="en-US"/>
          </a:p>
        </p:txBody>
      </p:sp>
      <p:sp>
        <p:nvSpPr>
          <p:cNvPr id="6" name="页脚占位符 4">
            <a:extLst>
              <a:ext uri="{FF2B5EF4-FFF2-40B4-BE49-F238E27FC236}">
                <a16:creationId xmlns:a16="http://schemas.microsoft.com/office/drawing/2014/main" id="{2872FC4D-9AC2-4326-A96C-79E7BD3DC221}"/>
              </a:ext>
            </a:extLst>
          </p:cNvPr>
          <p:cNvSpPr>
            <a:spLocks noGrp="1" noChangeArrowheads="1"/>
          </p:cNvSpPr>
          <p:nvPr>
            <p:ph type="ftr" sz="quarter" idx="11"/>
          </p:nvPr>
        </p:nvSpPr>
        <p:spPr/>
        <p:txBody>
          <a:bodyPr/>
          <a:lstStyle>
            <a:lvl1pPr>
              <a:spcBef>
                <a:spcPct val="50000"/>
              </a:spcBef>
              <a:defRPr b="1"/>
            </a:lvl1pPr>
          </a:lstStyle>
          <a:p>
            <a:pPr>
              <a:defRPr/>
            </a:pPr>
            <a:endParaRPr lang="zh-CN" altLang="en-US"/>
          </a:p>
        </p:txBody>
      </p:sp>
      <p:sp>
        <p:nvSpPr>
          <p:cNvPr id="7" name="灯片编号占位符 5">
            <a:extLst>
              <a:ext uri="{FF2B5EF4-FFF2-40B4-BE49-F238E27FC236}">
                <a16:creationId xmlns:a16="http://schemas.microsoft.com/office/drawing/2014/main" id="{4A0CAAB1-EA73-4A8A-AD70-E43013195435}"/>
              </a:ext>
            </a:extLst>
          </p:cNvPr>
          <p:cNvSpPr>
            <a:spLocks noGrp="1" noChangeArrowheads="1"/>
          </p:cNvSpPr>
          <p:nvPr>
            <p:ph type="sldNum" sz="quarter" idx="12"/>
          </p:nvPr>
        </p:nvSpPr>
        <p:spPr/>
        <p:txBody>
          <a:bodyPr/>
          <a:lstStyle>
            <a:lvl1pPr>
              <a:spcBef>
                <a:spcPct val="50000"/>
              </a:spcBef>
              <a:defRPr b="1"/>
            </a:lvl1pPr>
          </a:lstStyle>
          <a:p>
            <a:fld id="{A182CA92-1156-4AAD-A562-5CF517A5B1FD}" type="slidenum">
              <a:rPr lang="zh-CN" altLang="en-US"/>
              <a:pPr/>
              <a:t>‹#›</a:t>
            </a:fld>
            <a:endParaRPr lang="en-US" altLang="zh-CN"/>
          </a:p>
        </p:txBody>
      </p:sp>
    </p:spTree>
    <p:extLst>
      <p:ext uri="{BB962C8B-B14F-4D97-AF65-F5344CB8AC3E}">
        <p14:creationId xmlns:p14="http://schemas.microsoft.com/office/powerpoint/2010/main" val="3248452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id="{A53196D5-6651-41B9-B5C2-679D50A9B0DA}"/>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00C71B00-2DC7-48DA-8D09-2AE842CC420F}"/>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7" name="Rectangle 6">
            <a:extLst>
              <a:ext uri="{FF2B5EF4-FFF2-40B4-BE49-F238E27FC236}">
                <a16:creationId xmlns:a16="http://schemas.microsoft.com/office/drawing/2014/main" id="{CF89006E-5A42-471B-A09F-AD4D6F69D4DD}"/>
              </a:ext>
            </a:extLst>
          </p:cNvPr>
          <p:cNvSpPr>
            <a:spLocks noGrp="1" noChangeArrowheads="1"/>
          </p:cNvSpPr>
          <p:nvPr>
            <p:ph type="sldNum" sz="quarter" idx="12"/>
          </p:nvPr>
        </p:nvSpPr>
        <p:spPr>
          <a:ln/>
        </p:spPr>
        <p:txBody>
          <a:bodyPr/>
          <a:lstStyle>
            <a:lvl1pPr>
              <a:defRPr/>
            </a:lvl1pPr>
          </a:lstStyle>
          <a:p>
            <a:fld id="{2B7E9BA8-8A9F-4BF4-8152-C7FBC8D64DE7}" type="slidenum">
              <a:rPr lang="zh-CN" altLang="en-US"/>
              <a:pPr/>
              <a:t>‹#›</a:t>
            </a:fld>
            <a:endParaRPr lang="en-US" altLang="zh-CN"/>
          </a:p>
        </p:txBody>
      </p:sp>
    </p:spTree>
    <p:extLst>
      <p:ext uri="{BB962C8B-B14F-4D97-AF65-F5344CB8AC3E}">
        <p14:creationId xmlns:p14="http://schemas.microsoft.com/office/powerpoint/2010/main" val="1168824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548A07A3-A42C-461F-BA81-A2613B19B7B2}"/>
              </a:ext>
            </a:extLst>
          </p:cNvPr>
          <p:cNvSpPr>
            <a:spLocks noGrp="1" noChangeArrowheads="1"/>
          </p:cNvSpPr>
          <p:nvPr>
            <p:ph type="dt" sz="half" idx="10"/>
          </p:nvPr>
        </p:nvSpPr>
        <p:spPr/>
        <p:txBody>
          <a:bodyPr/>
          <a:lstStyle>
            <a:lvl1pPr>
              <a:spcBef>
                <a:spcPct val="50000"/>
              </a:spcBef>
              <a:defRPr b="1"/>
            </a:lvl1pPr>
          </a:lstStyle>
          <a:p>
            <a:pPr>
              <a:defRPr/>
            </a:pPr>
            <a:fld id="{338C4C7C-FF43-41B8-8AA7-466A1CBBCF52}" type="datetimeFigureOut">
              <a:rPr lang="zh-CN" altLang="en-US"/>
              <a:pPr>
                <a:defRPr/>
              </a:pPr>
              <a:t>2018/12/13</a:t>
            </a:fld>
            <a:endParaRPr lang="en-US"/>
          </a:p>
        </p:txBody>
      </p:sp>
      <p:sp>
        <p:nvSpPr>
          <p:cNvPr id="8" name="页脚占位符 4">
            <a:extLst>
              <a:ext uri="{FF2B5EF4-FFF2-40B4-BE49-F238E27FC236}">
                <a16:creationId xmlns:a16="http://schemas.microsoft.com/office/drawing/2014/main" id="{D448F9FF-D240-4248-9935-8818A4115835}"/>
              </a:ext>
            </a:extLst>
          </p:cNvPr>
          <p:cNvSpPr>
            <a:spLocks noGrp="1" noChangeArrowheads="1"/>
          </p:cNvSpPr>
          <p:nvPr>
            <p:ph type="ftr" sz="quarter" idx="11"/>
          </p:nvPr>
        </p:nvSpPr>
        <p:spPr/>
        <p:txBody>
          <a:bodyPr/>
          <a:lstStyle>
            <a:lvl1pPr>
              <a:spcBef>
                <a:spcPct val="50000"/>
              </a:spcBef>
              <a:defRPr b="1"/>
            </a:lvl1pPr>
          </a:lstStyle>
          <a:p>
            <a:pPr>
              <a:defRPr/>
            </a:pPr>
            <a:endParaRPr lang="zh-CN" altLang="en-US"/>
          </a:p>
        </p:txBody>
      </p:sp>
      <p:sp>
        <p:nvSpPr>
          <p:cNvPr id="9" name="灯片编号占位符 5">
            <a:extLst>
              <a:ext uri="{FF2B5EF4-FFF2-40B4-BE49-F238E27FC236}">
                <a16:creationId xmlns:a16="http://schemas.microsoft.com/office/drawing/2014/main" id="{7B1A61FA-7DDF-4D24-94F8-8D7F388B799A}"/>
              </a:ext>
            </a:extLst>
          </p:cNvPr>
          <p:cNvSpPr>
            <a:spLocks noGrp="1" noChangeArrowheads="1"/>
          </p:cNvSpPr>
          <p:nvPr>
            <p:ph type="sldNum" sz="quarter" idx="12"/>
          </p:nvPr>
        </p:nvSpPr>
        <p:spPr/>
        <p:txBody>
          <a:bodyPr/>
          <a:lstStyle>
            <a:lvl1pPr>
              <a:spcBef>
                <a:spcPct val="50000"/>
              </a:spcBef>
              <a:defRPr b="1"/>
            </a:lvl1pPr>
          </a:lstStyle>
          <a:p>
            <a:fld id="{4940DDFF-8B2C-4B8B-A0ED-EF64B874C6AE}" type="slidenum">
              <a:rPr lang="zh-CN" altLang="en-US"/>
              <a:pPr/>
              <a:t>‹#›</a:t>
            </a:fld>
            <a:endParaRPr lang="en-US" altLang="zh-CN"/>
          </a:p>
        </p:txBody>
      </p:sp>
    </p:spTree>
    <p:extLst>
      <p:ext uri="{BB962C8B-B14F-4D97-AF65-F5344CB8AC3E}">
        <p14:creationId xmlns:p14="http://schemas.microsoft.com/office/powerpoint/2010/main" val="449650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2B8FBACA-AB7C-45F4-8D26-12D436F9B2F7}"/>
              </a:ext>
            </a:extLst>
          </p:cNvPr>
          <p:cNvSpPr>
            <a:spLocks noGrp="1" noChangeArrowheads="1"/>
          </p:cNvSpPr>
          <p:nvPr>
            <p:ph type="dt" sz="half" idx="10"/>
          </p:nvPr>
        </p:nvSpPr>
        <p:spPr/>
        <p:txBody>
          <a:bodyPr/>
          <a:lstStyle>
            <a:lvl1pPr>
              <a:spcBef>
                <a:spcPct val="50000"/>
              </a:spcBef>
              <a:defRPr b="1"/>
            </a:lvl1pPr>
          </a:lstStyle>
          <a:p>
            <a:pPr>
              <a:defRPr/>
            </a:pPr>
            <a:fld id="{2E4B444E-5536-46DC-A6B6-0D514ACE077D}" type="datetimeFigureOut">
              <a:rPr lang="zh-CN" altLang="en-US"/>
              <a:pPr>
                <a:defRPr/>
              </a:pPr>
              <a:t>2018/12/13</a:t>
            </a:fld>
            <a:endParaRPr lang="en-US"/>
          </a:p>
        </p:txBody>
      </p:sp>
      <p:sp>
        <p:nvSpPr>
          <p:cNvPr id="4" name="页脚占位符 4">
            <a:extLst>
              <a:ext uri="{FF2B5EF4-FFF2-40B4-BE49-F238E27FC236}">
                <a16:creationId xmlns:a16="http://schemas.microsoft.com/office/drawing/2014/main" id="{7045A58E-CA65-416F-AE57-5A60B6C055D9}"/>
              </a:ext>
            </a:extLst>
          </p:cNvPr>
          <p:cNvSpPr>
            <a:spLocks noGrp="1" noChangeArrowheads="1"/>
          </p:cNvSpPr>
          <p:nvPr>
            <p:ph type="ftr" sz="quarter" idx="11"/>
          </p:nvPr>
        </p:nvSpPr>
        <p:spPr/>
        <p:txBody>
          <a:bodyPr/>
          <a:lstStyle>
            <a:lvl1pPr>
              <a:spcBef>
                <a:spcPct val="50000"/>
              </a:spcBef>
              <a:defRPr b="1"/>
            </a:lvl1pPr>
          </a:lstStyle>
          <a:p>
            <a:pPr>
              <a:defRPr/>
            </a:pPr>
            <a:endParaRPr lang="zh-CN" altLang="en-US"/>
          </a:p>
        </p:txBody>
      </p:sp>
      <p:sp>
        <p:nvSpPr>
          <p:cNvPr id="5" name="灯片编号占位符 5">
            <a:extLst>
              <a:ext uri="{FF2B5EF4-FFF2-40B4-BE49-F238E27FC236}">
                <a16:creationId xmlns:a16="http://schemas.microsoft.com/office/drawing/2014/main" id="{62F319F6-FDFA-4EB0-88A6-1E00AD9E94E4}"/>
              </a:ext>
            </a:extLst>
          </p:cNvPr>
          <p:cNvSpPr>
            <a:spLocks noGrp="1" noChangeArrowheads="1"/>
          </p:cNvSpPr>
          <p:nvPr>
            <p:ph type="sldNum" sz="quarter" idx="12"/>
          </p:nvPr>
        </p:nvSpPr>
        <p:spPr/>
        <p:txBody>
          <a:bodyPr/>
          <a:lstStyle>
            <a:lvl1pPr>
              <a:spcBef>
                <a:spcPct val="50000"/>
              </a:spcBef>
              <a:defRPr b="1"/>
            </a:lvl1pPr>
          </a:lstStyle>
          <a:p>
            <a:fld id="{CE5686E5-039D-41A8-906C-8ED131895254}" type="slidenum">
              <a:rPr lang="zh-CN" altLang="en-US"/>
              <a:pPr/>
              <a:t>‹#›</a:t>
            </a:fld>
            <a:endParaRPr lang="en-US" altLang="zh-CN"/>
          </a:p>
        </p:txBody>
      </p:sp>
    </p:spTree>
    <p:extLst>
      <p:ext uri="{BB962C8B-B14F-4D97-AF65-F5344CB8AC3E}">
        <p14:creationId xmlns:p14="http://schemas.microsoft.com/office/powerpoint/2010/main" val="28092252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638A1A55-FB05-4ABB-85B1-58BFE7E4102C}"/>
              </a:ext>
            </a:extLst>
          </p:cNvPr>
          <p:cNvSpPr>
            <a:spLocks noGrp="1" noChangeArrowheads="1"/>
          </p:cNvSpPr>
          <p:nvPr>
            <p:ph type="dt" sz="half" idx="10"/>
          </p:nvPr>
        </p:nvSpPr>
        <p:spPr/>
        <p:txBody>
          <a:bodyPr/>
          <a:lstStyle>
            <a:lvl1pPr>
              <a:spcBef>
                <a:spcPct val="50000"/>
              </a:spcBef>
              <a:defRPr b="1"/>
            </a:lvl1pPr>
          </a:lstStyle>
          <a:p>
            <a:pPr>
              <a:defRPr/>
            </a:pPr>
            <a:fld id="{87E34884-4557-42EF-B98C-E9E47A34A557}" type="datetimeFigureOut">
              <a:rPr lang="zh-CN" altLang="en-US"/>
              <a:pPr>
                <a:defRPr/>
              </a:pPr>
              <a:t>2018/12/13</a:t>
            </a:fld>
            <a:endParaRPr lang="en-US"/>
          </a:p>
        </p:txBody>
      </p:sp>
      <p:sp>
        <p:nvSpPr>
          <p:cNvPr id="3" name="页脚占位符 4">
            <a:extLst>
              <a:ext uri="{FF2B5EF4-FFF2-40B4-BE49-F238E27FC236}">
                <a16:creationId xmlns:a16="http://schemas.microsoft.com/office/drawing/2014/main" id="{A029A146-0C3A-4D18-9B8F-EC9415CDC2DB}"/>
              </a:ext>
            </a:extLst>
          </p:cNvPr>
          <p:cNvSpPr>
            <a:spLocks noGrp="1" noChangeArrowheads="1"/>
          </p:cNvSpPr>
          <p:nvPr>
            <p:ph type="ftr" sz="quarter" idx="11"/>
          </p:nvPr>
        </p:nvSpPr>
        <p:spPr/>
        <p:txBody>
          <a:bodyPr/>
          <a:lstStyle>
            <a:lvl1pPr>
              <a:spcBef>
                <a:spcPct val="50000"/>
              </a:spcBef>
              <a:defRPr b="1"/>
            </a:lvl1pPr>
          </a:lstStyle>
          <a:p>
            <a:pPr>
              <a:defRPr/>
            </a:pPr>
            <a:endParaRPr lang="zh-CN" altLang="en-US"/>
          </a:p>
        </p:txBody>
      </p:sp>
      <p:sp>
        <p:nvSpPr>
          <p:cNvPr id="4" name="灯片编号占位符 5">
            <a:extLst>
              <a:ext uri="{FF2B5EF4-FFF2-40B4-BE49-F238E27FC236}">
                <a16:creationId xmlns:a16="http://schemas.microsoft.com/office/drawing/2014/main" id="{43450548-8F4B-4A04-A185-FC508BA09A52}"/>
              </a:ext>
            </a:extLst>
          </p:cNvPr>
          <p:cNvSpPr>
            <a:spLocks noGrp="1" noChangeArrowheads="1"/>
          </p:cNvSpPr>
          <p:nvPr>
            <p:ph type="sldNum" sz="quarter" idx="12"/>
          </p:nvPr>
        </p:nvSpPr>
        <p:spPr/>
        <p:txBody>
          <a:bodyPr/>
          <a:lstStyle>
            <a:lvl1pPr>
              <a:spcBef>
                <a:spcPct val="50000"/>
              </a:spcBef>
              <a:defRPr b="1"/>
            </a:lvl1pPr>
          </a:lstStyle>
          <a:p>
            <a:fld id="{0CA3C1C6-ADC8-40ED-B2F4-E25644AC619F}" type="slidenum">
              <a:rPr lang="zh-CN" altLang="en-US"/>
              <a:pPr/>
              <a:t>‹#›</a:t>
            </a:fld>
            <a:endParaRPr lang="en-US" altLang="zh-CN"/>
          </a:p>
        </p:txBody>
      </p:sp>
    </p:spTree>
    <p:extLst>
      <p:ext uri="{BB962C8B-B14F-4D97-AF65-F5344CB8AC3E}">
        <p14:creationId xmlns:p14="http://schemas.microsoft.com/office/powerpoint/2010/main" val="14865349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97721C4E-D16F-4C6F-A81E-48D06FF2CA2C}"/>
              </a:ext>
            </a:extLst>
          </p:cNvPr>
          <p:cNvSpPr>
            <a:spLocks noGrp="1" noChangeArrowheads="1"/>
          </p:cNvSpPr>
          <p:nvPr>
            <p:ph type="dt" sz="half" idx="10"/>
          </p:nvPr>
        </p:nvSpPr>
        <p:spPr/>
        <p:txBody>
          <a:bodyPr/>
          <a:lstStyle>
            <a:lvl1pPr>
              <a:spcBef>
                <a:spcPct val="50000"/>
              </a:spcBef>
              <a:defRPr b="1"/>
            </a:lvl1pPr>
          </a:lstStyle>
          <a:p>
            <a:pPr>
              <a:defRPr/>
            </a:pPr>
            <a:fld id="{6C4B5C4B-CF59-4B4F-962F-5A8FFDAC0C5B}" type="datetimeFigureOut">
              <a:rPr lang="zh-CN" altLang="en-US"/>
              <a:pPr>
                <a:defRPr/>
              </a:pPr>
              <a:t>2018/12/13</a:t>
            </a:fld>
            <a:endParaRPr lang="en-US"/>
          </a:p>
        </p:txBody>
      </p:sp>
      <p:sp>
        <p:nvSpPr>
          <p:cNvPr id="6" name="页脚占位符 4">
            <a:extLst>
              <a:ext uri="{FF2B5EF4-FFF2-40B4-BE49-F238E27FC236}">
                <a16:creationId xmlns:a16="http://schemas.microsoft.com/office/drawing/2014/main" id="{CF651C62-986C-430D-A65E-D56E6E6B1250}"/>
              </a:ext>
            </a:extLst>
          </p:cNvPr>
          <p:cNvSpPr>
            <a:spLocks noGrp="1" noChangeArrowheads="1"/>
          </p:cNvSpPr>
          <p:nvPr>
            <p:ph type="ftr" sz="quarter" idx="11"/>
          </p:nvPr>
        </p:nvSpPr>
        <p:spPr/>
        <p:txBody>
          <a:bodyPr/>
          <a:lstStyle>
            <a:lvl1pPr>
              <a:spcBef>
                <a:spcPct val="50000"/>
              </a:spcBef>
              <a:defRPr b="1"/>
            </a:lvl1pPr>
          </a:lstStyle>
          <a:p>
            <a:pPr>
              <a:defRPr/>
            </a:pPr>
            <a:endParaRPr lang="zh-CN" altLang="en-US"/>
          </a:p>
        </p:txBody>
      </p:sp>
      <p:sp>
        <p:nvSpPr>
          <p:cNvPr id="7" name="灯片编号占位符 5">
            <a:extLst>
              <a:ext uri="{FF2B5EF4-FFF2-40B4-BE49-F238E27FC236}">
                <a16:creationId xmlns:a16="http://schemas.microsoft.com/office/drawing/2014/main" id="{D122A510-8651-48BD-879D-F44CC30833F3}"/>
              </a:ext>
            </a:extLst>
          </p:cNvPr>
          <p:cNvSpPr>
            <a:spLocks noGrp="1" noChangeArrowheads="1"/>
          </p:cNvSpPr>
          <p:nvPr>
            <p:ph type="sldNum" sz="quarter" idx="12"/>
          </p:nvPr>
        </p:nvSpPr>
        <p:spPr/>
        <p:txBody>
          <a:bodyPr/>
          <a:lstStyle>
            <a:lvl1pPr>
              <a:spcBef>
                <a:spcPct val="50000"/>
              </a:spcBef>
              <a:defRPr b="1"/>
            </a:lvl1pPr>
          </a:lstStyle>
          <a:p>
            <a:fld id="{A38F9F68-3460-41CB-8330-D77BFD84D543}" type="slidenum">
              <a:rPr lang="zh-CN" altLang="en-US"/>
              <a:pPr/>
              <a:t>‹#›</a:t>
            </a:fld>
            <a:endParaRPr lang="en-US" altLang="zh-CN"/>
          </a:p>
        </p:txBody>
      </p:sp>
    </p:spTree>
    <p:extLst>
      <p:ext uri="{BB962C8B-B14F-4D97-AF65-F5344CB8AC3E}">
        <p14:creationId xmlns:p14="http://schemas.microsoft.com/office/powerpoint/2010/main" val="39384312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E2BF81B1-5CC5-4627-ABBD-0D534F755C2B}"/>
              </a:ext>
            </a:extLst>
          </p:cNvPr>
          <p:cNvSpPr>
            <a:spLocks noGrp="1" noChangeArrowheads="1"/>
          </p:cNvSpPr>
          <p:nvPr>
            <p:ph type="dt" sz="half" idx="10"/>
          </p:nvPr>
        </p:nvSpPr>
        <p:spPr/>
        <p:txBody>
          <a:bodyPr/>
          <a:lstStyle>
            <a:lvl1pPr>
              <a:spcBef>
                <a:spcPct val="50000"/>
              </a:spcBef>
              <a:defRPr b="1"/>
            </a:lvl1pPr>
          </a:lstStyle>
          <a:p>
            <a:pPr>
              <a:defRPr/>
            </a:pPr>
            <a:fld id="{93530734-044B-4DD8-8701-F04DCDF9BE96}" type="datetimeFigureOut">
              <a:rPr lang="zh-CN" altLang="en-US"/>
              <a:pPr>
                <a:defRPr/>
              </a:pPr>
              <a:t>2018/12/13</a:t>
            </a:fld>
            <a:endParaRPr lang="en-US"/>
          </a:p>
        </p:txBody>
      </p:sp>
      <p:sp>
        <p:nvSpPr>
          <p:cNvPr id="6" name="页脚占位符 4">
            <a:extLst>
              <a:ext uri="{FF2B5EF4-FFF2-40B4-BE49-F238E27FC236}">
                <a16:creationId xmlns:a16="http://schemas.microsoft.com/office/drawing/2014/main" id="{CB272CB7-8021-4D20-A201-DA85BE11D9F5}"/>
              </a:ext>
            </a:extLst>
          </p:cNvPr>
          <p:cNvSpPr>
            <a:spLocks noGrp="1" noChangeArrowheads="1"/>
          </p:cNvSpPr>
          <p:nvPr>
            <p:ph type="ftr" sz="quarter" idx="11"/>
          </p:nvPr>
        </p:nvSpPr>
        <p:spPr/>
        <p:txBody>
          <a:bodyPr/>
          <a:lstStyle>
            <a:lvl1pPr>
              <a:spcBef>
                <a:spcPct val="50000"/>
              </a:spcBef>
              <a:defRPr b="1"/>
            </a:lvl1pPr>
          </a:lstStyle>
          <a:p>
            <a:pPr>
              <a:defRPr/>
            </a:pPr>
            <a:endParaRPr lang="zh-CN" altLang="en-US"/>
          </a:p>
        </p:txBody>
      </p:sp>
      <p:sp>
        <p:nvSpPr>
          <p:cNvPr id="7" name="灯片编号占位符 5">
            <a:extLst>
              <a:ext uri="{FF2B5EF4-FFF2-40B4-BE49-F238E27FC236}">
                <a16:creationId xmlns:a16="http://schemas.microsoft.com/office/drawing/2014/main" id="{FFDFAAA2-936E-4FFF-84F9-E5B279578A36}"/>
              </a:ext>
            </a:extLst>
          </p:cNvPr>
          <p:cNvSpPr>
            <a:spLocks noGrp="1" noChangeArrowheads="1"/>
          </p:cNvSpPr>
          <p:nvPr>
            <p:ph type="sldNum" sz="quarter" idx="12"/>
          </p:nvPr>
        </p:nvSpPr>
        <p:spPr/>
        <p:txBody>
          <a:bodyPr/>
          <a:lstStyle>
            <a:lvl1pPr>
              <a:spcBef>
                <a:spcPct val="50000"/>
              </a:spcBef>
              <a:defRPr b="1"/>
            </a:lvl1pPr>
          </a:lstStyle>
          <a:p>
            <a:fld id="{9ADB9336-14A9-48E0-8729-3F0B5AE6437F}" type="slidenum">
              <a:rPr lang="zh-CN" altLang="en-US"/>
              <a:pPr/>
              <a:t>‹#›</a:t>
            </a:fld>
            <a:endParaRPr lang="en-US" altLang="zh-CN"/>
          </a:p>
        </p:txBody>
      </p:sp>
    </p:spTree>
    <p:extLst>
      <p:ext uri="{BB962C8B-B14F-4D97-AF65-F5344CB8AC3E}">
        <p14:creationId xmlns:p14="http://schemas.microsoft.com/office/powerpoint/2010/main" val="14652159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3068CE4-FC59-4D46-97B2-15199D22571F}"/>
              </a:ext>
            </a:extLst>
          </p:cNvPr>
          <p:cNvSpPr>
            <a:spLocks noGrp="1" noChangeArrowheads="1"/>
          </p:cNvSpPr>
          <p:nvPr>
            <p:ph type="dt" sz="half" idx="10"/>
          </p:nvPr>
        </p:nvSpPr>
        <p:spPr/>
        <p:txBody>
          <a:bodyPr/>
          <a:lstStyle>
            <a:lvl1pPr>
              <a:spcBef>
                <a:spcPct val="50000"/>
              </a:spcBef>
              <a:defRPr b="1"/>
            </a:lvl1pPr>
          </a:lstStyle>
          <a:p>
            <a:pPr>
              <a:defRPr/>
            </a:pPr>
            <a:fld id="{7FF6C729-01D0-4A3A-9F5C-1416BCD1C5ED}" type="datetimeFigureOut">
              <a:rPr lang="zh-CN" altLang="en-US"/>
              <a:pPr>
                <a:defRPr/>
              </a:pPr>
              <a:t>2018/12/13</a:t>
            </a:fld>
            <a:endParaRPr lang="en-US"/>
          </a:p>
        </p:txBody>
      </p:sp>
      <p:sp>
        <p:nvSpPr>
          <p:cNvPr id="5" name="页脚占位符 4">
            <a:extLst>
              <a:ext uri="{FF2B5EF4-FFF2-40B4-BE49-F238E27FC236}">
                <a16:creationId xmlns:a16="http://schemas.microsoft.com/office/drawing/2014/main" id="{5BDE4996-0B4F-4138-8729-97A01AECA637}"/>
              </a:ext>
            </a:extLst>
          </p:cNvPr>
          <p:cNvSpPr>
            <a:spLocks noGrp="1" noChangeArrowheads="1"/>
          </p:cNvSpPr>
          <p:nvPr>
            <p:ph type="ftr" sz="quarter" idx="11"/>
          </p:nvPr>
        </p:nvSpPr>
        <p:spPr/>
        <p:txBody>
          <a:bodyPr/>
          <a:lstStyle>
            <a:lvl1pPr>
              <a:spcBef>
                <a:spcPct val="50000"/>
              </a:spcBef>
              <a:defRPr b="1"/>
            </a:lvl1pPr>
          </a:lstStyle>
          <a:p>
            <a:pPr>
              <a:defRPr/>
            </a:pPr>
            <a:endParaRPr lang="zh-CN" altLang="en-US"/>
          </a:p>
        </p:txBody>
      </p:sp>
      <p:sp>
        <p:nvSpPr>
          <p:cNvPr id="6" name="灯片编号占位符 5">
            <a:extLst>
              <a:ext uri="{FF2B5EF4-FFF2-40B4-BE49-F238E27FC236}">
                <a16:creationId xmlns:a16="http://schemas.microsoft.com/office/drawing/2014/main" id="{81C39D07-9A57-4FAD-B353-2207C65CA01A}"/>
              </a:ext>
            </a:extLst>
          </p:cNvPr>
          <p:cNvSpPr>
            <a:spLocks noGrp="1" noChangeArrowheads="1"/>
          </p:cNvSpPr>
          <p:nvPr>
            <p:ph type="sldNum" sz="quarter" idx="12"/>
          </p:nvPr>
        </p:nvSpPr>
        <p:spPr/>
        <p:txBody>
          <a:bodyPr/>
          <a:lstStyle>
            <a:lvl1pPr>
              <a:spcBef>
                <a:spcPct val="50000"/>
              </a:spcBef>
              <a:defRPr b="1"/>
            </a:lvl1pPr>
          </a:lstStyle>
          <a:p>
            <a:fld id="{E285DCF9-1140-4BF1-B96E-588394057A0C}" type="slidenum">
              <a:rPr lang="zh-CN" altLang="en-US"/>
              <a:pPr/>
              <a:t>‹#›</a:t>
            </a:fld>
            <a:endParaRPr lang="en-US" altLang="zh-CN"/>
          </a:p>
        </p:txBody>
      </p:sp>
    </p:spTree>
    <p:extLst>
      <p:ext uri="{BB962C8B-B14F-4D97-AF65-F5344CB8AC3E}">
        <p14:creationId xmlns:p14="http://schemas.microsoft.com/office/powerpoint/2010/main" val="19191886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601186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601186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DCEAC33-66FF-4790-B0C1-0308CBA41450}"/>
              </a:ext>
            </a:extLst>
          </p:cNvPr>
          <p:cNvSpPr>
            <a:spLocks noGrp="1" noChangeArrowheads="1"/>
          </p:cNvSpPr>
          <p:nvPr>
            <p:ph type="dt" sz="half" idx="10"/>
          </p:nvPr>
        </p:nvSpPr>
        <p:spPr/>
        <p:txBody>
          <a:bodyPr/>
          <a:lstStyle>
            <a:lvl1pPr>
              <a:spcBef>
                <a:spcPct val="50000"/>
              </a:spcBef>
              <a:defRPr b="1"/>
            </a:lvl1pPr>
          </a:lstStyle>
          <a:p>
            <a:pPr>
              <a:defRPr/>
            </a:pPr>
            <a:fld id="{E3B2F5AE-B692-45EF-A5A9-EB6C14016922}" type="datetimeFigureOut">
              <a:rPr lang="zh-CN" altLang="en-US"/>
              <a:pPr>
                <a:defRPr/>
              </a:pPr>
              <a:t>2018/12/13</a:t>
            </a:fld>
            <a:endParaRPr lang="en-US"/>
          </a:p>
        </p:txBody>
      </p:sp>
      <p:sp>
        <p:nvSpPr>
          <p:cNvPr id="5" name="页脚占位符 4">
            <a:extLst>
              <a:ext uri="{FF2B5EF4-FFF2-40B4-BE49-F238E27FC236}">
                <a16:creationId xmlns:a16="http://schemas.microsoft.com/office/drawing/2014/main" id="{0E29C951-1191-4B2B-93F0-90BC98BD52BD}"/>
              </a:ext>
            </a:extLst>
          </p:cNvPr>
          <p:cNvSpPr>
            <a:spLocks noGrp="1" noChangeArrowheads="1"/>
          </p:cNvSpPr>
          <p:nvPr>
            <p:ph type="ftr" sz="quarter" idx="11"/>
          </p:nvPr>
        </p:nvSpPr>
        <p:spPr/>
        <p:txBody>
          <a:bodyPr/>
          <a:lstStyle>
            <a:lvl1pPr>
              <a:spcBef>
                <a:spcPct val="50000"/>
              </a:spcBef>
              <a:defRPr b="1"/>
            </a:lvl1pPr>
          </a:lstStyle>
          <a:p>
            <a:pPr>
              <a:defRPr/>
            </a:pPr>
            <a:endParaRPr lang="zh-CN" altLang="en-US"/>
          </a:p>
        </p:txBody>
      </p:sp>
      <p:sp>
        <p:nvSpPr>
          <p:cNvPr id="6" name="灯片编号占位符 5">
            <a:extLst>
              <a:ext uri="{FF2B5EF4-FFF2-40B4-BE49-F238E27FC236}">
                <a16:creationId xmlns:a16="http://schemas.microsoft.com/office/drawing/2014/main" id="{FC02038C-FB12-4091-89DB-A849BC04EBEF}"/>
              </a:ext>
            </a:extLst>
          </p:cNvPr>
          <p:cNvSpPr>
            <a:spLocks noGrp="1" noChangeArrowheads="1"/>
          </p:cNvSpPr>
          <p:nvPr>
            <p:ph type="sldNum" sz="quarter" idx="12"/>
          </p:nvPr>
        </p:nvSpPr>
        <p:spPr/>
        <p:txBody>
          <a:bodyPr/>
          <a:lstStyle>
            <a:lvl1pPr>
              <a:spcBef>
                <a:spcPct val="50000"/>
              </a:spcBef>
              <a:defRPr b="1"/>
            </a:lvl1pPr>
          </a:lstStyle>
          <a:p>
            <a:fld id="{6ED1706D-7E75-457C-9A78-0EA18F83F5A2}" type="slidenum">
              <a:rPr lang="zh-CN" altLang="en-US"/>
              <a:pPr/>
              <a:t>‹#›</a:t>
            </a:fld>
            <a:endParaRPr lang="en-US" altLang="zh-CN"/>
          </a:p>
        </p:txBody>
      </p:sp>
    </p:spTree>
    <p:extLst>
      <p:ext uri="{BB962C8B-B14F-4D97-AF65-F5344CB8AC3E}">
        <p14:creationId xmlns:p14="http://schemas.microsoft.com/office/powerpoint/2010/main" val="33953189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6863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6863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50E6C28C-6A44-420B-BBA1-92058B94C99A}"/>
              </a:ext>
            </a:extLst>
          </p:cNvPr>
          <p:cNvSpPr>
            <a:spLocks noGrp="1" noChangeArrowheads="1"/>
          </p:cNvSpPr>
          <p:nvPr>
            <p:ph type="dt" sz="half" idx="10"/>
          </p:nvPr>
        </p:nvSpPr>
        <p:spPr/>
        <p:txBody>
          <a:bodyPr/>
          <a:lstStyle>
            <a:lvl1pPr>
              <a:spcBef>
                <a:spcPct val="50000"/>
              </a:spcBef>
              <a:defRPr b="1"/>
            </a:lvl1pPr>
          </a:lstStyle>
          <a:p>
            <a:pPr>
              <a:defRPr/>
            </a:pPr>
            <a:fld id="{7D5A1705-A261-4130-8AB5-2E2EA4CAAACC}" type="datetimeFigureOut">
              <a:rPr lang="zh-CN" altLang="en-US"/>
              <a:pPr>
                <a:defRPr/>
              </a:pPr>
              <a:t>2018/12/13</a:t>
            </a:fld>
            <a:endParaRPr lang="en-US"/>
          </a:p>
        </p:txBody>
      </p:sp>
      <p:sp>
        <p:nvSpPr>
          <p:cNvPr id="6" name="页脚占位符 4">
            <a:extLst>
              <a:ext uri="{FF2B5EF4-FFF2-40B4-BE49-F238E27FC236}">
                <a16:creationId xmlns:a16="http://schemas.microsoft.com/office/drawing/2014/main" id="{DE4CCA15-9385-431A-A2B6-3013A85D3EA2}"/>
              </a:ext>
            </a:extLst>
          </p:cNvPr>
          <p:cNvSpPr>
            <a:spLocks noGrp="1" noChangeArrowheads="1"/>
          </p:cNvSpPr>
          <p:nvPr>
            <p:ph type="ftr" sz="quarter" idx="11"/>
          </p:nvPr>
        </p:nvSpPr>
        <p:spPr/>
        <p:txBody>
          <a:bodyPr/>
          <a:lstStyle>
            <a:lvl1pPr>
              <a:spcBef>
                <a:spcPct val="50000"/>
              </a:spcBef>
              <a:defRPr b="1"/>
            </a:lvl1pPr>
          </a:lstStyle>
          <a:p>
            <a:pPr>
              <a:defRPr/>
            </a:pPr>
            <a:endParaRPr lang="zh-CN" altLang="en-US"/>
          </a:p>
        </p:txBody>
      </p:sp>
      <p:sp>
        <p:nvSpPr>
          <p:cNvPr id="7" name="灯片编号占位符 5">
            <a:extLst>
              <a:ext uri="{FF2B5EF4-FFF2-40B4-BE49-F238E27FC236}">
                <a16:creationId xmlns:a16="http://schemas.microsoft.com/office/drawing/2014/main" id="{E7EFEDFA-2169-4A72-8F12-81121C84B5AD}"/>
              </a:ext>
            </a:extLst>
          </p:cNvPr>
          <p:cNvSpPr>
            <a:spLocks noGrp="1" noChangeArrowheads="1"/>
          </p:cNvSpPr>
          <p:nvPr>
            <p:ph type="sldNum" sz="quarter" idx="12"/>
          </p:nvPr>
        </p:nvSpPr>
        <p:spPr/>
        <p:txBody>
          <a:bodyPr/>
          <a:lstStyle>
            <a:lvl1pPr>
              <a:spcBef>
                <a:spcPct val="50000"/>
              </a:spcBef>
              <a:defRPr b="1"/>
            </a:lvl1pPr>
          </a:lstStyle>
          <a:p>
            <a:fld id="{F1785EF7-A93A-42E9-AC8E-727452D5BA31}" type="slidenum">
              <a:rPr lang="zh-CN" altLang="en-US"/>
              <a:pPr/>
              <a:t>‹#›</a:t>
            </a:fld>
            <a:endParaRPr lang="en-US" altLang="zh-CN"/>
          </a:p>
        </p:txBody>
      </p:sp>
    </p:spTree>
    <p:extLst>
      <p:ext uri="{BB962C8B-B14F-4D97-AF65-F5344CB8AC3E}">
        <p14:creationId xmlns:p14="http://schemas.microsoft.com/office/powerpoint/2010/main" val="31528338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60118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3">
            <a:extLst>
              <a:ext uri="{FF2B5EF4-FFF2-40B4-BE49-F238E27FC236}">
                <a16:creationId xmlns:a16="http://schemas.microsoft.com/office/drawing/2014/main" id="{0FD9523F-3212-4791-886C-60AC5B1DCE06}"/>
              </a:ext>
            </a:extLst>
          </p:cNvPr>
          <p:cNvSpPr>
            <a:spLocks noGrp="1" noChangeArrowheads="1"/>
          </p:cNvSpPr>
          <p:nvPr>
            <p:ph type="dt" sz="half" idx="10"/>
          </p:nvPr>
        </p:nvSpPr>
        <p:spPr/>
        <p:txBody>
          <a:bodyPr/>
          <a:lstStyle>
            <a:lvl1pPr>
              <a:spcBef>
                <a:spcPct val="50000"/>
              </a:spcBef>
              <a:defRPr b="1"/>
            </a:lvl1pPr>
          </a:lstStyle>
          <a:p>
            <a:pPr>
              <a:defRPr/>
            </a:pPr>
            <a:fld id="{081E2101-26C0-44EC-B725-08D8CB1FAC79}" type="datetimeFigureOut">
              <a:rPr lang="zh-CN" altLang="en-US"/>
              <a:pPr>
                <a:defRPr/>
              </a:pPr>
              <a:t>2018/12/13</a:t>
            </a:fld>
            <a:endParaRPr lang="en-US"/>
          </a:p>
        </p:txBody>
      </p:sp>
      <p:sp>
        <p:nvSpPr>
          <p:cNvPr id="4" name="页脚占位符 4">
            <a:extLst>
              <a:ext uri="{FF2B5EF4-FFF2-40B4-BE49-F238E27FC236}">
                <a16:creationId xmlns:a16="http://schemas.microsoft.com/office/drawing/2014/main" id="{636B298A-B7E5-4875-9BB6-62BD809C2C4F}"/>
              </a:ext>
            </a:extLst>
          </p:cNvPr>
          <p:cNvSpPr>
            <a:spLocks noGrp="1" noChangeArrowheads="1"/>
          </p:cNvSpPr>
          <p:nvPr>
            <p:ph type="ftr" sz="quarter" idx="11"/>
          </p:nvPr>
        </p:nvSpPr>
        <p:spPr/>
        <p:txBody>
          <a:bodyPr/>
          <a:lstStyle>
            <a:lvl1pPr>
              <a:spcBef>
                <a:spcPct val="50000"/>
              </a:spcBef>
              <a:defRPr b="1"/>
            </a:lvl1pPr>
          </a:lstStyle>
          <a:p>
            <a:pPr>
              <a:defRPr/>
            </a:pPr>
            <a:endParaRPr lang="zh-CN" altLang="en-US"/>
          </a:p>
        </p:txBody>
      </p:sp>
      <p:sp>
        <p:nvSpPr>
          <p:cNvPr id="5" name="灯片编号占位符 5">
            <a:extLst>
              <a:ext uri="{FF2B5EF4-FFF2-40B4-BE49-F238E27FC236}">
                <a16:creationId xmlns:a16="http://schemas.microsoft.com/office/drawing/2014/main" id="{3481037A-2769-46DD-86E6-3FF28B47C601}"/>
              </a:ext>
            </a:extLst>
          </p:cNvPr>
          <p:cNvSpPr>
            <a:spLocks noGrp="1" noChangeArrowheads="1"/>
          </p:cNvSpPr>
          <p:nvPr>
            <p:ph type="sldNum" sz="quarter" idx="12"/>
          </p:nvPr>
        </p:nvSpPr>
        <p:spPr/>
        <p:txBody>
          <a:bodyPr/>
          <a:lstStyle>
            <a:lvl1pPr>
              <a:spcBef>
                <a:spcPct val="50000"/>
              </a:spcBef>
              <a:defRPr b="1"/>
            </a:lvl1pPr>
          </a:lstStyle>
          <a:p>
            <a:fld id="{05F12B47-56CF-447F-B314-AB5BFF4EEA4C}" type="slidenum">
              <a:rPr lang="zh-CN" altLang="en-US"/>
              <a:pPr/>
              <a:t>‹#›</a:t>
            </a:fld>
            <a:endParaRPr lang="en-US" altLang="zh-CN"/>
          </a:p>
        </p:txBody>
      </p:sp>
    </p:spTree>
    <p:extLst>
      <p:ext uri="{BB962C8B-B14F-4D97-AF65-F5344CB8AC3E}">
        <p14:creationId xmlns:p14="http://schemas.microsoft.com/office/powerpoint/2010/main" val="13301690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showMasterPhAnim="0" type="title" preserve="1">
  <p:cSld name="标题幻灯片">
    <p:bg bwMode="gray">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sp>
        <p:nvSpPr>
          <p:cNvPr id="4" name="Freeform 268">
            <a:extLst>
              <a:ext uri="{FF2B5EF4-FFF2-40B4-BE49-F238E27FC236}">
                <a16:creationId xmlns:a16="http://schemas.microsoft.com/office/drawing/2014/main" id="{851C7943-8998-46D1-85B4-B8D4761DEE00}"/>
              </a:ext>
            </a:extLst>
          </p:cNvPr>
          <p:cNvSpPr>
            <a:spLocks/>
          </p:cNvSpPr>
          <p:nvPr/>
        </p:nvSpPr>
        <p:spPr bwMode="gray">
          <a:xfrm rot="19091218">
            <a:off x="3581400" y="1470025"/>
            <a:ext cx="1143000" cy="1120775"/>
          </a:xfrm>
          <a:custGeom>
            <a:avLst/>
            <a:gdLst>
              <a:gd name="T0" fmla="*/ 2147483647 w 406"/>
              <a:gd name="T1" fmla="*/ 2147483647 h 405"/>
              <a:gd name="T2" fmla="*/ 2147483647 w 406"/>
              <a:gd name="T3" fmla="*/ 2147483647 h 405"/>
              <a:gd name="T4" fmla="*/ 2147483647 w 406"/>
              <a:gd name="T5" fmla="*/ 2147483647 h 405"/>
              <a:gd name="T6" fmla="*/ 2147483647 w 406"/>
              <a:gd name="T7" fmla="*/ 2147483647 h 405"/>
              <a:gd name="T8" fmla="*/ 2147483647 w 406"/>
              <a:gd name="T9" fmla="*/ 2147483647 h 405"/>
              <a:gd name="T10" fmla="*/ 2147483647 w 406"/>
              <a:gd name="T11" fmla="*/ 2147483647 h 405"/>
              <a:gd name="T12" fmla="*/ 2147483647 w 406"/>
              <a:gd name="T13" fmla="*/ 2147483647 h 405"/>
              <a:gd name="T14" fmla="*/ 2147483647 w 406"/>
              <a:gd name="T15" fmla="*/ 2147483647 h 405"/>
              <a:gd name="T16" fmla="*/ 2147483647 w 406"/>
              <a:gd name="T17" fmla="*/ 2147483647 h 405"/>
              <a:gd name="T18" fmla="*/ 2147483647 w 406"/>
              <a:gd name="T19" fmla="*/ 2147483647 h 405"/>
              <a:gd name="T20" fmla="*/ 2147483647 w 406"/>
              <a:gd name="T21" fmla="*/ 2147483647 h 405"/>
              <a:gd name="T22" fmla="*/ 2147483647 w 406"/>
              <a:gd name="T23" fmla="*/ 0 h 405"/>
              <a:gd name="T24" fmla="*/ 2147483647 w 406"/>
              <a:gd name="T25" fmla="*/ 2147483647 h 405"/>
              <a:gd name="T26" fmla="*/ 2147483647 w 406"/>
              <a:gd name="T27" fmla="*/ 2147483647 h 405"/>
              <a:gd name="T28" fmla="*/ 2147483647 w 406"/>
              <a:gd name="T29" fmla="*/ 2147483647 h 405"/>
              <a:gd name="T30" fmla="*/ 2147483647 w 406"/>
              <a:gd name="T31" fmla="*/ 2147483647 h 405"/>
              <a:gd name="T32" fmla="*/ 2147483647 w 406"/>
              <a:gd name="T33" fmla="*/ 2147483647 h 405"/>
              <a:gd name="T34" fmla="*/ 2147483647 w 406"/>
              <a:gd name="T35" fmla="*/ 2147483647 h 405"/>
              <a:gd name="T36" fmla="*/ 2147483647 w 406"/>
              <a:gd name="T37" fmla="*/ 2147483647 h 405"/>
              <a:gd name="T38" fmla="*/ 2147483647 w 406"/>
              <a:gd name="T39" fmla="*/ 2147483647 h 405"/>
              <a:gd name="T40" fmla="*/ 2147483647 w 406"/>
              <a:gd name="T41" fmla="*/ 2147483647 h 405"/>
              <a:gd name="T42" fmla="*/ 2147483647 w 406"/>
              <a:gd name="T43" fmla="*/ 2147483647 h 405"/>
              <a:gd name="T44" fmla="*/ 2147483647 w 406"/>
              <a:gd name="T45" fmla="*/ 2147483647 h 405"/>
              <a:gd name="T46" fmla="*/ 2147483647 w 406"/>
              <a:gd name="T47" fmla="*/ 2147483647 h 405"/>
              <a:gd name="T48" fmla="*/ 2147483647 w 406"/>
              <a:gd name="T49" fmla="*/ 2147483647 h 405"/>
              <a:gd name="T50" fmla="*/ 2147483647 w 406"/>
              <a:gd name="T51" fmla="*/ 2147483647 h 405"/>
              <a:gd name="T52" fmla="*/ 2147483647 w 406"/>
              <a:gd name="T53" fmla="*/ 2147483647 h 405"/>
              <a:gd name="T54" fmla="*/ 2147483647 w 406"/>
              <a:gd name="T55" fmla="*/ 2147483647 h 405"/>
              <a:gd name="T56" fmla="*/ 2147483647 w 406"/>
              <a:gd name="T57" fmla="*/ 2147483647 h 405"/>
              <a:gd name="T58" fmla="*/ 2147483647 w 406"/>
              <a:gd name="T59" fmla="*/ 2147483647 h 405"/>
              <a:gd name="T60" fmla="*/ 2147483647 w 406"/>
              <a:gd name="T61" fmla="*/ 2147483647 h 405"/>
              <a:gd name="T62" fmla="*/ 2147483647 w 406"/>
              <a:gd name="T63" fmla="*/ 2147483647 h 405"/>
              <a:gd name="T64" fmla="*/ 2147483647 w 406"/>
              <a:gd name="T65" fmla="*/ 2147483647 h 405"/>
              <a:gd name="T66" fmla="*/ 2147483647 w 406"/>
              <a:gd name="T67" fmla="*/ 2147483647 h 405"/>
              <a:gd name="T68" fmla="*/ 2147483647 w 406"/>
              <a:gd name="T69" fmla="*/ 2147483647 h 405"/>
              <a:gd name="T70" fmla="*/ 2147483647 w 406"/>
              <a:gd name="T71" fmla="*/ 2147483647 h 405"/>
              <a:gd name="T72" fmla="*/ 2147483647 w 406"/>
              <a:gd name="T73" fmla="*/ 2147483647 h 405"/>
              <a:gd name="T74" fmla="*/ 2147483647 w 406"/>
              <a:gd name="T75" fmla="*/ 2147483647 h 405"/>
              <a:gd name="T76" fmla="*/ 2147483647 w 406"/>
              <a:gd name="T77" fmla="*/ 2147483647 h 405"/>
              <a:gd name="T78" fmla="*/ 2147483647 w 406"/>
              <a:gd name="T79" fmla="*/ 2147483647 h 405"/>
              <a:gd name="T80" fmla="*/ 2147483647 w 406"/>
              <a:gd name="T81" fmla="*/ 2147483647 h 405"/>
              <a:gd name="T82" fmla="*/ 2147483647 w 406"/>
              <a:gd name="T83" fmla="*/ 2147483647 h 405"/>
              <a:gd name="T84" fmla="*/ 2147483647 w 406"/>
              <a:gd name="T85" fmla="*/ 2147483647 h 405"/>
              <a:gd name="T86" fmla="*/ 2147483647 w 406"/>
              <a:gd name="T87" fmla="*/ 2147483647 h 4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06" h="405">
                <a:moveTo>
                  <a:pt x="360" y="174"/>
                </a:moveTo>
                <a:lnTo>
                  <a:pt x="294" y="173"/>
                </a:lnTo>
                <a:lnTo>
                  <a:pt x="259" y="129"/>
                </a:lnTo>
                <a:lnTo>
                  <a:pt x="274" y="129"/>
                </a:lnTo>
                <a:lnTo>
                  <a:pt x="277" y="128"/>
                </a:lnTo>
                <a:lnTo>
                  <a:pt x="280" y="126"/>
                </a:lnTo>
                <a:lnTo>
                  <a:pt x="282" y="123"/>
                </a:lnTo>
                <a:lnTo>
                  <a:pt x="282" y="120"/>
                </a:lnTo>
                <a:lnTo>
                  <a:pt x="282" y="107"/>
                </a:lnTo>
                <a:lnTo>
                  <a:pt x="282" y="104"/>
                </a:lnTo>
                <a:lnTo>
                  <a:pt x="280" y="101"/>
                </a:lnTo>
                <a:lnTo>
                  <a:pt x="277" y="99"/>
                </a:lnTo>
                <a:lnTo>
                  <a:pt x="274" y="99"/>
                </a:lnTo>
                <a:lnTo>
                  <a:pt x="238" y="99"/>
                </a:lnTo>
                <a:lnTo>
                  <a:pt x="220" y="72"/>
                </a:lnTo>
                <a:lnTo>
                  <a:pt x="232" y="72"/>
                </a:lnTo>
                <a:lnTo>
                  <a:pt x="235" y="72"/>
                </a:lnTo>
                <a:lnTo>
                  <a:pt x="238" y="69"/>
                </a:lnTo>
                <a:lnTo>
                  <a:pt x="241" y="68"/>
                </a:lnTo>
                <a:lnTo>
                  <a:pt x="241" y="63"/>
                </a:lnTo>
                <a:lnTo>
                  <a:pt x="241" y="51"/>
                </a:lnTo>
                <a:lnTo>
                  <a:pt x="241" y="48"/>
                </a:lnTo>
                <a:lnTo>
                  <a:pt x="238" y="45"/>
                </a:lnTo>
                <a:lnTo>
                  <a:pt x="235" y="44"/>
                </a:lnTo>
                <a:lnTo>
                  <a:pt x="232" y="42"/>
                </a:lnTo>
                <a:lnTo>
                  <a:pt x="199" y="42"/>
                </a:lnTo>
                <a:lnTo>
                  <a:pt x="195" y="35"/>
                </a:lnTo>
                <a:lnTo>
                  <a:pt x="189" y="26"/>
                </a:lnTo>
                <a:lnTo>
                  <a:pt x="181" y="17"/>
                </a:lnTo>
                <a:lnTo>
                  <a:pt x="175" y="9"/>
                </a:lnTo>
                <a:lnTo>
                  <a:pt x="172" y="5"/>
                </a:lnTo>
                <a:lnTo>
                  <a:pt x="169" y="3"/>
                </a:lnTo>
                <a:lnTo>
                  <a:pt x="165" y="2"/>
                </a:lnTo>
                <a:lnTo>
                  <a:pt x="160" y="0"/>
                </a:lnTo>
                <a:lnTo>
                  <a:pt x="156" y="0"/>
                </a:lnTo>
                <a:lnTo>
                  <a:pt x="151" y="0"/>
                </a:lnTo>
                <a:lnTo>
                  <a:pt x="133" y="0"/>
                </a:lnTo>
                <a:lnTo>
                  <a:pt x="135" y="5"/>
                </a:lnTo>
                <a:lnTo>
                  <a:pt x="138" y="15"/>
                </a:lnTo>
                <a:lnTo>
                  <a:pt x="144" y="30"/>
                </a:lnTo>
                <a:lnTo>
                  <a:pt x="150" y="48"/>
                </a:lnTo>
                <a:lnTo>
                  <a:pt x="157" y="69"/>
                </a:lnTo>
                <a:lnTo>
                  <a:pt x="165" y="92"/>
                </a:lnTo>
                <a:lnTo>
                  <a:pt x="172" y="113"/>
                </a:lnTo>
                <a:lnTo>
                  <a:pt x="180" y="132"/>
                </a:lnTo>
                <a:lnTo>
                  <a:pt x="184" y="149"/>
                </a:lnTo>
                <a:lnTo>
                  <a:pt x="189" y="159"/>
                </a:lnTo>
                <a:lnTo>
                  <a:pt x="190" y="165"/>
                </a:lnTo>
                <a:lnTo>
                  <a:pt x="186" y="170"/>
                </a:lnTo>
                <a:lnTo>
                  <a:pt x="175" y="174"/>
                </a:lnTo>
                <a:lnTo>
                  <a:pt x="160" y="177"/>
                </a:lnTo>
                <a:lnTo>
                  <a:pt x="142" y="180"/>
                </a:lnTo>
                <a:lnTo>
                  <a:pt x="124" y="182"/>
                </a:lnTo>
                <a:lnTo>
                  <a:pt x="106" y="182"/>
                </a:lnTo>
                <a:lnTo>
                  <a:pt x="91" y="183"/>
                </a:lnTo>
                <a:lnTo>
                  <a:pt x="81" y="183"/>
                </a:lnTo>
                <a:lnTo>
                  <a:pt x="76" y="183"/>
                </a:lnTo>
                <a:lnTo>
                  <a:pt x="33" y="128"/>
                </a:lnTo>
                <a:lnTo>
                  <a:pt x="4" y="128"/>
                </a:lnTo>
                <a:lnTo>
                  <a:pt x="21" y="192"/>
                </a:lnTo>
                <a:lnTo>
                  <a:pt x="0" y="203"/>
                </a:lnTo>
                <a:lnTo>
                  <a:pt x="21" y="213"/>
                </a:lnTo>
                <a:lnTo>
                  <a:pt x="4" y="278"/>
                </a:lnTo>
                <a:lnTo>
                  <a:pt x="33" y="278"/>
                </a:lnTo>
                <a:lnTo>
                  <a:pt x="76" y="222"/>
                </a:lnTo>
                <a:lnTo>
                  <a:pt x="81" y="222"/>
                </a:lnTo>
                <a:lnTo>
                  <a:pt x="91" y="222"/>
                </a:lnTo>
                <a:lnTo>
                  <a:pt x="106" y="224"/>
                </a:lnTo>
                <a:lnTo>
                  <a:pt x="124" y="224"/>
                </a:lnTo>
                <a:lnTo>
                  <a:pt x="142" y="225"/>
                </a:lnTo>
                <a:lnTo>
                  <a:pt x="160" y="228"/>
                </a:lnTo>
                <a:lnTo>
                  <a:pt x="175" y="231"/>
                </a:lnTo>
                <a:lnTo>
                  <a:pt x="186" y="236"/>
                </a:lnTo>
                <a:lnTo>
                  <a:pt x="190" y="240"/>
                </a:lnTo>
                <a:lnTo>
                  <a:pt x="189" y="246"/>
                </a:lnTo>
                <a:lnTo>
                  <a:pt x="184" y="257"/>
                </a:lnTo>
                <a:lnTo>
                  <a:pt x="180" y="273"/>
                </a:lnTo>
                <a:lnTo>
                  <a:pt x="172" y="293"/>
                </a:lnTo>
                <a:lnTo>
                  <a:pt x="165" y="314"/>
                </a:lnTo>
                <a:lnTo>
                  <a:pt x="157" y="336"/>
                </a:lnTo>
                <a:lnTo>
                  <a:pt x="150" y="357"/>
                </a:lnTo>
                <a:lnTo>
                  <a:pt x="144" y="375"/>
                </a:lnTo>
                <a:lnTo>
                  <a:pt x="138" y="390"/>
                </a:lnTo>
                <a:lnTo>
                  <a:pt x="135" y="401"/>
                </a:lnTo>
                <a:lnTo>
                  <a:pt x="133" y="405"/>
                </a:lnTo>
                <a:lnTo>
                  <a:pt x="151" y="405"/>
                </a:lnTo>
                <a:lnTo>
                  <a:pt x="156" y="405"/>
                </a:lnTo>
                <a:lnTo>
                  <a:pt x="160" y="405"/>
                </a:lnTo>
                <a:lnTo>
                  <a:pt x="165" y="404"/>
                </a:lnTo>
                <a:lnTo>
                  <a:pt x="169" y="404"/>
                </a:lnTo>
                <a:lnTo>
                  <a:pt x="172" y="401"/>
                </a:lnTo>
                <a:lnTo>
                  <a:pt x="175" y="396"/>
                </a:lnTo>
                <a:lnTo>
                  <a:pt x="181" y="389"/>
                </a:lnTo>
                <a:lnTo>
                  <a:pt x="189" y="380"/>
                </a:lnTo>
                <a:lnTo>
                  <a:pt x="195" y="371"/>
                </a:lnTo>
                <a:lnTo>
                  <a:pt x="199" y="363"/>
                </a:lnTo>
                <a:lnTo>
                  <a:pt x="232" y="363"/>
                </a:lnTo>
                <a:lnTo>
                  <a:pt x="235" y="362"/>
                </a:lnTo>
                <a:lnTo>
                  <a:pt x="238" y="360"/>
                </a:lnTo>
                <a:lnTo>
                  <a:pt x="241" y="357"/>
                </a:lnTo>
                <a:lnTo>
                  <a:pt x="241" y="354"/>
                </a:lnTo>
                <a:lnTo>
                  <a:pt x="241" y="342"/>
                </a:lnTo>
                <a:lnTo>
                  <a:pt x="241" y="338"/>
                </a:lnTo>
                <a:lnTo>
                  <a:pt x="238" y="336"/>
                </a:lnTo>
                <a:lnTo>
                  <a:pt x="235" y="333"/>
                </a:lnTo>
                <a:lnTo>
                  <a:pt x="232" y="333"/>
                </a:lnTo>
                <a:lnTo>
                  <a:pt x="220" y="333"/>
                </a:lnTo>
                <a:lnTo>
                  <a:pt x="238" y="306"/>
                </a:lnTo>
                <a:lnTo>
                  <a:pt x="274" y="306"/>
                </a:lnTo>
                <a:lnTo>
                  <a:pt x="277" y="306"/>
                </a:lnTo>
                <a:lnTo>
                  <a:pt x="280" y="305"/>
                </a:lnTo>
                <a:lnTo>
                  <a:pt x="282" y="302"/>
                </a:lnTo>
                <a:lnTo>
                  <a:pt x="282" y="299"/>
                </a:lnTo>
                <a:lnTo>
                  <a:pt x="282" y="285"/>
                </a:lnTo>
                <a:lnTo>
                  <a:pt x="282" y="282"/>
                </a:lnTo>
                <a:lnTo>
                  <a:pt x="280" y="279"/>
                </a:lnTo>
                <a:lnTo>
                  <a:pt x="277" y="278"/>
                </a:lnTo>
                <a:lnTo>
                  <a:pt x="274" y="276"/>
                </a:lnTo>
                <a:lnTo>
                  <a:pt x="259" y="276"/>
                </a:lnTo>
                <a:lnTo>
                  <a:pt x="294" y="233"/>
                </a:lnTo>
                <a:lnTo>
                  <a:pt x="360" y="233"/>
                </a:lnTo>
                <a:lnTo>
                  <a:pt x="367" y="231"/>
                </a:lnTo>
                <a:lnTo>
                  <a:pt x="376" y="230"/>
                </a:lnTo>
                <a:lnTo>
                  <a:pt x="387" y="227"/>
                </a:lnTo>
                <a:lnTo>
                  <a:pt x="397" y="221"/>
                </a:lnTo>
                <a:lnTo>
                  <a:pt x="403" y="213"/>
                </a:lnTo>
                <a:lnTo>
                  <a:pt x="406" y="203"/>
                </a:lnTo>
                <a:lnTo>
                  <a:pt x="403" y="192"/>
                </a:lnTo>
                <a:lnTo>
                  <a:pt x="397" y="185"/>
                </a:lnTo>
                <a:lnTo>
                  <a:pt x="387" y="179"/>
                </a:lnTo>
                <a:lnTo>
                  <a:pt x="376" y="176"/>
                </a:lnTo>
                <a:lnTo>
                  <a:pt x="367" y="174"/>
                </a:lnTo>
                <a:lnTo>
                  <a:pt x="360" y="174"/>
                </a:lnTo>
                <a:close/>
              </a:path>
            </a:pathLst>
          </a:custGeom>
          <a:solidFill>
            <a:srgbClr val="F8F8F8">
              <a:alpha val="50195"/>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5" name="Freeform 241">
            <a:extLst>
              <a:ext uri="{FF2B5EF4-FFF2-40B4-BE49-F238E27FC236}">
                <a16:creationId xmlns:a16="http://schemas.microsoft.com/office/drawing/2014/main" id="{F68EE4FC-F7C4-4BAB-83F4-1C91CB077317}"/>
              </a:ext>
            </a:extLst>
          </p:cNvPr>
          <p:cNvSpPr>
            <a:spLocks/>
          </p:cNvSpPr>
          <p:nvPr/>
        </p:nvSpPr>
        <p:spPr bwMode="gray">
          <a:xfrm>
            <a:off x="2432050" y="-9525"/>
            <a:ext cx="3595688" cy="4429125"/>
          </a:xfrm>
          <a:custGeom>
            <a:avLst/>
            <a:gdLst>
              <a:gd name="T0" fmla="*/ 2147483647 w 2265"/>
              <a:gd name="T1" fmla="*/ 2147483647 h 2790"/>
              <a:gd name="T2" fmla="*/ 2147483647 w 2265"/>
              <a:gd name="T3" fmla="*/ 2147483647 h 2790"/>
              <a:gd name="T4" fmla="*/ 2147483647 w 2265"/>
              <a:gd name="T5" fmla="*/ 2147483647 h 2790"/>
              <a:gd name="T6" fmla="*/ 0 w 2265"/>
              <a:gd name="T7" fmla="*/ 0 h 2790"/>
              <a:gd name="T8" fmla="*/ 2147483647 w 2265"/>
              <a:gd name="T9" fmla="*/ 2147483647 h 2790"/>
              <a:gd name="T10" fmla="*/ 2147483647 w 2265"/>
              <a:gd name="T11" fmla="*/ 2147483647 h 2790"/>
              <a:gd name="T12" fmla="*/ 2147483647 w 2265"/>
              <a:gd name="T13" fmla="*/ 2147483647 h 2790"/>
              <a:gd name="T14" fmla="*/ 2147483647 w 2265"/>
              <a:gd name="T15" fmla="*/ 2147483647 h 27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65" h="2790">
                <a:moveTo>
                  <a:pt x="1895" y="2790"/>
                </a:moveTo>
                <a:cubicBezTo>
                  <a:pt x="2092" y="2493"/>
                  <a:pt x="2169" y="1787"/>
                  <a:pt x="2001" y="1455"/>
                </a:cubicBezTo>
                <a:cubicBezTo>
                  <a:pt x="1833" y="1123"/>
                  <a:pt x="1290" y="1089"/>
                  <a:pt x="909" y="885"/>
                </a:cubicBezTo>
                <a:cubicBezTo>
                  <a:pt x="528" y="681"/>
                  <a:pt x="95" y="144"/>
                  <a:pt x="0" y="0"/>
                </a:cubicBezTo>
                <a:lnTo>
                  <a:pt x="466" y="6"/>
                </a:lnTo>
                <a:cubicBezTo>
                  <a:pt x="570" y="267"/>
                  <a:pt x="788" y="572"/>
                  <a:pt x="1074" y="759"/>
                </a:cubicBezTo>
                <a:cubicBezTo>
                  <a:pt x="1359" y="946"/>
                  <a:pt x="1880" y="1011"/>
                  <a:pt x="2072" y="1396"/>
                </a:cubicBezTo>
                <a:cubicBezTo>
                  <a:pt x="2265" y="1781"/>
                  <a:pt x="2045" y="2639"/>
                  <a:pt x="1895" y="2790"/>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 name="Freeform 242">
            <a:extLst>
              <a:ext uri="{FF2B5EF4-FFF2-40B4-BE49-F238E27FC236}">
                <a16:creationId xmlns:a16="http://schemas.microsoft.com/office/drawing/2014/main" id="{E9E4049D-0427-4F87-8A7F-EFF272A81DEC}"/>
              </a:ext>
            </a:extLst>
          </p:cNvPr>
          <p:cNvSpPr>
            <a:spLocks/>
          </p:cNvSpPr>
          <p:nvPr/>
        </p:nvSpPr>
        <p:spPr bwMode="gray">
          <a:xfrm>
            <a:off x="0" y="0"/>
            <a:ext cx="5719763" cy="4495800"/>
          </a:xfrm>
          <a:custGeom>
            <a:avLst/>
            <a:gdLst>
              <a:gd name="T0" fmla="*/ 2147483647 w 3603"/>
              <a:gd name="T1" fmla="*/ 2147483647 h 2832"/>
              <a:gd name="T2" fmla="*/ 2147483647 w 3603"/>
              <a:gd name="T3" fmla="*/ 2147483647 h 2832"/>
              <a:gd name="T4" fmla="*/ 2147483647 w 3603"/>
              <a:gd name="T5" fmla="*/ 2147483647 h 2832"/>
              <a:gd name="T6" fmla="*/ 0 w 3603"/>
              <a:gd name="T7" fmla="*/ 0 h 2832"/>
              <a:gd name="T8" fmla="*/ 2147483647 w 3603"/>
              <a:gd name="T9" fmla="*/ 0 h 2832"/>
              <a:gd name="T10" fmla="*/ 2147483647 w 3603"/>
              <a:gd name="T11" fmla="*/ 2147483647 h 2832"/>
              <a:gd name="T12" fmla="*/ 2147483647 w 3603"/>
              <a:gd name="T13" fmla="*/ 2147483647 h 2832"/>
              <a:gd name="T14" fmla="*/ 2147483647 w 3603"/>
              <a:gd name="T15" fmla="*/ 2147483647 h 28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03" h="2832">
                <a:moveTo>
                  <a:pt x="3395" y="2832"/>
                </a:moveTo>
                <a:cubicBezTo>
                  <a:pt x="3514" y="2657"/>
                  <a:pt x="3539" y="2194"/>
                  <a:pt x="3450" y="1888"/>
                </a:cubicBezTo>
                <a:cubicBezTo>
                  <a:pt x="3361" y="1581"/>
                  <a:pt x="2487" y="1524"/>
                  <a:pt x="1918" y="1188"/>
                </a:cubicBezTo>
                <a:cubicBezTo>
                  <a:pt x="1350" y="851"/>
                  <a:pt x="128" y="228"/>
                  <a:pt x="0" y="0"/>
                </a:cubicBezTo>
                <a:lnTo>
                  <a:pt x="1145" y="0"/>
                </a:lnTo>
                <a:cubicBezTo>
                  <a:pt x="1248" y="271"/>
                  <a:pt x="1793" y="730"/>
                  <a:pt x="1995" y="891"/>
                </a:cubicBezTo>
                <a:cubicBezTo>
                  <a:pt x="2197" y="1052"/>
                  <a:pt x="3405" y="1416"/>
                  <a:pt x="3504" y="1817"/>
                </a:cubicBezTo>
                <a:cubicBezTo>
                  <a:pt x="3603" y="2218"/>
                  <a:pt x="3486" y="2743"/>
                  <a:pt x="3395" y="2832"/>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 name="Freeform 243">
            <a:extLst>
              <a:ext uri="{FF2B5EF4-FFF2-40B4-BE49-F238E27FC236}">
                <a16:creationId xmlns:a16="http://schemas.microsoft.com/office/drawing/2014/main" id="{04565E45-C4F2-4CD8-A3BD-79D5739F1E35}"/>
              </a:ext>
            </a:extLst>
          </p:cNvPr>
          <p:cNvSpPr>
            <a:spLocks/>
          </p:cNvSpPr>
          <p:nvPr/>
        </p:nvSpPr>
        <p:spPr bwMode="gray">
          <a:xfrm>
            <a:off x="6513513" y="404813"/>
            <a:ext cx="2630487" cy="3328987"/>
          </a:xfrm>
          <a:custGeom>
            <a:avLst/>
            <a:gdLst>
              <a:gd name="T0" fmla="*/ 0 w 1657"/>
              <a:gd name="T1" fmla="*/ 2147483647 h 2583"/>
              <a:gd name="T2" fmla="*/ 2147483647 w 1657"/>
              <a:gd name="T3" fmla="*/ 2147483647 h 2583"/>
              <a:gd name="T4" fmla="*/ 2147483647 w 1657"/>
              <a:gd name="T5" fmla="*/ 2147483647 h 2583"/>
              <a:gd name="T6" fmla="*/ 2147483647 w 1657"/>
              <a:gd name="T7" fmla="*/ 0 h 2583"/>
              <a:gd name="T8" fmla="*/ 2147483647 w 1657"/>
              <a:gd name="T9" fmla="*/ 2147483647 h 2583"/>
              <a:gd name="T10" fmla="*/ 0 w 1657"/>
              <a:gd name="T11" fmla="*/ 2147483647 h 25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57" h="2583">
                <a:moveTo>
                  <a:pt x="0" y="2583"/>
                </a:moveTo>
                <a:cubicBezTo>
                  <a:pt x="558" y="2524"/>
                  <a:pt x="852" y="2300"/>
                  <a:pt x="1129" y="1978"/>
                </a:cubicBezTo>
                <a:cubicBezTo>
                  <a:pt x="1406" y="1656"/>
                  <a:pt x="1528" y="1439"/>
                  <a:pt x="1657" y="1117"/>
                </a:cubicBezTo>
                <a:lnTo>
                  <a:pt x="1645" y="0"/>
                </a:lnTo>
                <a:cubicBezTo>
                  <a:pt x="1598" y="291"/>
                  <a:pt x="1225" y="1470"/>
                  <a:pt x="950" y="1877"/>
                </a:cubicBezTo>
                <a:cubicBezTo>
                  <a:pt x="675" y="2284"/>
                  <a:pt x="499" y="2494"/>
                  <a:pt x="0" y="2583"/>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 name="Freeform 244">
            <a:extLst>
              <a:ext uri="{FF2B5EF4-FFF2-40B4-BE49-F238E27FC236}">
                <a16:creationId xmlns:a16="http://schemas.microsoft.com/office/drawing/2014/main" id="{949E5B30-BD8D-4F62-BE38-F8F4A7E8889A}"/>
              </a:ext>
            </a:extLst>
          </p:cNvPr>
          <p:cNvSpPr>
            <a:spLocks/>
          </p:cNvSpPr>
          <p:nvPr/>
        </p:nvSpPr>
        <p:spPr bwMode="gray">
          <a:xfrm>
            <a:off x="6477000" y="-9525"/>
            <a:ext cx="1676400" cy="3743325"/>
          </a:xfrm>
          <a:custGeom>
            <a:avLst/>
            <a:gdLst>
              <a:gd name="T0" fmla="*/ 0 w 1110"/>
              <a:gd name="T1" fmla="*/ 2147483647 h 2877"/>
              <a:gd name="T2" fmla="*/ 2147483647 w 1110"/>
              <a:gd name="T3" fmla="*/ 2147483647 h 2877"/>
              <a:gd name="T4" fmla="*/ 2147483647 w 1110"/>
              <a:gd name="T5" fmla="*/ 0 h 2877"/>
              <a:gd name="T6" fmla="*/ 2147483647 w 1110"/>
              <a:gd name="T7" fmla="*/ 0 h 2877"/>
              <a:gd name="T8" fmla="*/ 2147483647 w 1110"/>
              <a:gd name="T9" fmla="*/ 2147483647 h 2877"/>
              <a:gd name="T10" fmla="*/ 0 w 1110"/>
              <a:gd name="T11" fmla="*/ 2147483647 h 28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0" h="2877">
                <a:moveTo>
                  <a:pt x="0" y="2877"/>
                </a:moveTo>
                <a:cubicBezTo>
                  <a:pt x="558" y="2818"/>
                  <a:pt x="878" y="2138"/>
                  <a:pt x="979" y="1734"/>
                </a:cubicBezTo>
                <a:cubicBezTo>
                  <a:pt x="1080" y="1330"/>
                  <a:pt x="1110" y="368"/>
                  <a:pt x="1110" y="0"/>
                </a:cubicBezTo>
                <a:lnTo>
                  <a:pt x="296" y="0"/>
                </a:lnTo>
                <a:cubicBezTo>
                  <a:pt x="593" y="445"/>
                  <a:pt x="803" y="1297"/>
                  <a:pt x="754" y="1776"/>
                </a:cubicBezTo>
                <a:cubicBezTo>
                  <a:pt x="705" y="2255"/>
                  <a:pt x="635" y="2613"/>
                  <a:pt x="0" y="2877"/>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 name="Freeform 245">
            <a:extLst>
              <a:ext uri="{FF2B5EF4-FFF2-40B4-BE49-F238E27FC236}">
                <a16:creationId xmlns:a16="http://schemas.microsoft.com/office/drawing/2014/main" id="{F66CA964-D401-4955-A633-9573DE85D9AE}"/>
              </a:ext>
            </a:extLst>
          </p:cNvPr>
          <p:cNvSpPr>
            <a:spLocks/>
          </p:cNvSpPr>
          <p:nvPr/>
        </p:nvSpPr>
        <p:spPr bwMode="gray">
          <a:xfrm>
            <a:off x="-9525" y="609600"/>
            <a:ext cx="5418138" cy="3808413"/>
          </a:xfrm>
          <a:custGeom>
            <a:avLst/>
            <a:gdLst>
              <a:gd name="T0" fmla="*/ 2147483647 w 3413"/>
              <a:gd name="T1" fmla="*/ 2147483647 h 2399"/>
              <a:gd name="T2" fmla="*/ 2147483647 w 3413"/>
              <a:gd name="T3" fmla="*/ 2147483647 h 2399"/>
              <a:gd name="T4" fmla="*/ 2147483647 w 3413"/>
              <a:gd name="T5" fmla="*/ 2147483647 h 2399"/>
              <a:gd name="T6" fmla="*/ 0 w 3413"/>
              <a:gd name="T7" fmla="*/ 2147483647 h 2399"/>
              <a:gd name="T8" fmla="*/ 2147483647 w 3413"/>
              <a:gd name="T9" fmla="*/ 0 h 2399"/>
              <a:gd name="T10" fmla="*/ 2147483647 w 3413"/>
              <a:gd name="T11" fmla="*/ 2147483647 h 2399"/>
              <a:gd name="T12" fmla="*/ 2147483647 w 3413"/>
              <a:gd name="T13" fmla="*/ 2147483647 h 2399"/>
              <a:gd name="T14" fmla="*/ 2147483647 w 3413"/>
              <a:gd name="T15" fmla="*/ 2147483647 h 23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13" h="2399">
                <a:moveTo>
                  <a:pt x="3413" y="2399"/>
                </a:moveTo>
                <a:cubicBezTo>
                  <a:pt x="3361" y="2324"/>
                  <a:pt x="3246" y="2028"/>
                  <a:pt x="2928" y="1962"/>
                </a:cubicBezTo>
                <a:cubicBezTo>
                  <a:pt x="2610" y="1896"/>
                  <a:pt x="1990" y="2131"/>
                  <a:pt x="1502" y="2003"/>
                </a:cubicBezTo>
                <a:cubicBezTo>
                  <a:pt x="937" y="1819"/>
                  <a:pt x="386" y="1510"/>
                  <a:pt x="0" y="1196"/>
                </a:cubicBezTo>
                <a:lnTo>
                  <a:pt x="6" y="0"/>
                </a:lnTo>
                <a:cubicBezTo>
                  <a:pt x="109" y="271"/>
                  <a:pt x="893" y="1158"/>
                  <a:pt x="1461" y="1558"/>
                </a:cubicBezTo>
                <a:cubicBezTo>
                  <a:pt x="1906" y="1919"/>
                  <a:pt x="2644" y="1780"/>
                  <a:pt x="2969" y="1920"/>
                </a:cubicBezTo>
                <a:cubicBezTo>
                  <a:pt x="3294" y="2060"/>
                  <a:pt x="3349" y="2288"/>
                  <a:pt x="3413" y="2399"/>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0" name="Group 226">
            <a:extLst>
              <a:ext uri="{FF2B5EF4-FFF2-40B4-BE49-F238E27FC236}">
                <a16:creationId xmlns:a16="http://schemas.microsoft.com/office/drawing/2014/main" id="{FAF473A5-D8E8-4D00-BAA8-F54384CC1257}"/>
              </a:ext>
            </a:extLst>
          </p:cNvPr>
          <p:cNvGrpSpPr>
            <a:grpSpLocks/>
          </p:cNvGrpSpPr>
          <p:nvPr/>
        </p:nvGrpSpPr>
        <p:grpSpPr bwMode="auto">
          <a:xfrm>
            <a:off x="0" y="3733800"/>
            <a:ext cx="9144000" cy="3124200"/>
            <a:chOff x="0" y="2352"/>
            <a:chExt cx="5760" cy="1968"/>
          </a:xfrm>
        </p:grpSpPr>
        <p:pic>
          <p:nvPicPr>
            <p:cNvPr id="11" name="Picture 214" descr="3">
              <a:extLst>
                <a:ext uri="{FF2B5EF4-FFF2-40B4-BE49-F238E27FC236}">
                  <a16:creationId xmlns:a16="http://schemas.microsoft.com/office/drawing/2014/main" id="{60E33CF9-3B00-411A-923B-281B6BF5DF3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25085"/>
            <a:stretch>
              <a:fillRect/>
            </a:stretch>
          </p:blipFill>
          <p:spPr bwMode="gray">
            <a:xfrm>
              <a:off x="0" y="2352"/>
              <a:ext cx="5760"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15" descr="2">
              <a:extLst>
                <a:ext uri="{FF2B5EF4-FFF2-40B4-BE49-F238E27FC236}">
                  <a16:creationId xmlns:a16="http://schemas.microsoft.com/office/drawing/2014/main" id="{ABF7992D-D599-4A6B-8037-5DFD4950F5BC}"/>
                </a:ext>
              </a:extLst>
            </p:cNvPr>
            <p:cNvPicPr>
              <a:picLocks noChangeAspect="1" noChangeArrowheads="1"/>
            </p:cNvPicPr>
            <p:nvPr userDrawn="1"/>
          </p:nvPicPr>
          <p:blipFill>
            <a:blip r:embed="rId3">
              <a:lum contrast="12000"/>
              <a:extLst>
                <a:ext uri="{28A0092B-C50C-407E-A947-70E740481C1C}">
                  <a14:useLocalDpi xmlns:a14="http://schemas.microsoft.com/office/drawing/2010/main" val="0"/>
                </a:ext>
              </a:extLst>
            </a:blip>
            <a:srcRect/>
            <a:stretch>
              <a:fillRect/>
            </a:stretch>
          </p:blipFill>
          <p:spPr bwMode="gray">
            <a:xfrm>
              <a:off x="0" y="2688"/>
              <a:ext cx="872" cy="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6" descr="2">
              <a:extLst>
                <a:ext uri="{FF2B5EF4-FFF2-40B4-BE49-F238E27FC236}">
                  <a16:creationId xmlns:a16="http://schemas.microsoft.com/office/drawing/2014/main" id="{293D8522-380E-4421-8C57-DA424B663589}"/>
                </a:ext>
              </a:extLst>
            </p:cNvPr>
            <p:cNvPicPr>
              <a:picLocks noChangeAspect="1" noChangeArrowheads="1"/>
            </p:cNvPicPr>
            <p:nvPr userDrawn="1"/>
          </p:nvPicPr>
          <p:blipFill>
            <a:blip r:embed="rId3">
              <a:lum contrast="12000"/>
              <a:extLst>
                <a:ext uri="{28A0092B-C50C-407E-A947-70E740481C1C}">
                  <a14:useLocalDpi xmlns:a14="http://schemas.microsoft.com/office/drawing/2010/main" val="0"/>
                </a:ext>
              </a:extLst>
            </a:blip>
            <a:srcRect/>
            <a:stretch>
              <a:fillRect/>
            </a:stretch>
          </p:blipFill>
          <p:spPr bwMode="gray">
            <a:xfrm rot="638531" flipH="1">
              <a:off x="4512" y="2736"/>
              <a:ext cx="690"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 Box 262">
            <a:extLst>
              <a:ext uri="{FF2B5EF4-FFF2-40B4-BE49-F238E27FC236}">
                <a16:creationId xmlns:a16="http://schemas.microsoft.com/office/drawing/2014/main" id="{50B86300-EE10-4AAA-83CE-6E4FED3B09B9}"/>
              </a:ext>
            </a:extLst>
          </p:cNvPr>
          <p:cNvSpPr txBox="1">
            <a:spLocks noChangeArrowheads="1"/>
          </p:cNvSpPr>
          <p:nvPr/>
        </p:nvSpPr>
        <p:spPr bwMode="gray">
          <a:xfrm>
            <a:off x="228600" y="6080125"/>
            <a:ext cx="1676400" cy="396875"/>
          </a:xfrm>
          <a:prstGeom prst="rect">
            <a:avLst/>
          </a:prstGeom>
          <a:noFill/>
          <a:ln>
            <a:noFill/>
          </a:ln>
          <a:effectLs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50000"/>
              </a:spcBef>
              <a:spcAft>
                <a:spcPct val="0"/>
              </a:spcAft>
              <a:defRPr b="1">
                <a:solidFill>
                  <a:schemeClr val="tx1"/>
                </a:solidFill>
                <a:latin typeface="Arial" charset="0"/>
              </a:defRPr>
            </a:lvl6pPr>
            <a:lvl7pPr marL="2971800" indent="-228600" eaLnBrk="0" fontAlgn="base" hangingPunct="0">
              <a:spcBef>
                <a:spcPct val="50000"/>
              </a:spcBef>
              <a:spcAft>
                <a:spcPct val="0"/>
              </a:spcAft>
              <a:defRPr b="1">
                <a:solidFill>
                  <a:schemeClr val="tx1"/>
                </a:solidFill>
                <a:latin typeface="Arial" charset="0"/>
              </a:defRPr>
            </a:lvl7pPr>
            <a:lvl8pPr marL="3429000" indent="-228600" eaLnBrk="0" fontAlgn="base" hangingPunct="0">
              <a:spcBef>
                <a:spcPct val="50000"/>
              </a:spcBef>
              <a:spcAft>
                <a:spcPct val="0"/>
              </a:spcAft>
              <a:defRPr b="1">
                <a:solidFill>
                  <a:schemeClr val="tx1"/>
                </a:solidFill>
                <a:latin typeface="Arial" charset="0"/>
              </a:defRPr>
            </a:lvl8pPr>
            <a:lvl9pPr marL="3886200" indent="-228600" eaLnBrk="0" fontAlgn="base" hangingPunct="0">
              <a:spcBef>
                <a:spcPct val="50000"/>
              </a:spcBef>
              <a:spcAft>
                <a:spcPct val="0"/>
              </a:spcAft>
              <a:defRPr b="1">
                <a:solidFill>
                  <a:schemeClr val="tx1"/>
                </a:solidFill>
                <a:latin typeface="Arial" charset="0"/>
              </a:defRPr>
            </a:lvl9pPr>
          </a:lstStyle>
          <a:p>
            <a:pPr eaLnBrk="1" hangingPunct="1">
              <a:defRPr/>
            </a:pPr>
            <a:r>
              <a:rPr lang="en-US" altLang="zh-CN" sz="2000">
                <a:solidFill>
                  <a:srgbClr val="FFFFFF"/>
                </a:solidFill>
                <a:latin typeface="Verdana" pitchFamily="34" charset="0"/>
                <a:ea typeface="宋体" pitchFamily="2" charset="-122"/>
              </a:rPr>
              <a:t>LOGO</a:t>
            </a:r>
          </a:p>
        </p:txBody>
      </p:sp>
      <p:grpSp>
        <p:nvGrpSpPr>
          <p:cNvPr id="15" name="Group 269">
            <a:extLst>
              <a:ext uri="{FF2B5EF4-FFF2-40B4-BE49-F238E27FC236}">
                <a16:creationId xmlns:a16="http://schemas.microsoft.com/office/drawing/2014/main" id="{E0C2F925-A0ED-45B3-A6ED-4EC6EA8DB7F3}"/>
              </a:ext>
            </a:extLst>
          </p:cNvPr>
          <p:cNvGrpSpPr>
            <a:grpSpLocks/>
          </p:cNvGrpSpPr>
          <p:nvPr/>
        </p:nvGrpSpPr>
        <p:grpSpPr bwMode="auto">
          <a:xfrm rot="-2998185">
            <a:off x="4394200" y="2867025"/>
            <a:ext cx="1349375" cy="1450975"/>
            <a:chOff x="173" y="1670"/>
            <a:chExt cx="676" cy="727"/>
          </a:xfrm>
        </p:grpSpPr>
        <p:sp>
          <p:nvSpPr>
            <p:cNvPr id="16" name="Oval 270">
              <a:extLst>
                <a:ext uri="{FF2B5EF4-FFF2-40B4-BE49-F238E27FC236}">
                  <a16:creationId xmlns:a16="http://schemas.microsoft.com/office/drawing/2014/main" id="{85E83060-069E-4F8E-A9CC-C1B05A23F916}"/>
                </a:ext>
              </a:extLst>
            </p:cNvPr>
            <p:cNvSpPr>
              <a:spLocks noChangeArrowheads="1"/>
            </p:cNvSpPr>
            <p:nvPr/>
          </p:nvSpPr>
          <p:spPr bwMode="gray">
            <a:xfrm>
              <a:off x="442" y="1665"/>
              <a:ext cx="111" cy="105"/>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sp>
          <p:nvSpPr>
            <p:cNvPr id="17" name="Oval 271">
              <a:extLst>
                <a:ext uri="{FF2B5EF4-FFF2-40B4-BE49-F238E27FC236}">
                  <a16:creationId xmlns:a16="http://schemas.microsoft.com/office/drawing/2014/main" id="{13073DCF-6283-4A96-99E3-4BBF7E89C3A5}"/>
                </a:ext>
              </a:extLst>
            </p:cNvPr>
            <p:cNvSpPr>
              <a:spLocks noChangeArrowheads="1"/>
            </p:cNvSpPr>
            <p:nvPr/>
          </p:nvSpPr>
          <p:spPr bwMode="gray">
            <a:xfrm>
              <a:off x="279" y="1954"/>
              <a:ext cx="157" cy="150"/>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sp>
          <p:nvSpPr>
            <p:cNvPr id="18" name="Oval 272">
              <a:extLst>
                <a:ext uri="{FF2B5EF4-FFF2-40B4-BE49-F238E27FC236}">
                  <a16:creationId xmlns:a16="http://schemas.microsoft.com/office/drawing/2014/main" id="{F8A26D36-528C-40D0-99E7-6A2F395A106F}"/>
                </a:ext>
              </a:extLst>
            </p:cNvPr>
            <p:cNvSpPr>
              <a:spLocks noChangeArrowheads="1"/>
            </p:cNvSpPr>
            <p:nvPr/>
          </p:nvSpPr>
          <p:spPr bwMode="gray">
            <a:xfrm>
              <a:off x="572" y="1840"/>
              <a:ext cx="118" cy="111"/>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sp>
          <p:nvSpPr>
            <p:cNvPr id="19" name="Oval 273">
              <a:extLst>
                <a:ext uri="{FF2B5EF4-FFF2-40B4-BE49-F238E27FC236}">
                  <a16:creationId xmlns:a16="http://schemas.microsoft.com/office/drawing/2014/main" id="{C25F8261-3F6F-4AE0-9E8C-5EDDE247596B}"/>
                </a:ext>
              </a:extLst>
            </p:cNvPr>
            <p:cNvSpPr>
              <a:spLocks noChangeArrowheads="1"/>
            </p:cNvSpPr>
            <p:nvPr/>
          </p:nvSpPr>
          <p:spPr bwMode="gray">
            <a:xfrm>
              <a:off x="329" y="2310"/>
              <a:ext cx="84" cy="78"/>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sp>
          <p:nvSpPr>
            <p:cNvPr id="20" name="Line 274">
              <a:extLst>
                <a:ext uri="{FF2B5EF4-FFF2-40B4-BE49-F238E27FC236}">
                  <a16:creationId xmlns:a16="http://schemas.microsoft.com/office/drawing/2014/main" id="{0800079D-0B7A-4DD8-968B-4FD71268ACCB}"/>
                </a:ext>
              </a:extLst>
            </p:cNvPr>
            <p:cNvSpPr>
              <a:spLocks noChangeShapeType="1"/>
            </p:cNvSpPr>
            <p:nvPr/>
          </p:nvSpPr>
          <p:spPr bwMode="gray">
            <a:xfrm>
              <a:off x="355" y="2105"/>
              <a:ext cx="0" cy="215"/>
            </a:xfrm>
            <a:prstGeom prst="line">
              <a:avLst/>
            </a:prstGeom>
            <a:noFill/>
            <a:ln w="12700">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 name="Line 275">
              <a:extLst>
                <a:ext uri="{FF2B5EF4-FFF2-40B4-BE49-F238E27FC236}">
                  <a16:creationId xmlns:a16="http://schemas.microsoft.com/office/drawing/2014/main" id="{855C1F8C-86C6-4564-9E36-6156419CE181}"/>
                </a:ext>
              </a:extLst>
            </p:cNvPr>
            <p:cNvSpPr>
              <a:spLocks noChangeShapeType="1"/>
            </p:cNvSpPr>
            <p:nvPr/>
          </p:nvSpPr>
          <p:spPr bwMode="gray">
            <a:xfrm flipV="1">
              <a:off x="413" y="1926"/>
              <a:ext cx="175" cy="52"/>
            </a:xfrm>
            <a:prstGeom prst="line">
              <a:avLst/>
            </a:prstGeom>
            <a:noFill/>
            <a:ln w="9525">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2" name="Line 276">
              <a:extLst>
                <a:ext uri="{FF2B5EF4-FFF2-40B4-BE49-F238E27FC236}">
                  <a16:creationId xmlns:a16="http://schemas.microsoft.com/office/drawing/2014/main" id="{F031EB42-9722-4701-82E7-B7EF356EA161}"/>
                </a:ext>
              </a:extLst>
            </p:cNvPr>
            <p:cNvSpPr>
              <a:spLocks noChangeShapeType="1"/>
            </p:cNvSpPr>
            <p:nvPr/>
          </p:nvSpPr>
          <p:spPr bwMode="gray">
            <a:xfrm flipH="1" flipV="1">
              <a:off x="524" y="1754"/>
              <a:ext cx="69" cy="93"/>
            </a:xfrm>
            <a:prstGeom prst="line">
              <a:avLst/>
            </a:prstGeom>
            <a:noFill/>
            <a:ln w="9525">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3" name="Oval 277">
              <a:extLst>
                <a:ext uri="{FF2B5EF4-FFF2-40B4-BE49-F238E27FC236}">
                  <a16:creationId xmlns:a16="http://schemas.microsoft.com/office/drawing/2014/main" id="{D8F72569-35C5-4EE0-B23A-01F74DF51C28}"/>
                </a:ext>
              </a:extLst>
            </p:cNvPr>
            <p:cNvSpPr>
              <a:spLocks noChangeArrowheads="1"/>
            </p:cNvSpPr>
            <p:nvPr/>
          </p:nvSpPr>
          <p:spPr bwMode="gray">
            <a:xfrm>
              <a:off x="768" y="1762"/>
              <a:ext cx="84" cy="80"/>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sp>
          <p:nvSpPr>
            <p:cNvPr id="24" name="Oval 278">
              <a:extLst>
                <a:ext uri="{FF2B5EF4-FFF2-40B4-BE49-F238E27FC236}">
                  <a16:creationId xmlns:a16="http://schemas.microsoft.com/office/drawing/2014/main" id="{F23E0AEB-6A5E-4959-8E63-4967E7AC7EBC}"/>
                </a:ext>
              </a:extLst>
            </p:cNvPr>
            <p:cNvSpPr>
              <a:spLocks noChangeArrowheads="1"/>
            </p:cNvSpPr>
            <p:nvPr/>
          </p:nvSpPr>
          <p:spPr bwMode="gray">
            <a:xfrm>
              <a:off x="655" y="2069"/>
              <a:ext cx="94" cy="89"/>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sp>
          <p:nvSpPr>
            <p:cNvPr id="25" name="Line 279">
              <a:extLst>
                <a:ext uri="{FF2B5EF4-FFF2-40B4-BE49-F238E27FC236}">
                  <a16:creationId xmlns:a16="http://schemas.microsoft.com/office/drawing/2014/main" id="{8E149BF3-A018-4BAB-86CE-22F7DA7556A3}"/>
                </a:ext>
              </a:extLst>
            </p:cNvPr>
            <p:cNvSpPr>
              <a:spLocks noChangeShapeType="1"/>
            </p:cNvSpPr>
            <p:nvPr/>
          </p:nvSpPr>
          <p:spPr bwMode="gray">
            <a:xfrm>
              <a:off x="653" y="1954"/>
              <a:ext cx="29" cy="134"/>
            </a:xfrm>
            <a:prstGeom prst="line">
              <a:avLst/>
            </a:prstGeom>
            <a:noFill/>
            <a:ln w="9525">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 name="Line 280">
              <a:extLst>
                <a:ext uri="{FF2B5EF4-FFF2-40B4-BE49-F238E27FC236}">
                  <a16:creationId xmlns:a16="http://schemas.microsoft.com/office/drawing/2014/main" id="{0C32F805-4BA4-4456-910E-FDEA5719BD79}"/>
                </a:ext>
              </a:extLst>
            </p:cNvPr>
            <p:cNvSpPr>
              <a:spLocks noChangeShapeType="1"/>
            </p:cNvSpPr>
            <p:nvPr/>
          </p:nvSpPr>
          <p:spPr bwMode="gray">
            <a:xfrm flipV="1">
              <a:off x="687" y="1802"/>
              <a:ext cx="87" cy="76"/>
            </a:xfrm>
            <a:prstGeom prst="line">
              <a:avLst/>
            </a:prstGeom>
            <a:noFill/>
            <a:ln w="9525">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 name="Oval 281">
              <a:extLst>
                <a:ext uri="{FF2B5EF4-FFF2-40B4-BE49-F238E27FC236}">
                  <a16:creationId xmlns:a16="http://schemas.microsoft.com/office/drawing/2014/main" id="{A1717C05-2A04-49DC-A6D8-E3115E4B770F}"/>
                </a:ext>
              </a:extLst>
            </p:cNvPr>
            <p:cNvSpPr>
              <a:spLocks noChangeArrowheads="1"/>
            </p:cNvSpPr>
            <p:nvPr/>
          </p:nvSpPr>
          <p:spPr bwMode="gray">
            <a:xfrm>
              <a:off x="177" y="1834"/>
              <a:ext cx="82" cy="80"/>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sp>
          <p:nvSpPr>
            <p:cNvPr id="28" name="Line 282">
              <a:extLst>
                <a:ext uri="{FF2B5EF4-FFF2-40B4-BE49-F238E27FC236}">
                  <a16:creationId xmlns:a16="http://schemas.microsoft.com/office/drawing/2014/main" id="{5F4C0836-96D1-42E2-A032-36EBD0E548B5}"/>
                </a:ext>
              </a:extLst>
            </p:cNvPr>
            <p:cNvSpPr>
              <a:spLocks noChangeShapeType="1"/>
            </p:cNvSpPr>
            <p:nvPr/>
          </p:nvSpPr>
          <p:spPr bwMode="gray">
            <a:xfrm>
              <a:off x="220" y="1906"/>
              <a:ext cx="70" cy="70"/>
            </a:xfrm>
            <a:prstGeom prst="line">
              <a:avLst/>
            </a:prstGeom>
            <a:noFill/>
            <a:ln w="9525">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9" name="Line 283">
              <a:extLst>
                <a:ext uri="{FF2B5EF4-FFF2-40B4-BE49-F238E27FC236}">
                  <a16:creationId xmlns:a16="http://schemas.microsoft.com/office/drawing/2014/main" id="{C609764C-97C1-4C45-A196-749C488E49B3}"/>
                </a:ext>
              </a:extLst>
            </p:cNvPr>
            <p:cNvSpPr>
              <a:spLocks noChangeShapeType="1"/>
            </p:cNvSpPr>
            <p:nvPr/>
          </p:nvSpPr>
          <p:spPr bwMode="gray">
            <a:xfrm flipH="1">
              <a:off x="550" y="2132"/>
              <a:ext cx="127" cy="36"/>
            </a:xfrm>
            <a:prstGeom prst="line">
              <a:avLst/>
            </a:prstGeom>
            <a:noFill/>
            <a:ln w="9525">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 name="Oval 284">
              <a:extLst>
                <a:ext uri="{FF2B5EF4-FFF2-40B4-BE49-F238E27FC236}">
                  <a16:creationId xmlns:a16="http://schemas.microsoft.com/office/drawing/2014/main" id="{159911B5-0738-4B5C-A650-8E21CC8C91A8}"/>
                </a:ext>
              </a:extLst>
            </p:cNvPr>
            <p:cNvSpPr>
              <a:spLocks noChangeArrowheads="1"/>
            </p:cNvSpPr>
            <p:nvPr/>
          </p:nvSpPr>
          <p:spPr bwMode="gray">
            <a:xfrm>
              <a:off x="496" y="2131"/>
              <a:ext cx="84" cy="78"/>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sp>
          <p:nvSpPr>
            <p:cNvPr id="31" name="Line 285">
              <a:extLst>
                <a:ext uri="{FF2B5EF4-FFF2-40B4-BE49-F238E27FC236}">
                  <a16:creationId xmlns:a16="http://schemas.microsoft.com/office/drawing/2014/main" id="{C687D8A1-7290-49B1-80BC-F058C9E73EC9}"/>
                </a:ext>
              </a:extLst>
            </p:cNvPr>
            <p:cNvSpPr>
              <a:spLocks noChangeShapeType="1"/>
            </p:cNvSpPr>
            <p:nvPr/>
          </p:nvSpPr>
          <p:spPr bwMode="gray">
            <a:xfrm>
              <a:off x="727" y="2147"/>
              <a:ext cx="29" cy="35"/>
            </a:xfrm>
            <a:prstGeom prst="line">
              <a:avLst/>
            </a:prstGeom>
            <a:noFill/>
            <a:ln w="9525">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 name="Oval 286">
              <a:extLst>
                <a:ext uri="{FF2B5EF4-FFF2-40B4-BE49-F238E27FC236}">
                  <a16:creationId xmlns:a16="http://schemas.microsoft.com/office/drawing/2014/main" id="{44A986D7-9B4E-41FD-B758-D1EEA14FBDCC}"/>
                </a:ext>
              </a:extLst>
            </p:cNvPr>
            <p:cNvSpPr>
              <a:spLocks noChangeArrowheads="1"/>
            </p:cNvSpPr>
            <p:nvPr/>
          </p:nvSpPr>
          <p:spPr bwMode="gray">
            <a:xfrm>
              <a:off x="741" y="2186"/>
              <a:ext cx="84" cy="80"/>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grpSp>
      <p:grpSp>
        <p:nvGrpSpPr>
          <p:cNvPr id="33" name="Group 287">
            <a:extLst>
              <a:ext uri="{FF2B5EF4-FFF2-40B4-BE49-F238E27FC236}">
                <a16:creationId xmlns:a16="http://schemas.microsoft.com/office/drawing/2014/main" id="{99130074-1C2E-43F7-B3C0-0DC299044CD1}"/>
              </a:ext>
            </a:extLst>
          </p:cNvPr>
          <p:cNvGrpSpPr>
            <a:grpSpLocks/>
          </p:cNvGrpSpPr>
          <p:nvPr/>
        </p:nvGrpSpPr>
        <p:grpSpPr bwMode="auto">
          <a:xfrm>
            <a:off x="7239000" y="914400"/>
            <a:ext cx="1676400" cy="1093788"/>
            <a:chOff x="395" y="2036"/>
            <a:chExt cx="618" cy="403"/>
          </a:xfrm>
        </p:grpSpPr>
        <p:sp>
          <p:nvSpPr>
            <p:cNvPr id="34" name="Freeform 288">
              <a:extLst>
                <a:ext uri="{FF2B5EF4-FFF2-40B4-BE49-F238E27FC236}">
                  <a16:creationId xmlns:a16="http://schemas.microsoft.com/office/drawing/2014/main" id="{ACEE6C4A-52B1-4D1B-8789-2FD9EC99FD1C}"/>
                </a:ext>
              </a:extLst>
            </p:cNvPr>
            <p:cNvSpPr>
              <a:spLocks/>
            </p:cNvSpPr>
            <p:nvPr/>
          </p:nvSpPr>
          <p:spPr bwMode="gray">
            <a:xfrm>
              <a:off x="395" y="2217"/>
              <a:ext cx="81" cy="87"/>
            </a:xfrm>
            <a:custGeom>
              <a:avLst/>
              <a:gdLst>
                <a:gd name="T0" fmla="*/ 2 w 108"/>
                <a:gd name="T1" fmla="*/ 8 h 87"/>
                <a:gd name="T2" fmla="*/ 2 w 108"/>
                <a:gd name="T3" fmla="*/ 18 h 87"/>
                <a:gd name="T4" fmla="*/ 0 w 108"/>
                <a:gd name="T5" fmla="*/ 41 h 87"/>
                <a:gd name="T6" fmla="*/ 2 w 108"/>
                <a:gd name="T7" fmla="*/ 87 h 87"/>
                <a:gd name="T8" fmla="*/ 2 w 108"/>
                <a:gd name="T9" fmla="*/ 81 h 87"/>
                <a:gd name="T10" fmla="*/ 2 w 108"/>
                <a:gd name="T11" fmla="*/ 63 h 87"/>
                <a:gd name="T12" fmla="*/ 2 w 108"/>
                <a:gd name="T13" fmla="*/ 8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87">
                  <a:moveTo>
                    <a:pt x="78" y="8"/>
                  </a:moveTo>
                  <a:cubicBezTo>
                    <a:pt x="70" y="0"/>
                    <a:pt x="20" y="1"/>
                    <a:pt x="9" y="18"/>
                  </a:cubicBezTo>
                  <a:cubicBezTo>
                    <a:pt x="4" y="25"/>
                    <a:pt x="2" y="33"/>
                    <a:pt x="0" y="41"/>
                  </a:cubicBezTo>
                  <a:cubicBezTo>
                    <a:pt x="1" y="66"/>
                    <a:pt x="9" y="85"/>
                    <a:pt x="36" y="87"/>
                  </a:cubicBezTo>
                  <a:cubicBezTo>
                    <a:pt x="70" y="86"/>
                    <a:pt x="66" y="87"/>
                    <a:pt x="90" y="81"/>
                  </a:cubicBezTo>
                  <a:cubicBezTo>
                    <a:pt x="104" y="67"/>
                    <a:pt x="99" y="74"/>
                    <a:pt x="105" y="63"/>
                  </a:cubicBezTo>
                  <a:cubicBezTo>
                    <a:pt x="108" y="45"/>
                    <a:pt x="104" y="8"/>
                    <a:pt x="78" y="8"/>
                  </a:cubicBezTo>
                  <a:close/>
                </a:path>
              </a:pathLst>
            </a:custGeom>
            <a:noFill/>
            <a:ln w="28575" cap="flat" cmpd="sng">
              <a:solidFill>
                <a:srgbClr val="FFFFFF">
                  <a:alpha val="50195"/>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5" name="Freeform 289">
              <a:extLst>
                <a:ext uri="{FF2B5EF4-FFF2-40B4-BE49-F238E27FC236}">
                  <a16:creationId xmlns:a16="http://schemas.microsoft.com/office/drawing/2014/main" id="{A6D21094-358F-4122-963B-1AE07977915A}"/>
                </a:ext>
              </a:extLst>
            </p:cNvPr>
            <p:cNvSpPr>
              <a:spLocks/>
            </p:cNvSpPr>
            <p:nvPr/>
          </p:nvSpPr>
          <p:spPr bwMode="gray">
            <a:xfrm>
              <a:off x="395" y="2352"/>
              <a:ext cx="81" cy="87"/>
            </a:xfrm>
            <a:custGeom>
              <a:avLst/>
              <a:gdLst>
                <a:gd name="T0" fmla="*/ 2 w 108"/>
                <a:gd name="T1" fmla="*/ 8 h 87"/>
                <a:gd name="T2" fmla="*/ 2 w 108"/>
                <a:gd name="T3" fmla="*/ 18 h 87"/>
                <a:gd name="T4" fmla="*/ 0 w 108"/>
                <a:gd name="T5" fmla="*/ 41 h 87"/>
                <a:gd name="T6" fmla="*/ 2 w 108"/>
                <a:gd name="T7" fmla="*/ 87 h 87"/>
                <a:gd name="T8" fmla="*/ 2 w 108"/>
                <a:gd name="T9" fmla="*/ 81 h 87"/>
                <a:gd name="T10" fmla="*/ 2 w 108"/>
                <a:gd name="T11" fmla="*/ 63 h 87"/>
                <a:gd name="T12" fmla="*/ 2 w 108"/>
                <a:gd name="T13" fmla="*/ 8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87">
                  <a:moveTo>
                    <a:pt x="78" y="8"/>
                  </a:moveTo>
                  <a:cubicBezTo>
                    <a:pt x="70" y="0"/>
                    <a:pt x="20" y="1"/>
                    <a:pt x="9" y="18"/>
                  </a:cubicBezTo>
                  <a:cubicBezTo>
                    <a:pt x="4" y="25"/>
                    <a:pt x="2" y="33"/>
                    <a:pt x="0" y="41"/>
                  </a:cubicBezTo>
                  <a:cubicBezTo>
                    <a:pt x="1" y="66"/>
                    <a:pt x="9" y="85"/>
                    <a:pt x="36" y="87"/>
                  </a:cubicBezTo>
                  <a:cubicBezTo>
                    <a:pt x="70" y="86"/>
                    <a:pt x="66" y="87"/>
                    <a:pt x="90" y="81"/>
                  </a:cubicBezTo>
                  <a:cubicBezTo>
                    <a:pt x="104" y="67"/>
                    <a:pt x="99" y="74"/>
                    <a:pt x="105" y="63"/>
                  </a:cubicBezTo>
                  <a:cubicBezTo>
                    <a:pt x="108" y="45"/>
                    <a:pt x="104" y="8"/>
                    <a:pt x="78" y="8"/>
                  </a:cubicBezTo>
                  <a:close/>
                </a:path>
              </a:pathLst>
            </a:custGeom>
            <a:noFill/>
            <a:ln w="28575" cap="flat" cmpd="sng">
              <a:solidFill>
                <a:srgbClr val="FFFFFF">
                  <a:alpha val="50195"/>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6" name="Freeform 290">
              <a:extLst>
                <a:ext uri="{FF2B5EF4-FFF2-40B4-BE49-F238E27FC236}">
                  <a16:creationId xmlns:a16="http://schemas.microsoft.com/office/drawing/2014/main" id="{F30D8776-D955-4504-9B95-C7AE4823F056}"/>
                </a:ext>
              </a:extLst>
            </p:cNvPr>
            <p:cNvSpPr>
              <a:spLocks/>
            </p:cNvSpPr>
            <p:nvPr/>
          </p:nvSpPr>
          <p:spPr bwMode="gray">
            <a:xfrm>
              <a:off x="531" y="2213"/>
              <a:ext cx="80" cy="79"/>
            </a:xfrm>
            <a:custGeom>
              <a:avLst/>
              <a:gdLst>
                <a:gd name="T0" fmla="*/ 2 w 100"/>
                <a:gd name="T1" fmla="*/ 0 h 90"/>
                <a:gd name="T2" fmla="*/ 2 w 100"/>
                <a:gd name="T3" fmla="*/ 7 h 90"/>
                <a:gd name="T4" fmla="*/ 0 w 100"/>
                <a:gd name="T5" fmla="*/ 7 h 90"/>
                <a:gd name="T6" fmla="*/ 0 60000 65536"/>
                <a:gd name="T7" fmla="*/ 0 60000 65536"/>
                <a:gd name="T8" fmla="*/ 0 60000 65536"/>
              </a:gdLst>
              <a:ahLst/>
              <a:cxnLst>
                <a:cxn ang="T6">
                  <a:pos x="T0" y="T1"/>
                </a:cxn>
                <a:cxn ang="T7">
                  <a:pos x="T2" y="T3"/>
                </a:cxn>
                <a:cxn ang="T8">
                  <a:pos x="T4" y="T5"/>
                </a:cxn>
              </a:cxnLst>
              <a:rect l="0" t="0" r="r" b="b"/>
              <a:pathLst>
                <a:path w="100" h="90">
                  <a:moveTo>
                    <a:pt x="100" y="0"/>
                  </a:moveTo>
                  <a:cubicBezTo>
                    <a:pt x="69" y="32"/>
                    <a:pt x="39" y="64"/>
                    <a:pt x="22" y="77"/>
                  </a:cubicBezTo>
                  <a:cubicBezTo>
                    <a:pt x="5" y="90"/>
                    <a:pt x="4" y="79"/>
                    <a:pt x="0" y="80"/>
                  </a:cubicBezTo>
                </a:path>
              </a:pathLst>
            </a:custGeom>
            <a:noFill/>
            <a:ln w="28575" cap="flat" cmpd="sng">
              <a:solidFill>
                <a:srgbClr val="FFFFFF">
                  <a:alpha val="50195"/>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7" name="Freeform 291">
              <a:extLst>
                <a:ext uri="{FF2B5EF4-FFF2-40B4-BE49-F238E27FC236}">
                  <a16:creationId xmlns:a16="http://schemas.microsoft.com/office/drawing/2014/main" id="{80806A0A-65DB-4D00-BCB4-F7EB6728891B}"/>
                </a:ext>
              </a:extLst>
            </p:cNvPr>
            <p:cNvSpPr>
              <a:spLocks/>
            </p:cNvSpPr>
            <p:nvPr/>
          </p:nvSpPr>
          <p:spPr bwMode="gray">
            <a:xfrm>
              <a:off x="543" y="2220"/>
              <a:ext cx="60" cy="62"/>
            </a:xfrm>
            <a:custGeom>
              <a:avLst/>
              <a:gdLst>
                <a:gd name="T0" fmla="*/ 0 w 60"/>
                <a:gd name="T1" fmla="*/ 0 h 62"/>
                <a:gd name="T2" fmla="*/ 29 w 60"/>
                <a:gd name="T3" fmla="*/ 23 h 62"/>
                <a:gd name="T4" fmla="*/ 60 w 60"/>
                <a:gd name="T5" fmla="*/ 62 h 62"/>
                <a:gd name="T6" fmla="*/ 0 60000 65536"/>
                <a:gd name="T7" fmla="*/ 0 60000 65536"/>
                <a:gd name="T8" fmla="*/ 0 60000 65536"/>
              </a:gdLst>
              <a:ahLst/>
              <a:cxnLst>
                <a:cxn ang="T6">
                  <a:pos x="T0" y="T1"/>
                </a:cxn>
                <a:cxn ang="T7">
                  <a:pos x="T2" y="T3"/>
                </a:cxn>
                <a:cxn ang="T8">
                  <a:pos x="T4" y="T5"/>
                </a:cxn>
              </a:cxnLst>
              <a:rect l="0" t="0" r="r" b="b"/>
              <a:pathLst>
                <a:path w="60" h="62">
                  <a:moveTo>
                    <a:pt x="0" y="0"/>
                  </a:moveTo>
                  <a:cubicBezTo>
                    <a:pt x="9" y="6"/>
                    <a:pt x="19" y="13"/>
                    <a:pt x="29" y="23"/>
                  </a:cubicBezTo>
                  <a:cubicBezTo>
                    <a:pt x="39" y="33"/>
                    <a:pt x="55" y="56"/>
                    <a:pt x="60" y="62"/>
                  </a:cubicBezTo>
                </a:path>
              </a:pathLst>
            </a:custGeom>
            <a:noFill/>
            <a:ln w="28575" cap="flat" cmpd="sng">
              <a:solidFill>
                <a:srgbClr val="FFFFFF">
                  <a:alpha val="50195"/>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38" name="Group 292">
              <a:extLst>
                <a:ext uri="{FF2B5EF4-FFF2-40B4-BE49-F238E27FC236}">
                  <a16:creationId xmlns:a16="http://schemas.microsoft.com/office/drawing/2014/main" id="{7F06FCB6-BD6F-4819-8978-CEE8AA0C719B}"/>
                </a:ext>
              </a:extLst>
            </p:cNvPr>
            <p:cNvGrpSpPr>
              <a:grpSpLocks/>
            </p:cNvGrpSpPr>
            <p:nvPr/>
          </p:nvGrpSpPr>
          <p:grpSpPr bwMode="auto">
            <a:xfrm>
              <a:off x="591" y="2036"/>
              <a:ext cx="422" cy="337"/>
              <a:chOff x="768" y="2024"/>
              <a:chExt cx="422" cy="337"/>
            </a:xfrm>
          </p:grpSpPr>
          <p:sp>
            <p:nvSpPr>
              <p:cNvPr id="40" name="Freeform 293">
                <a:extLst>
                  <a:ext uri="{FF2B5EF4-FFF2-40B4-BE49-F238E27FC236}">
                    <a16:creationId xmlns:a16="http://schemas.microsoft.com/office/drawing/2014/main" id="{95C833B3-6C6F-4037-A9F8-1A45FC67FECD}"/>
                  </a:ext>
                </a:extLst>
              </p:cNvPr>
              <p:cNvSpPr>
                <a:spLocks/>
              </p:cNvSpPr>
              <p:nvPr/>
            </p:nvSpPr>
            <p:spPr bwMode="gray">
              <a:xfrm>
                <a:off x="1074" y="2024"/>
                <a:ext cx="116" cy="117"/>
              </a:xfrm>
              <a:custGeom>
                <a:avLst/>
                <a:gdLst>
                  <a:gd name="T0" fmla="*/ 12 w 116"/>
                  <a:gd name="T1" fmla="*/ 0 h 117"/>
                  <a:gd name="T2" fmla="*/ 0 w 116"/>
                  <a:gd name="T3" fmla="*/ 67 h 117"/>
                  <a:gd name="T4" fmla="*/ 53 w 116"/>
                  <a:gd name="T5" fmla="*/ 117 h 117"/>
                  <a:gd name="T6" fmla="*/ 108 w 116"/>
                  <a:gd name="T7" fmla="*/ 105 h 117"/>
                  <a:gd name="T8" fmla="*/ 116 w 116"/>
                  <a:gd name="T9" fmla="*/ 54 h 117"/>
                  <a:gd name="T10" fmla="*/ 65 w 116"/>
                  <a:gd name="T11" fmla="*/ 0 h 117"/>
                  <a:gd name="T12" fmla="*/ 12 w 116"/>
                  <a:gd name="T13" fmla="*/ 0 h 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 h="117">
                    <a:moveTo>
                      <a:pt x="12" y="0"/>
                    </a:moveTo>
                    <a:lnTo>
                      <a:pt x="0" y="67"/>
                    </a:lnTo>
                    <a:lnTo>
                      <a:pt x="53" y="117"/>
                    </a:lnTo>
                    <a:lnTo>
                      <a:pt x="108" y="105"/>
                    </a:lnTo>
                    <a:lnTo>
                      <a:pt x="116" y="54"/>
                    </a:lnTo>
                    <a:lnTo>
                      <a:pt x="65" y="0"/>
                    </a:lnTo>
                    <a:lnTo>
                      <a:pt x="12" y="0"/>
                    </a:lnTo>
                    <a:close/>
                  </a:path>
                </a:pathLst>
              </a:custGeom>
              <a:noFill/>
              <a:ln w="12700" cap="flat" cmpd="sng">
                <a:solidFill>
                  <a:srgbClr val="FFFFFF">
                    <a:alpha val="39999"/>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1" name="Freeform 294">
                <a:extLst>
                  <a:ext uri="{FF2B5EF4-FFF2-40B4-BE49-F238E27FC236}">
                    <a16:creationId xmlns:a16="http://schemas.microsoft.com/office/drawing/2014/main" id="{07CF8DF5-C747-4439-81A8-3BE364FA35C2}"/>
                  </a:ext>
                </a:extLst>
              </p:cNvPr>
              <p:cNvSpPr>
                <a:spLocks/>
              </p:cNvSpPr>
              <p:nvPr/>
            </p:nvSpPr>
            <p:spPr bwMode="gray">
              <a:xfrm>
                <a:off x="858" y="2090"/>
                <a:ext cx="273" cy="228"/>
              </a:xfrm>
              <a:custGeom>
                <a:avLst/>
                <a:gdLst>
                  <a:gd name="T0" fmla="*/ 0 w 273"/>
                  <a:gd name="T1" fmla="*/ 169 h 228"/>
                  <a:gd name="T2" fmla="*/ 45 w 273"/>
                  <a:gd name="T3" fmla="*/ 228 h 228"/>
                  <a:gd name="T4" fmla="*/ 273 w 273"/>
                  <a:gd name="T5" fmla="*/ 49 h 228"/>
                  <a:gd name="T6" fmla="*/ 215 w 273"/>
                  <a:gd name="T7" fmla="*/ 0 h 228"/>
                  <a:gd name="T8" fmla="*/ 0 w 273"/>
                  <a:gd name="T9" fmla="*/ 169 h 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228">
                    <a:moveTo>
                      <a:pt x="0" y="169"/>
                    </a:moveTo>
                    <a:lnTo>
                      <a:pt x="45" y="228"/>
                    </a:lnTo>
                    <a:lnTo>
                      <a:pt x="273" y="49"/>
                    </a:lnTo>
                    <a:lnTo>
                      <a:pt x="215" y="0"/>
                    </a:lnTo>
                    <a:lnTo>
                      <a:pt x="0" y="169"/>
                    </a:lnTo>
                    <a:close/>
                  </a:path>
                </a:pathLst>
              </a:custGeom>
              <a:noFill/>
              <a:ln w="9525" cap="flat" cmpd="sng">
                <a:solidFill>
                  <a:srgbClr val="FFFFFF">
                    <a:alpha val="39999"/>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2" name="Freeform 295">
                <a:extLst>
                  <a:ext uri="{FF2B5EF4-FFF2-40B4-BE49-F238E27FC236}">
                    <a16:creationId xmlns:a16="http://schemas.microsoft.com/office/drawing/2014/main" id="{33F6A1EF-2219-47CB-B126-847086242DAA}"/>
                  </a:ext>
                </a:extLst>
              </p:cNvPr>
              <p:cNvSpPr>
                <a:spLocks/>
              </p:cNvSpPr>
              <p:nvPr/>
            </p:nvSpPr>
            <p:spPr bwMode="gray">
              <a:xfrm>
                <a:off x="858" y="2024"/>
                <a:ext cx="228" cy="237"/>
              </a:xfrm>
              <a:custGeom>
                <a:avLst/>
                <a:gdLst>
                  <a:gd name="T0" fmla="*/ 21 w 228"/>
                  <a:gd name="T1" fmla="*/ 172 h 237"/>
                  <a:gd name="T2" fmla="*/ 0 w 228"/>
                  <a:gd name="T3" fmla="*/ 237 h 237"/>
                  <a:gd name="T4" fmla="*/ 219 w 228"/>
                  <a:gd name="T5" fmla="*/ 64 h 237"/>
                  <a:gd name="T6" fmla="*/ 228 w 228"/>
                  <a:gd name="T7" fmla="*/ 0 h 237"/>
                  <a:gd name="T8" fmla="*/ 21 w 228"/>
                  <a:gd name="T9" fmla="*/ 172 h 2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 h="237">
                    <a:moveTo>
                      <a:pt x="21" y="172"/>
                    </a:moveTo>
                    <a:lnTo>
                      <a:pt x="0" y="237"/>
                    </a:lnTo>
                    <a:lnTo>
                      <a:pt x="219" y="64"/>
                    </a:lnTo>
                    <a:lnTo>
                      <a:pt x="228" y="0"/>
                    </a:lnTo>
                    <a:lnTo>
                      <a:pt x="21" y="172"/>
                    </a:lnTo>
                    <a:close/>
                  </a:path>
                </a:pathLst>
              </a:custGeom>
              <a:solidFill>
                <a:srgbClr val="FFFFFF">
                  <a:alpha val="39999"/>
                </a:srgbClr>
              </a:solidFill>
              <a:ln w="9525" cap="flat" cmpd="sng">
                <a:solidFill>
                  <a:srgbClr val="FFFFFF">
                    <a:alpha val="39999"/>
                  </a:srgbClr>
                </a:solidFill>
                <a:prstDash val="solid"/>
                <a:round/>
                <a:headEnd/>
                <a:tailEnd/>
              </a:ln>
            </p:spPr>
            <p:txBody>
              <a:bodyPr wrap="none" anchor="ctr"/>
              <a:lstStyle/>
              <a:p>
                <a:endParaRPr lang="zh-CN" altLang="en-US"/>
              </a:p>
            </p:txBody>
          </p:sp>
          <p:sp>
            <p:nvSpPr>
              <p:cNvPr id="43" name="Freeform 296">
                <a:extLst>
                  <a:ext uri="{FF2B5EF4-FFF2-40B4-BE49-F238E27FC236}">
                    <a16:creationId xmlns:a16="http://schemas.microsoft.com/office/drawing/2014/main" id="{819E67DA-5F65-43FF-90C8-77213F7EB83E}"/>
                  </a:ext>
                </a:extLst>
              </p:cNvPr>
              <p:cNvSpPr>
                <a:spLocks/>
              </p:cNvSpPr>
              <p:nvPr/>
            </p:nvSpPr>
            <p:spPr bwMode="gray">
              <a:xfrm>
                <a:off x="903" y="2129"/>
                <a:ext cx="281" cy="190"/>
              </a:xfrm>
              <a:custGeom>
                <a:avLst/>
                <a:gdLst>
                  <a:gd name="T0" fmla="*/ 63 w 281"/>
                  <a:gd name="T1" fmla="*/ 186 h 189"/>
                  <a:gd name="T2" fmla="*/ 0 w 281"/>
                  <a:gd name="T3" fmla="*/ 197 h 189"/>
                  <a:gd name="T4" fmla="*/ 227 w 281"/>
                  <a:gd name="T5" fmla="*/ 10 h 189"/>
                  <a:gd name="T6" fmla="*/ 281 w 281"/>
                  <a:gd name="T7" fmla="*/ 0 h 189"/>
                  <a:gd name="T8" fmla="*/ 63 w 281"/>
                  <a:gd name="T9" fmla="*/ 186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 h="189">
                    <a:moveTo>
                      <a:pt x="63" y="178"/>
                    </a:moveTo>
                    <a:lnTo>
                      <a:pt x="0" y="189"/>
                    </a:lnTo>
                    <a:lnTo>
                      <a:pt x="227" y="10"/>
                    </a:lnTo>
                    <a:lnTo>
                      <a:pt x="281" y="0"/>
                    </a:lnTo>
                    <a:lnTo>
                      <a:pt x="63" y="178"/>
                    </a:lnTo>
                    <a:close/>
                  </a:path>
                </a:pathLst>
              </a:custGeom>
              <a:solidFill>
                <a:srgbClr val="FFFFFF">
                  <a:alpha val="39999"/>
                </a:srgbClr>
              </a:solidFill>
              <a:ln w="9525" cap="flat" cmpd="sng">
                <a:solidFill>
                  <a:srgbClr val="FFFFFF">
                    <a:alpha val="39999"/>
                  </a:srgbClr>
                </a:solidFill>
                <a:prstDash val="solid"/>
                <a:round/>
                <a:headEnd/>
                <a:tailEnd/>
              </a:ln>
            </p:spPr>
            <p:txBody>
              <a:bodyPr wrap="none" anchor="ctr"/>
              <a:lstStyle/>
              <a:p>
                <a:endParaRPr lang="zh-CN" altLang="en-US"/>
              </a:p>
            </p:txBody>
          </p:sp>
          <p:sp>
            <p:nvSpPr>
              <p:cNvPr id="44" name="Freeform 297">
                <a:extLst>
                  <a:ext uri="{FF2B5EF4-FFF2-40B4-BE49-F238E27FC236}">
                    <a16:creationId xmlns:a16="http://schemas.microsoft.com/office/drawing/2014/main" id="{1C619048-A602-41C7-841A-CC7810128FD7}"/>
                  </a:ext>
                </a:extLst>
              </p:cNvPr>
              <p:cNvSpPr>
                <a:spLocks/>
              </p:cNvSpPr>
              <p:nvPr/>
            </p:nvSpPr>
            <p:spPr bwMode="gray">
              <a:xfrm>
                <a:off x="789" y="2192"/>
                <a:ext cx="161" cy="163"/>
              </a:xfrm>
              <a:custGeom>
                <a:avLst/>
                <a:gdLst>
                  <a:gd name="T0" fmla="*/ 0 w 161"/>
                  <a:gd name="T1" fmla="*/ 135 h 163"/>
                  <a:gd name="T2" fmla="*/ 18 w 161"/>
                  <a:gd name="T3" fmla="*/ 163 h 163"/>
                  <a:gd name="T4" fmla="*/ 161 w 161"/>
                  <a:gd name="T5" fmla="*/ 120 h 163"/>
                  <a:gd name="T6" fmla="*/ 114 w 161"/>
                  <a:gd name="T7" fmla="*/ 124 h 163"/>
                  <a:gd name="T8" fmla="*/ 69 w 161"/>
                  <a:gd name="T9" fmla="*/ 67 h 163"/>
                  <a:gd name="T10" fmla="*/ 90 w 161"/>
                  <a:gd name="T11" fmla="*/ 0 h 163"/>
                  <a:gd name="T12" fmla="*/ 0 w 161"/>
                  <a:gd name="T13" fmla="*/ 135 h 1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163">
                    <a:moveTo>
                      <a:pt x="0" y="135"/>
                    </a:moveTo>
                    <a:lnTo>
                      <a:pt x="18" y="163"/>
                    </a:lnTo>
                    <a:lnTo>
                      <a:pt x="161" y="120"/>
                    </a:lnTo>
                    <a:lnTo>
                      <a:pt x="114" y="124"/>
                    </a:lnTo>
                    <a:lnTo>
                      <a:pt x="69" y="67"/>
                    </a:lnTo>
                    <a:lnTo>
                      <a:pt x="90" y="0"/>
                    </a:lnTo>
                    <a:lnTo>
                      <a:pt x="0" y="135"/>
                    </a:lnTo>
                    <a:close/>
                  </a:path>
                </a:pathLst>
              </a:custGeom>
              <a:noFill/>
              <a:ln w="9525" cap="flat" cmpd="sng">
                <a:solidFill>
                  <a:srgbClr val="FFFFFF">
                    <a:alpha val="39999"/>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5" name="Freeform 298">
                <a:extLst>
                  <a:ext uri="{FF2B5EF4-FFF2-40B4-BE49-F238E27FC236}">
                    <a16:creationId xmlns:a16="http://schemas.microsoft.com/office/drawing/2014/main" id="{484B6A1F-F77E-45C6-AA50-2B9EDAB59543}"/>
                  </a:ext>
                </a:extLst>
              </p:cNvPr>
              <p:cNvSpPr>
                <a:spLocks/>
              </p:cNvSpPr>
              <p:nvPr/>
            </p:nvSpPr>
            <p:spPr bwMode="gray">
              <a:xfrm>
                <a:off x="768" y="2328"/>
                <a:ext cx="39" cy="33"/>
              </a:xfrm>
              <a:custGeom>
                <a:avLst/>
                <a:gdLst>
                  <a:gd name="T0" fmla="*/ 27 w 39"/>
                  <a:gd name="T1" fmla="*/ 0 h 33"/>
                  <a:gd name="T2" fmla="*/ 0 w 39"/>
                  <a:gd name="T3" fmla="*/ 33 h 33"/>
                  <a:gd name="T4" fmla="*/ 39 w 39"/>
                  <a:gd name="T5" fmla="*/ 25 h 33"/>
                  <a:gd name="T6" fmla="*/ 27 w 39"/>
                  <a:gd name="T7" fmla="*/ 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33">
                    <a:moveTo>
                      <a:pt x="27" y="0"/>
                    </a:moveTo>
                    <a:lnTo>
                      <a:pt x="0" y="33"/>
                    </a:lnTo>
                    <a:lnTo>
                      <a:pt x="39" y="25"/>
                    </a:lnTo>
                    <a:lnTo>
                      <a:pt x="27" y="0"/>
                    </a:lnTo>
                    <a:close/>
                  </a:path>
                </a:pathLst>
              </a:custGeom>
              <a:solidFill>
                <a:srgbClr val="FFFFFF">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zh-CN" altLang="en-US"/>
              </a:p>
            </p:txBody>
          </p:sp>
          <p:sp>
            <p:nvSpPr>
              <p:cNvPr id="46" name="Line 299">
                <a:extLst>
                  <a:ext uri="{FF2B5EF4-FFF2-40B4-BE49-F238E27FC236}">
                    <a16:creationId xmlns:a16="http://schemas.microsoft.com/office/drawing/2014/main" id="{3B87271A-9300-4440-A149-7EE725C29313}"/>
                  </a:ext>
                </a:extLst>
              </p:cNvPr>
              <p:cNvSpPr>
                <a:spLocks noChangeShapeType="1"/>
              </p:cNvSpPr>
              <p:nvPr/>
            </p:nvSpPr>
            <p:spPr bwMode="gray">
              <a:xfrm flipV="1">
                <a:off x="797" y="2258"/>
                <a:ext cx="66" cy="72"/>
              </a:xfrm>
              <a:prstGeom prst="line">
                <a:avLst/>
              </a:prstGeom>
              <a:noFill/>
              <a:ln w="9525">
                <a:solidFill>
                  <a:srgbClr val="FFFFFF">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 name="Line 300">
                <a:extLst>
                  <a:ext uri="{FF2B5EF4-FFF2-40B4-BE49-F238E27FC236}">
                    <a16:creationId xmlns:a16="http://schemas.microsoft.com/office/drawing/2014/main" id="{78C571FD-581F-44E0-B51C-5B2AE28B23A7}"/>
                  </a:ext>
                </a:extLst>
              </p:cNvPr>
              <p:cNvSpPr>
                <a:spLocks noChangeShapeType="1"/>
              </p:cNvSpPr>
              <p:nvPr/>
            </p:nvSpPr>
            <p:spPr bwMode="gray">
              <a:xfrm flipV="1">
                <a:off x="806" y="2315"/>
                <a:ext cx="100" cy="34"/>
              </a:xfrm>
              <a:prstGeom prst="line">
                <a:avLst/>
              </a:prstGeom>
              <a:noFill/>
              <a:ln w="9525">
                <a:solidFill>
                  <a:srgbClr val="FFFFFF">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 name="Oval 301">
                <a:extLst>
                  <a:ext uri="{FF2B5EF4-FFF2-40B4-BE49-F238E27FC236}">
                    <a16:creationId xmlns:a16="http://schemas.microsoft.com/office/drawing/2014/main" id="{A9C3A399-4721-479F-A7AE-67FD59513064}"/>
                  </a:ext>
                </a:extLst>
              </p:cNvPr>
              <p:cNvSpPr>
                <a:spLocks noChangeArrowheads="1"/>
              </p:cNvSpPr>
              <p:nvPr/>
            </p:nvSpPr>
            <p:spPr bwMode="gray">
              <a:xfrm rot="1507387">
                <a:off x="1116" y="2063"/>
                <a:ext cx="43" cy="27"/>
              </a:xfrm>
              <a:prstGeom prst="ellipse">
                <a:avLst/>
              </a:prstGeom>
              <a:solidFill>
                <a:srgbClr val="FFFFFF">
                  <a:alpha val="3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grpSp>
        <p:sp>
          <p:nvSpPr>
            <p:cNvPr id="39" name="Freeform 302">
              <a:extLst>
                <a:ext uri="{FF2B5EF4-FFF2-40B4-BE49-F238E27FC236}">
                  <a16:creationId xmlns:a16="http://schemas.microsoft.com/office/drawing/2014/main" id="{CBA265D0-AE91-4FA2-9B7C-6FAC2FF8EE34}"/>
                </a:ext>
              </a:extLst>
            </p:cNvPr>
            <p:cNvSpPr>
              <a:spLocks/>
            </p:cNvSpPr>
            <p:nvPr/>
          </p:nvSpPr>
          <p:spPr bwMode="gray">
            <a:xfrm>
              <a:off x="529" y="2348"/>
              <a:ext cx="80" cy="79"/>
            </a:xfrm>
            <a:custGeom>
              <a:avLst/>
              <a:gdLst>
                <a:gd name="T0" fmla="*/ 2 w 100"/>
                <a:gd name="T1" fmla="*/ 0 h 90"/>
                <a:gd name="T2" fmla="*/ 2 w 100"/>
                <a:gd name="T3" fmla="*/ 7 h 90"/>
                <a:gd name="T4" fmla="*/ 0 w 100"/>
                <a:gd name="T5" fmla="*/ 7 h 90"/>
                <a:gd name="T6" fmla="*/ 0 60000 65536"/>
                <a:gd name="T7" fmla="*/ 0 60000 65536"/>
                <a:gd name="T8" fmla="*/ 0 60000 65536"/>
              </a:gdLst>
              <a:ahLst/>
              <a:cxnLst>
                <a:cxn ang="T6">
                  <a:pos x="T0" y="T1"/>
                </a:cxn>
                <a:cxn ang="T7">
                  <a:pos x="T2" y="T3"/>
                </a:cxn>
                <a:cxn ang="T8">
                  <a:pos x="T4" y="T5"/>
                </a:cxn>
              </a:cxnLst>
              <a:rect l="0" t="0" r="r" b="b"/>
              <a:pathLst>
                <a:path w="100" h="90">
                  <a:moveTo>
                    <a:pt x="100" y="0"/>
                  </a:moveTo>
                  <a:cubicBezTo>
                    <a:pt x="69" y="32"/>
                    <a:pt x="39" y="64"/>
                    <a:pt x="22" y="77"/>
                  </a:cubicBezTo>
                  <a:cubicBezTo>
                    <a:pt x="5" y="90"/>
                    <a:pt x="4" y="79"/>
                    <a:pt x="0" y="80"/>
                  </a:cubicBezTo>
                </a:path>
              </a:pathLst>
            </a:custGeom>
            <a:noFill/>
            <a:ln w="28575" cap="flat" cmpd="sng">
              <a:solidFill>
                <a:srgbClr val="FFFFFF">
                  <a:alpha val="50195"/>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grpSp>
        <p:nvGrpSpPr>
          <p:cNvPr id="49" name="Group 359">
            <a:extLst>
              <a:ext uri="{FF2B5EF4-FFF2-40B4-BE49-F238E27FC236}">
                <a16:creationId xmlns:a16="http://schemas.microsoft.com/office/drawing/2014/main" id="{99A14367-47A6-460A-AC1D-2EA50F3BFBD1}"/>
              </a:ext>
            </a:extLst>
          </p:cNvPr>
          <p:cNvGrpSpPr>
            <a:grpSpLocks/>
          </p:cNvGrpSpPr>
          <p:nvPr/>
        </p:nvGrpSpPr>
        <p:grpSpPr bwMode="auto">
          <a:xfrm rot="6957218">
            <a:off x="6401594" y="3039269"/>
            <a:ext cx="769937" cy="771525"/>
            <a:chOff x="3312" y="1584"/>
            <a:chExt cx="677" cy="678"/>
          </a:xfrm>
        </p:grpSpPr>
        <p:sp>
          <p:nvSpPr>
            <p:cNvPr id="50" name="Freeform 328">
              <a:extLst>
                <a:ext uri="{FF2B5EF4-FFF2-40B4-BE49-F238E27FC236}">
                  <a16:creationId xmlns:a16="http://schemas.microsoft.com/office/drawing/2014/main" id="{39A9C21C-01A8-40C4-A41E-0503EC50A832}"/>
                </a:ext>
              </a:extLst>
            </p:cNvPr>
            <p:cNvSpPr>
              <a:spLocks noEditPoints="1"/>
            </p:cNvSpPr>
            <p:nvPr userDrawn="1"/>
          </p:nvSpPr>
          <p:spPr bwMode="gray">
            <a:xfrm>
              <a:off x="3312" y="1584"/>
              <a:ext cx="677" cy="678"/>
            </a:xfrm>
            <a:custGeom>
              <a:avLst/>
              <a:gdLst>
                <a:gd name="T0" fmla="*/ 0 w 2453"/>
                <a:gd name="T1" fmla="*/ 0 h 2458"/>
                <a:gd name="T2" fmla="*/ 0 w 2453"/>
                <a:gd name="T3" fmla="*/ 0 h 2458"/>
                <a:gd name="T4" fmla="*/ 0 w 2453"/>
                <a:gd name="T5" fmla="*/ 0 h 2458"/>
                <a:gd name="T6" fmla="*/ 0 w 2453"/>
                <a:gd name="T7" fmla="*/ 0 h 2458"/>
                <a:gd name="T8" fmla="*/ 0 w 2453"/>
                <a:gd name="T9" fmla="*/ 0 h 2458"/>
                <a:gd name="T10" fmla="*/ 0 w 2453"/>
                <a:gd name="T11" fmla="*/ 0 h 2458"/>
                <a:gd name="T12" fmla="*/ 0 w 2453"/>
                <a:gd name="T13" fmla="*/ 0 h 2458"/>
                <a:gd name="T14" fmla="*/ 0 w 2453"/>
                <a:gd name="T15" fmla="*/ 0 h 2458"/>
                <a:gd name="T16" fmla="*/ 0 w 2453"/>
                <a:gd name="T17" fmla="*/ 0 h 2458"/>
                <a:gd name="T18" fmla="*/ 0 w 2453"/>
                <a:gd name="T19" fmla="*/ 0 h 2458"/>
                <a:gd name="T20" fmla="*/ 0 w 2453"/>
                <a:gd name="T21" fmla="*/ 0 h 2458"/>
                <a:gd name="T22" fmla="*/ 0 w 2453"/>
                <a:gd name="T23" fmla="*/ 0 h 2458"/>
                <a:gd name="T24" fmla="*/ 0 w 2453"/>
                <a:gd name="T25" fmla="*/ 0 h 2458"/>
                <a:gd name="T26" fmla="*/ 0 w 2453"/>
                <a:gd name="T27" fmla="*/ 0 h 2458"/>
                <a:gd name="T28" fmla="*/ 0 w 2453"/>
                <a:gd name="T29" fmla="*/ 0 h 2458"/>
                <a:gd name="T30" fmla="*/ 0 w 2453"/>
                <a:gd name="T31" fmla="*/ 0 h 2458"/>
                <a:gd name="T32" fmla="*/ 0 w 2453"/>
                <a:gd name="T33" fmla="*/ 0 h 2458"/>
                <a:gd name="T34" fmla="*/ 0 w 2453"/>
                <a:gd name="T35" fmla="*/ 0 h 2458"/>
                <a:gd name="T36" fmla="*/ 0 w 2453"/>
                <a:gd name="T37" fmla="*/ 0 h 2458"/>
                <a:gd name="T38" fmla="*/ 0 w 2453"/>
                <a:gd name="T39" fmla="*/ 0 h 2458"/>
                <a:gd name="T40" fmla="*/ 0 w 2453"/>
                <a:gd name="T41" fmla="*/ 0 h 2458"/>
                <a:gd name="T42" fmla="*/ 0 w 2453"/>
                <a:gd name="T43" fmla="*/ 0 h 2458"/>
                <a:gd name="T44" fmla="*/ 0 w 2453"/>
                <a:gd name="T45" fmla="*/ 0 h 2458"/>
                <a:gd name="T46" fmla="*/ 0 w 2453"/>
                <a:gd name="T47" fmla="*/ 0 h 2458"/>
                <a:gd name="T48" fmla="*/ 0 w 2453"/>
                <a:gd name="T49" fmla="*/ 0 h 2458"/>
                <a:gd name="T50" fmla="*/ 0 w 2453"/>
                <a:gd name="T51" fmla="*/ 0 h 2458"/>
                <a:gd name="T52" fmla="*/ 0 w 2453"/>
                <a:gd name="T53" fmla="*/ 0 h 2458"/>
                <a:gd name="T54" fmla="*/ 0 w 2453"/>
                <a:gd name="T55" fmla="*/ 0 h 2458"/>
                <a:gd name="T56" fmla="*/ 0 w 2453"/>
                <a:gd name="T57" fmla="*/ 0 h 2458"/>
                <a:gd name="T58" fmla="*/ 0 w 2453"/>
                <a:gd name="T59" fmla="*/ 0 h 2458"/>
                <a:gd name="T60" fmla="*/ 0 w 2453"/>
                <a:gd name="T61" fmla="*/ 0 h 2458"/>
                <a:gd name="T62" fmla="*/ 0 w 2453"/>
                <a:gd name="T63" fmla="*/ 0 h 2458"/>
                <a:gd name="T64" fmla="*/ 0 w 2453"/>
                <a:gd name="T65" fmla="*/ 0 h 2458"/>
                <a:gd name="T66" fmla="*/ 0 w 2453"/>
                <a:gd name="T67" fmla="*/ 0 h 2458"/>
                <a:gd name="T68" fmla="*/ 0 w 2453"/>
                <a:gd name="T69" fmla="*/ 0 h 2458"/>
                <a:gd name="T70" fmla="*/ 0 w 2453"/>
                <a:gd name="T71" fmla="*/ 0 h 2458"/>
                <a:gd name="T72" fmla="*/ 0 w 2453"/>
                <a:gd name="T73" fmla="*/ 0 h 2458"/>
                <a:gd name="T74" fmla="*/ 0 w 2453"/>
                <a:gd name="T75" fmla="*/ 0 h 2458"/>
                <a:gd name="T76" fmla="*/ 0 w 2453"/>
                <a:gd name="T77" fmla="*/ 0 h 2458"/>
                <a:gd name="T78" fmla="*/ 0 w 2453"/>
                <a:gd name="T79" fmla="*/ 0 h 2458"/>
                <a:gd name="T80" fmla="*/ 0 w 2453"/>
                <a:gd name="T81" fmla="*/ 0 h 2458"/>
                <a:gd name="T82" fmla="*/ 0 w 2453"/>
                <a:gd name="T83" fmla="*/ 0 h 2458"/>
                <a:gd name="T84" fmla="*/ 0 w 2453"/>
                <a:gd name="T85" fmla="*/ 0 h 2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53" h="2458">
                  <a:moveTo>
                    <a:pt x="1229" y="0"/>
                  </a:moveTo>
                  <a:lnTo>
                    <a:pt x="1101" y="8"/>
                  </a:lnTo>
                  <a:lnTo>
                    <a:pt x="982" y="24"/>
                  </a:lnTo>
                  <a:lnTo>
                    <a:pt x="862" y="55"/>
                  </a:lnTo>
                  <a:lnTo>
                    <a:pt x="751" y="95"/>
                  </a:lnTo>
                  <a:lnTo>
                    <a:pt x="644" y="146"/>
                  </a:lnTo>
                  <a:lnTo>
                    <a:pt x="541" y="210"/>
                  </a:lnTo>
                  <a:lnTo>
                    <a:pt x="446" y="278"/>
                  </a:lnTo>
                  <a:lnTo>
                    <a:pt x="358" y="357"/>
                  </a:lnTo>
                  <a:lnTo>
                    <a:pt x="279" y="445"/>
                  </a:lnTo>
                  <a:lnTo>
                    <a:pt x="211" y="540"/>
                  </a:lnTo>
                  <a:lnTo>
                    <a:pt x="147" y="643"/>
                  </a:lnTo>
                  <a:lnTo>
                    <a:pt x="95" y="752"/>
                  </a:lnTo>
                  <a:lnTo>
                    <a:pt x="56" y="863"/>
                  </a:lnTo>
                  <a:lnTo>
                    <a:pt x="24" y="982"/>
                  </a:lnTo>
                  <a:lnTo>
                    <a:pt x="7" y="1101"/>
                  </a:lnTo>
                  <a:lnTo>
                    <a:pt x="0" y="1229"/>
                  </a:lnTo>
                  <a:lnTo>
                    <a:pt x="7" y="1352"/>
                  </a:lnTo>
                  <a:lnTo>
                    <a:pt x="24" y="1475"/>
                  </a:lnTo>
                  <a:lnTo>
                    <a:pt x="56" y="1595"/>
                  </a:lnTo>
                  <a:lnTo>
                    <a:pt x="95" y="1706"/>
                  </a:lnTo>
                  <a:lnTo>
                    <a:pt x="147" y="1813"/>
                  </a:lnTo>
                  <a:lnTo>
                    <a:pt x="211" y="1913"/>
                  </a:lnTo>
                  <a:lnTo>
                    <a:pt x="279" y="2008"/>
                  </a:lnTo>
                  <a:lnTo>
                    <a:pt x="358" y="2096"/>
                  </a:lnTo>
                  <a:lnTo>
                    <a:pt x="446" y="2176"/>
                  </a:lnTo>
                  <a:lnTo>
                    <a:pt x="541" y="2248"/>
                  </a:lnTo>
                  <a:lnTo>
                    <a:pt x="644" y="2310"/>
                  </a:lnTo>
                  <a:lnTo>
                    <a:pt x="751" y="2363"/>
                  </a:lnTo>
                  <a:lnTo>
                    <a:pt x="862" y="2402"/>
                  </a:lnTo>
                  <a:lnTo>
                    <a:pt x="982" y="2434"/>
                  </a:lnTo>
                  <a:lnTo>
                    <a:pt x="1101" y="2450"/>
                  </a:lnTo>
                  <a:lnTo>
                    <a:pt x="1229" y="2458"/>
                  </a:lnTo>
                  <a:lnTo>
                    <a:pt x="1352" y="2450"/>
                  </a:lnTo>
                  <a:lnTo>
                    <a:pt x="1476" y="2434"/>
                  </a:lnTo>
                  <a:lnTo>
                    <a:pt x="1594" y="2402"/>
                  </a:lnTo>
                  <a:lnTo>
                    <a:pt x="1705" y="2363"/>
                  </a:lnTo>
                  <a:lnTo>
                    <a:pt x="1814" y="2310"/>
                  </a:lnTo>
                  <a:lnTo>
                    <a:pt x="1913" y="2248"/>
                  </a:lnTo>
                  <a:lnTo>
                    <a:pt x="2008" y="2176"/>
                  </a:lnTo>
                  <a:lnTo>
                    <a:pt x="2096" y="2096"/>
                  </a:lnTo>
                  <a:lnTo>
                    <a:pt x="2175" y="2008"/>
                  </a:lnTo>
                  <a:lnTo>
                    <a:pt x="2243" y="1913"/>
                  </a:lnTo>
                  <a:lnTo>
                    <a:pt x="2306" y="1813"/>
                  </a:lnTo>
                  <a:lnTo>
                    <a:pt x="2358" y="1706"/>
                  </a:lnTo>
                  <a:lnTo>
                    <a:pt x="2397" y="1595"/>
                  </a:lnTo>
                  <a:lnTo>
                    <a:pt x="2430" y="1475"/>
                  </a:lnTo>
                  <a:lnTo>
                    <a:pt x="2445" y="1352"/>
                  </a:lnTo>
                  <a:lnTo>
                    <a:pt x="2453" y="1229"/>
                  </a:lnTo>
                  <a:lnTo>
                    <a:pt x="2445" y="1101"/>
                  </a:lnTo>
                  <a:lnTo>
                    <a:pt x="2430" y="982"/>
                  </a:lnTo>
                  <a:lnTo>
                    <a:pt x="2397" y="863"/>
                  </a:lnTo>
                  <a:lnTo>
                    <a:pt x="2358" y="752"/>
                  </a:lnTo>
                  <a:lnTo>
                    <a:pt x="2306" y="643"/>
                  </a:lnTo>
                  <a:lnTo>
                    <a:pt x="2243" y="540"/>
                  </a:lnTo>
                  <a:lnTo>
                    <a:pt x="2175" y="445"/>
                  </a:lnTo>
                  <a:lnTo>
                    <a:pt x="2096" y="357"/>
                  </a:lnTo>
                  <a:lnTo>
                    <a:pt x="2008" y="278"/>
                  </a:lnTo>
                  <a:lnTo>
                    <a:pt x="1913" y="210"/>
                  </a:lnTo>
                  <a:lnTo>
                    <a:pt x="1814" y="146"/>
                  </a:lnTo>
                  <a:lnTo>
                    <a:pt x="1705" y="95"/>
                  </a:lnTo>
                  <a:lnTo>
                    <a:pt x="1594" y="55"/>
                  </a:lnTo>
                  <a:lnTo>
                    <a:pt x="1476" y="24"/>
                  </a:lnTo>
                  <a:lnTo>
                    <a:pt x="1352" y="8"/>
                  </a:lnTo>
                  <a:lnTo>
                    <a:pt x="1229" y="0"/>
                  </a:lnTo>
                  <a:close/>
                  <a:moveTo>
                    <a:pt x="1324" y="2263"/>
                  </a:moveTo>
                  <a:lnTo>
                    <a:pt x="1217" y="2259"/>
                  </a:lnTo>
                  <a:lnTo>
                    <a:pt x="1113" y="2244"/>
                  </a:lnTo>
                  <a:lnTo>
                    <a:pt x="1010" y="2215"/>
                  </a:lnTo>
                  <a:lnTo>
                    <a:pt x="914" y="2180"/>
                  </a:lnTo>
                  <a:lnTo>
                    <a:pt x="823" y="2136"/>
                  </a:lnTo>
                  <a:lnTo>
                    <a:pt x="736" y="2084"/>
                  </a:lnTo>
                  <a:lnTo>
                    <a:pt x="656" y="2024"/>
                  </a:lnTo>
                  <a:lnTo>
                    <a:pt x="580" y="1957"/>
                  </a:lnTo>
                  <a:lnTo>
                    <a:pt x="512" y="1881"/>
                  </a:lnTo>
                  <a:lnTo>
                    <a:pt x="454" y="1802"/>
                  </a:lnTo>
                  <a:lnTo>
                    <a:pt x="402" y="1718"/>
                  </a:lnTo>
                  <a:lnTo>
                    <a:pt x="358" y="1626"/>
                  </a:lnTo>
                  <a:lnTo>
                    <a:pt x="322" y="1531"/>
                  </a:lnTo>
                  <a:lnTo>
                    <a:pt x="295" y="1432"/>
                  </a:lnTo>
                  <a:lnTo>
                    <a:pt x="279" y="1328"/>
                  </a:lnTo>
                  <a:lnTo>
                    <a:pt x="275" y="1221"/>
                  </a:lnTo>
                  <a:lnTo>
                    <a:pt x="279" y="1114"/>
                  </a:lnTo>
                  <a:lnTo>
                    <a:pt x="295" y="1009"/>
                  </a:lnTo>
                  <a:lnTo>
                    <a:pt x="322" y="910"/>
                  </a:lnTo>
                  <a:lnTo>
                    <a:pt x="358" y="815"/>
                  </a:lnTo>
                  <a:lnTo>
                    <a:pt x="402" y="723"/>
                  </a:lnTo>
                  <a:lnTo>
                    <a:pt x="454" y="635"/>
                  </a:lnTo>
                  <a:lnTo>
                    <a:pt x="512" y="557"/>
                  </a:lnTo>
                  <a:lnTo>
                    <a:pt x="580" y="481"/>
                  </a:lnTo>
                  <a:lnTo>
                    <a:pt x="656" y="413"/>
                  </a:lnTo>
                  <a:lnTo>
                    <a:pt x="736" y="353"/>
                  </a:lnTo>
                  <a:lnTo>
                    <a:pt x="823" y="302"/>
                  </a:lnTo>
                  <a:lnTo>
                    <a:pt x="914" y="258"/>
                  </a:lnTo>
                  <a:lnTo>
                    <a:pt x="1010" y="222"/>
                  </a:lnTo>
                  <a:lnTo>
                    <a:pt x="1113" y="195"/>
                  </a:lnTo>
                  <a:lnTo>
                    <a:pt x="1217" y="178"/>
                  </a:lnTo>
                  <a:lnTo>
                    <a:pt x="1324" y="174"/>
                  </a:lnTo>
                  <a:lnTo>
                    <a:pt x="1427" y="178"/>
                  </a:lnTo>
                  <a:lnTo>
                    <a:pt x="1530" y="195"/>
                  </a:lnTo>
                  <a:lnTo>
                    <a:pt x="1630" y="222"/>
                  </a:lnTo>
                  <a:lnTo>
                    <a:pt x="1726" y="258"/>
                  </a:lnTo>
                  <a:lnTo>
                    <a:pt x="1818" y="302"/>
                  </a:lnTo>
                  <a:lnTo>
                    <a:pt x="1901" y="353"/>
                  </a:lnTo>
                  <a:lnTo>
                    <a:pt x="1985" y="413"/>
                  </a:lnTo>
                  <a:lnTo>
                    <a:pt x="2055" y="481"/>
                  </a:lnTo>
                  <a:lnTo>
                    <a:pt x="2123" y="557"/>
                  </a:lnTo>
                  <a:lnTo>
                    <a:pt x="2183" y="635"/>
                  </a:lnTo>
                  <a:lnTo>
                    <a:pt x="2235" y="723"/>
                  </a:lnTo>
                  <a:lnTo>
                    <a:pt x="2278" y="815"/>
                  </a:lnTo>
                  <a:lnTo>
                    <a:pt x="2313" y="910"/>
                  </a:lnTo>
                  <a:lnTo>
                    <a:pt x="2342" y="1009"/>
                  </a:lnTo>
                  <a:lnTo>
                    <a:pt x="2358" y="1114"/>
                  </a:lnTo>
                  <a:lnTo>
                    <a:pt x="2362" y="1221"/>
                  </a:lnTo>
                  <a:lnTo>
                    <a:pt x="2358" y="1328"/>
                  </a:lnTo>
                  <a:lnTo>
                    <a:pt x="2342" y="1432"/>
                  </a:lnTo>
                  <a:lnTo>
                    <a:pt x="2313" y="1531"/>
                  </a:lnTo>
                  <a:lnTo>
                    <a:pt x="2278" y="1626"/>
                  </a:lnTo>
                  <a:lnTo>
                    <a:pt x="2235" y="1718"/>
                  </a:lnTo>
                  <a:lnTo>
                    <a:pt x="2183" y="1802"/>
                  </a:lnTo>
                  <a:lnTo>
                    <a:pt x="2123" y="1881"/>
                  </a:lnTo>
                  <a:lnTo>
                    <a:pt x="2055" y="1957"/>
                  </a:lnTo>
                  <a:lnTo>
                    <a:pt x="1985" y="2024"/>
                  </a:lnTo>
                  <a:lnTo>
                    <a:pt x="1901" y="2084"/>
                  </a:lnTo>
                  <a:lnTo>
                    <a:pt x="1818" y="2136"/>
                  </a:lnTo>
                  <a:lnTo>
                    <a:pt x="1726" y="2180"/>
                  </a:lnTo>
                  <a:lnTo>
                    <a:pt x="1630" y="2215"/>
                  </a:lnTo>
                  <a:lnTo>
                    <a:pt x="1530" y="2244"/>
                  </a:lnTo>
                  <a:lnTo>
                    <a:pt x="1427" y="2259"/>
                  </a:lnTo>
                  <a:lnTo>
                    <a:pt x="1324" y="2263"/>
                  </a:ln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 name="Freeform 337">
              <a:extLst>
                <a:ext uri="{FF2B5EF4-FFF2-40B4-BE49-F238E27FC236}">
                  <a16:creationId xmlns:a16="http://schemas.microsoft.com/office/drawing/2014/main" id="{F5F132D8-0CD3-4F36-940E-8A1A21CBAF6B}"/>
                </a:ext>
              </a:extLst>
            </p:cNvPr>
            <p:cNvSpPr>
              <a:spLocks/>
            </p:cNvSpPr>
            <p:nvPr userDrawn="1"/>
          </p:nvSpPr>
          <p:spPr bwMode="gray">
            <a:xfrm rot="4749582">
              <a:off x="3270" y="1799"/>
              <a:ext cx="547" cy="216"/>
            </a:xfrm>
            <a:custGeom>
              <a:avLst/>
              <a:gdLst>
                <a:gd name="T0" fmla="*/ 0 w 1731"/>
                <a:gd name="T1" fmla="*/ 1 h 344"/>
                <a:gd name="T2" fmla="*/ 0 w 1731"/>
                <a:gd name="T3" fmla="*/ 1 h 344"/>
                <a:gd name="T4" fmla="*/ 0 w 1731"/>
                <a:gd name="T5" fmla="*/ 1 h 344"/>
                <a:gd name="T6" fmla="*/ 0 w 1731"/>
                <a:gd name="T7" fmla="*/ 1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 name="Freeform 345">
              <a:extLst>
                <a:ext uri="{FF2B5EF4-FFF2-40B4-BE49-F238E27FC236}">
                  <a16:creationId xmlns:a16="http://schemas.microsoft.com/office/drawing/2014/main" id="{719149AE-183A-41E1-89D6-DB51CBD715EC}"/>
                </a:ext>
              </a:extLst>
            </p:cNvPr>
            <p:cNvSpPr>
              <a:spLocks/>
            </p:cNvSpPr>
            <p:nvPr userDrawn="1"/>
          </p:nvSpPr>
          <p:spPr bwMode="gray">
            <a:xfrm rot="16850418" flipH="1">
              <a:off x="3522" y="1842"/>
              <a:ext cx="547" cy="208"/>
            </a:xfrm>
            <a:custGeom>
              <a:avLst/>
              <a:gdLst>
                <a:gd name="T0" fmla="*/ 0 w 1731"/>
                <a:gd name="T1" fmla="*/ 1 h 344"/>
                <a:gd name="T2" fmla="*/ 0 w 1731"/>
                <a:gd name="T3" fmla="*/ 1 h 344"/>
                <a:gd name="T4" fmla="*/ 0 w 1731"/>
                <a:gd name="T5" fmla="*/ 1 h 344"/>
                <a:gd name="T6" fmla="*/ 0 w 1731"/>
                <a:gd name="T7" fmla="*/ 1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 name="Freeform 347">
              <a:extLst>
                <a:ext uri="{FF2B5EF4-FFF2-40B4-BE49-F238E27FC236}">
                  <a16:creationId xmlns:a16="http://schemas.microsoft.com/office/drawing/2014/main" id="{68CC1116-E11E-453A-9352-4307AC972F62}"/>
                </a:ext>
              </a:extLst>
            </p:cNvPr>
            <p:cNvSpPr>
              <a:spLocks/>
            </p:cNvSpPr>
            <p:nvPr userDrawn="1"/>
          </p:nvSpPr>
          <p:spPr bwMode="gray">
            <a:xfrm>
              <a:off x="3705" y="1812"/>
              <a:ext cx="134" cy="36"/>
            </a:xfrm>
            <a:custGeom>
              <a:avLst/>
              <a:gdLst>
                <a:gd name="T0" fmla="*/ 0 w 133"/>
                <a:gd name="T1" fmla="*/ 49 h 34"/>
                <a:gd name="T2" fmla="*/ 130 w 133"/>
                <a:gd name="T3" fmla="*/ 46 h 34"/>
                <a:gd name="T4" fmla="*/ 76 w 133"/>
                <a:gd name="T5" fmla="*/ 8 h 34"/>
                <a:gd name="T6" fmla="*/ 0 w 133"/>
                <a:gd name="T7" fmla="*/ 49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 name="Freeform 348">
              <a:extLst>
                <a:ext uri="{FF2B5EF4-FFF2-40B4-BE49-F238E27FC236}">
                  <a16:creationId xmlns:a16="http://schemas.microsoft.com/office/drawing/2014/main" id="{02E0FB1E-D339-4B4F-8CDE-94FFEAC4FED1}"/>
                </a:ext>
              </a:extLst>
            </p:cNvPr>
            <p:cNvSpPr>
              <a:spLocks/>
            </p:cNvSpPr>
            <p:nvPr userDrawn="1"/>
          </p:nvSpPr>
          <p:spPr bwMode="gray">
            <a:xfrm>
              <a:off x="3726" y="1766"/>
              <a:ext cx="134" cy="36"/>
            </a:xfrm>
            <a:custGeom>
              <a:avLst/>
              <a:gdLst>
                <a:gd name="T0" fmla="*/ 0 w 133"/>
                <a:gd name="T1" fmla="*/ 49 h 34"/>
                <a:gd name="T2" fmla="*/ 130 w 133"/>
                <a:gd name="T3" fmla="*/ 46 h 34"/>
                <a:gd name="T4" fmla="*/ 76 w 133"/>
                <a:gd name="T5" fmla="*/ 8 h 34"/>
                <a:gd name="T6" fmla="*/ 0 w 133"/>
                <a:gd name="T7" fmla="*/ 49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 name="Freeform 349">
              <a:extLst>
                <a:ext uri="{FF2B5EF4-FFF2-40B4-BE49-F238E27FC236}">
                  <a16:creationId xmlns:a16="http://schemas.microsoft.com/office/drawing/2014/main" id="{57707519-A2F5-40E5-9434-EC32EA0DFCD9}"/>
                </a:ext>
              </a:extLst>
            </p:cNvPr>
            <p:cNvSpPr>
              <a:spLocks/>
            </p:cNvSpPr>
            <p:nvPr userDrawn="1"/>
          </p:nvSpPr>
          <p:spPr bwMode="gray">
            <a:xfrm>
              <a:off x="3701" y="1885"/>
              <a:ext cx="134" cy="32"/>
            </a:xfrm>
            <a:custGeom>
              <a:avLst/>
              <a:gdLst>
                <a:gd name="T0" fmla="*/ 0 w 133"/>
                <a:gd name="T1" fmla="*/ 20 h 34"/>
                <a:gd name="T2" fmla="*/ 130 w 133"/>
                <a:gd name="T3" fmla="*/ 19 h 34"/>
                <a:gd name="T4" fmla="*/ 76 w 133"/>
                <a:gd name="T5" fmla="*/ 8 h 34"/>
                <a:gd name="T6" fmla="*/ 0 w 133"/>
                <a:gd name="T7" fmla="*/ 20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 name="Freeform 350">
              <a:extLst>
                <a:ext uri="{FF2B5EF4-FFF2-40B4-BE49-F238E27FC236}">
                  <a16:creationId xmlns:a16="http://schemas.microsoft.com/office/drawing/2014/main" id="{78087E2F-2D56-4413-94B0-86E171697746}"/>
                </a:ext>
              </a:extLst>
            </p:cNvPr>
            <p:cNvSpPr>
              <a:spLocks/>
            </p:cNvSpPr>
            <p:nvPr userDrawn="1"/>
          </p:nvSpPr>
          <p:spPr bwMode="gray">
            <a:xfrm>
              <a:off x="3701" y="1925"/>
              <a:ext cx="134" cy="36"/>
            </a:xfrm>
            <a:custGeom>
              <a:avLst/>
              <a:gdLst>
                <a:gd name="T0" fmla="*/ 0 w 133"/>
                <a:gd name="T1" fmla="*/ 49 h 34"/>
                <a:gd name="T2" fmla="*/ 129 w 133"/>
                <a:gd name="T3" fmla="*/ 46 h 34"/>
                <a:gd name="T4" fmla="*/ 75 w 133"/>
                <a:gd name="T5" fmla="*/ 8 h 34"/>
                <a:gd name="T6" fmla="*/ 0 w 133"/>
                <a:gd name="T7" fmla="*/ 49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 name="Freeform 351">
              <a:extLst>
                <a:ext uri="{FF2B5EF4-FFF2-40B4-BE49-F238E27FC236}">
                  <a16:creationId xmlns:a16="http://schemas.microsoft.com/office/drawing/2014/main" id="{44BCF879-A672-43C5-A498-64979862AE29}"/>
                </a:ext>
              </a:extLst>
            </p:cNvPr>
            <p:cNvSpPr>
              <a:spLocks/>
            </p:cNvSpPr>
            <p:nvPr userDrawn="1"/>
          </p:nvSpPr>
          <p:spPr bwMode="gray">
            <a:xfrm>
              <a:off x="3701" y="1968"/>
              <a:ext cx="134" cy="31"/>
            </a:xfrm>
            <a:custGeom>
              <a:avLst/>
              <a:gdLst>
                <a:gd name="T0" fmla="*/ 0 w 133"/>
                <a:gd name="T1" fmla="*/ 16 h 34"/>
                <a:gd name="T2" fmla="*/ 130 w 133"/>
                <a:gd name="T3" fmla="*/ 15 h 34"/>
                <a:gd name="T4" fmla="*/ 76 w 133"/>
                <a:gd name="T5" fmla="*/ 5 h 34"/>
                <a:gd name="T6" fmla="*/ 0 w 133"/>
                <a:gd name="T7" fmla="*/ 16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 name="Freeform 352">
              <a:extLst>
                <a:ext uri="{FF2B5EF4-FFF2-40B4-BE49-F238E27FC236}">
                  <a16:creationId xmlns:a16="http://schemas.microsoft.com/office/drawing/2014/main" id="{DE3CD64B-AC2D-4749-B30C-E816C2538929}"/>
                </a:ext>
              </a:extLst>
            </p:cNvPr>
            <p:cNvSpPr>
              <a:spLocks/>
            </p:cNvSpPr>
            <p:nvPr userDrawn="1"/>
          </p:nvSpPr>
          <p:spPr bwMode="gray">
            <a:xfrm>
              <a:off x="3708" y="2021"/>
              <a:ext cx="134" cy="32"/>
            </a:xfrm>
            <a:custGeom>
              <a:avLst/>
              <a:gdLst>
                <a:gd name="T0" fmla="*/ 0 w 133"/>
                <a:gd name="T1" fmla="*/ 20 h 34"/>
                <a:gd name="T2" fmla="*/ 130 w 133"/>
                <a:gd name="T3" fmla="*/ 19 h 34"/>
                <a:gd name="T4" fmla="*/ 76 w 133"/>
                <a:gd name="T5" fmla="*/ 8 h 34"/>
                <a:gd name="T6" fmla="*/ 0 w 133"/>
                <a:gd name="T7" fmla="*/ 20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 name="Freeform 353">
              <a:extLst>
                <a:ext uri="{FF2B5EF4-FFF2-40B4-BE49-F238E27FC236}">
                  <a16:creationId xmlns:a16="http://schemas.microsoft.com/office/drawing/2014/main" id="{6A3FD062-F28A-48D8-B73A-2CC461707A5D}"/>
                </a:ext>
              </a:extLst>
            </p:cNvPr>
            <p:cNvSpPr>
              <a:spLocks/>
            </p:cNvSpPr>
            <p:nvPr userDrawn="1"/>
          </p:nvSpPr>
          <p:spPr bwMode="gray">
            <a:xfrm>
              <a:off x="3504" y="1869"/>
              <a:ext cx="134" cy="35"/>
            </a:xfrm>
            <a:custGeom>
              <a:avLst/>
              <a:gdLst>
                <a:gd name="T0" fmla="*/ 0 w 133"/>
                <a:gd name="T1" fmla="*/ 40 h 34"/>
                <a:gd name="T2" fmla="*/ 130 w 133"/>
                <a:gd name="T3" fmla="*/ 38 h 34"/>
                <a:gd name="T4" fmla="*/ 76 w 133"/>
                <a:gd name="T5" fmla="*/ 8 h 34"/>
                <a:gd name="T6" fmla="*/ 0 w 133"/>
                <a:gd name="T7" fmla="*/ 40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 name="Freeform 354">
              <a:extLst>
                <a:ext uri="{FF2B5EF4-FFF2-40B4-BE49-F238E27FC236}">
                  <a16:creationId xmlns:a16="http://schemas.microsoft.com/office/drawing/2014/main" id="{4C4019B8-F42E-4485-94E8-9EA50EA57C67}"/>
                </a:ext>
              </a:extLst>
            </p:cNvPr>
            <p:cNvSpPr>
              <a:spLocks/>
            </p:cNvSpPr>
            <p:nvPr userDrawn="1"/>
          </p:nvSpPr>
          <p:spPr bwMode="gray">
            <a:xfrm>
              <a:off x="3504" y="1788"/>
              <a:ext cx="134" cy="31"/>
            </a:xfrm>
            <a:custGeom>
              <a:avLst/>
              <a:gdLst>
                <a:gd name="T0" fmla="*/ 0 w 133"/>
                <a:gd name="T1" fmla="*/ 16 h 34"/>
                <a:gd name="T2" fmla="*/ 130 w 133"/>
                <a:gd name="T3" fmla="*/ 15 h 34"/>
                <a:gd name="T4" fmla="*/ 76 w 133"/>
                <a:gd name="T5" fmla="*/ 5 h 34"/>
                <a:gd name="T6" fmla="*/ 0 w 133"/>
                <a:gd name="T7" fmla="*/ 16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 name="Freeform 355">
              <a:extLst>
                <a:ext uri="{FF2B5EF4-FFF2-40B4-BE49-F238E27FC236}">
                  <a16:creationId xmlns:a16="http://schemas.microsoft.com/office/drawing/2014/main" id="{14ED8F30-69B7-48E0-82E1-4CF92EAC7623}"/>
                </a:ext>
              </a:extLst>
            </p:cNvPr>
            <p:cNvSpPr>
              <a:spLocks/>
            </p:cNvSpPr>
            <p:nvPr userDrawn="1"/>
          </p:nvSpPr>
          <p:spPr bwMode="gray">
            <a:xfrm>
              <a:off x="3504" y="1894"/>
              <a:ext cx="134" cy="33"/>
            </a:xfrm>
            <a:custGeom>
              <a:avLst/>
              <a:gdLst>
                <a:gd name="T0" fmla="*/ 0 w 133"/>
                <a:gd name="T1" fmla="*/ 24 h 34"/>
                <a:gd name="T2" fmla="*/ 130 w 133"/>
                <a:gd name="T3" fmla="*/ 22 h 34"/>
                <a:gd name="T4" fmla="*/ 76 w 133"/>
                <a:gd name="T5" fmla="*/ 8 h 34"/>
                <a:gd name="T6" fmla="*/ 0 w 133"/>
                <a:gd name="T7" fmla="*/ 24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 name="Freeform 356">
              <a:extLst>
                <a:ext uri="{FF2B5EF4-FFF2-40B4-BE49-F238E27FC236}">
                  <a16:creationId xmlns:a16="http://schemas.microsoft.com/office/drawing/2014/main" id="{2FD86FC2-45F6-4500-9D02-02B7ABC3691E}"/>
                </a:ext>
              </a:extLst>
            </p:cNvPr>
            <p:cNvSpPr>
              <a:spLocks/>
            </p:cNvSpPr>
            <p:nvPr userDrawn="1"/>
          </p:nvSpPr>
          <p:spPr bwMode="gray">
            <a:xfrm>
              <a:off x="3505" y="1937"/>
              <a:ext cx="134" cy="33"/>
            </a:xfrm>
            <a:custGeom>
              <a:avLst/>
              <a:gdLst>
                <a:gd name="T0" fmla="*/ 0 w 133"/>
                <a:gd name="T1" fmla="*/ 24 h 34"/>
                <a:gd name="T2" fmla="*/ 130 w 133"/>
                <a:gd name="T3" fmla="*/ 22 h 34"/>
                <a:gd name="T4" fmla="*/ 76 w 133"/>
                <a:gd name="T5" fmla="*/ 8 h 34"/>
                <a:gd name="T6" fmla="*/ 0 w 133"/>
                <a:gd name="T7" fmla="*/ 24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 name="Freeform 357">
              <a:extLst>
                <a:ext uri="{FF2B5EF4-FFF2-40B4-BE49-F238E27FC236}">
                  <a16:creationId xmlns:a16="http://schemas.microsoft.com/office/drawing/2014/main" id="{296F36CB-BD62-40DF-B85F-8FCE6C2C52E2}"/>
                </a:ext>
              </a:extLst>
            </p:cNvPr>
            <p:cNvSpPr>
              <a:spLocks/>
            </p:cNvSpPr>
            <p:nvPr userDrawn="1"/>
          </p:nvSpPr>
          <p:spPr bwMode="gray">
            <a:xfrm>
              <a:off x="3490" y="2000"/>
              <a:ext cx="133" cy="33"/>
            </a:xfrm>
            <a:custGeom>
              <a:avLst/>
              <a:gdLst>
                <a:gd name="T0" fmla="*/ 0 w 133"/>
                <a:gd name="T1" fmla="*/ 24 h 34"/>
                <a:gd name="T2" fmla="*/ 122 w 133"/>
                <a:gd name="T3" fmla="*/ 22 h 34"/>
                <a:gd name="T4" fmla="*/ 68 w 133"/>
                <a:gd name="T5" fmla="*/ 8 h 34"/>
                <a:gd name="T6" fmla="*/ 0 w 133"/>
                <a:gd name="T7" fmla="*/ 24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 name="Freeform 358">
              <a:extLst>
                <a:ext uri="{FF2B5EF4-FFF2-40B4-BE49-F238E27FC236}">
                  <a16:creationId xmlns:a16="http://schemas.microsoft.com/office/drawing/2014/main" id="{3F7A3B28-BB1B-440A-935B-D3EE8FED5FF7}"/>
                </a:ext>
              </a:extLst>
            </p:cNvPr>
            <p:cNvSpPr>
              <a:spLocks/>
            </p:cNvSpPr>
            <p:nvPr userDrawn="1"/>
          </p:nvSpPr>
          <p:spPr bwMode="gray">
            <a:xfrm>
              <a:off x="3475" y="2078"/>
              <a:ext cx="134" cy="32"/>
            </a:xfrm>
            <a:custGeom>
              <a:avLst/>
              <a:gdLst>
                <a:gd name="T0" fmla="*/ 0 w 133"/>
                <a:gd name="T1" fmla="*/ 20 h 34"/>
                <a:gd name="T2" fmla="*/ 129 w 133"/>
                <a:gd name="T3" fmla="*/ 19 h 34"/>
                <a:gd name="T4" fmla="*/ 75 w 133"/>
                <a:gd name="T5" fmla="*/ 8 h 34"/>
                <a:gd name="T6" fmla="*/ 0 w 133"/>
                <a:gd name="T7" fmla="*/ 20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5" name="Group 377">
            <a:extLst>
              <a:ext uri="{FF2B5EF4-FFF2-40B4-BE49-F238E27FC236}">
                <a16:creationId xmlns:a16="http://schemas.microsoft.com/office/drawing/2014/main" id="{3686CEFF-0051-44A4-817D-647FD72F367A}"/>
              </a:ext>
            </a:extLst>
          </p:cNvPr>
          <p:cNvGrpSpPr>
            <a:grpSpLocks/>
          </p:cNvGrpSpPr>
          <p:nvPr/>
        </p:nvGrpSpPr>
        <p:grpSpPr bwMode="auto">
          <a:xfrm>
            <a:off x="2209800" y="4038600"/>
            <a:ext cx="1143000" cy="1163638"/>
            <a:chOff x="502" y="1768"/>
            <a:chExt cx="720" cy="733"/>
          </a:xfrm>
        </p:grpSpPr>
        <p:sp>
          <p:nvSpPr>
            <p:cNvPr id="66" name="Freeform 161">
              <a:extLst>
                <a:ext uri="{FF2B5EF4-FFF2-40B4-BE49-F238E27FC236}">
                  <a16:creationId xmlns:a16="http://schemas.microsoft.com/office/drawing/2014/main" id="{FD67D58D-E5F9-4784-ABEC-B237E26ABBD3}"/>
                </a:ext>
              </a:extLst>
            </p:cNvPr>
            <p:cNvSpPr>
              <a:spLocks/>
            </p:cNvSpPr>
            <p:nvPr userDrawn="1"/>
          </p:nvSpPr>
          <p:spPr bwMode="gray">
            <a:xfrm>
              <a:off x="643" y="1831"/>
              <a:ext cx="351" cy="146"/>
            </a:xfrm>
            <a:custGeom>
              <a:avLst/>
              <a:gdLst>
                <a:gd name="T0" fmla="*/ 0 w 894"/>
                <a:gd name="T1" fmla="*/ 0 h 506"/>
                <a:gd name="T2" fmla="*/ 0 w 894"/>
                <a:gd name="T3" fmla="*/ 0 h 506"/>
                <a:gd name="T4" fmla="*/ 0 w 894"/>
                <a:gd name="T5" fmla="*/ 0 h 506"/>
                <a:gd name="T6" fmla="*/ 0 w 894"/>
                <a:gd name="T7" fmla="*/ 0 h 506"/>
                <a:gd name="T8" fmla="*/ 0 w 894"/>
                <a:gd name="T9" fmla="*/ 0 h 506"/>
                <a:gd name="T10" fmla="*/ 0 w 894"/>
                <a:gd name="T11" fmla="*/ 0 h 506"/>
                <a:gd name="T12" fmla="*/ 0 w 894"/>
                <a:gd name="T13" fmla="*/ 0 h 506"/>
                <a:gd name="T14" fmla="*/ 0 w 894"/>
                <a:gd name="T15" fmla="*/ 0 h 506"/>
                <a:gd name="T16" fmla="*/ 0 w 894"/>
                <a:gd name="T17" fmla="*/ 0 h 506"/>
                <a:gd name="T18" fmla="*/ 0 w 894"/>
                <a:gd name="T19" fmla="*/ 0 h 506"/>
                <a:gd name="T20" fmla="*/ 0 w 894"/>
                <a:gd name="T21" fmla="*/ 0 h 506"/>
                <a:gd name="T22" fmla="*/ 0 w 894"/>
                <a:gd name="T23" fmla="*/ 0 h 506"/>
                <a:gd name="T24" fmla="*/ 0 w 894"/>
                <a:gd name="T25" fmla="*/ 0 h 506"/>
                <a:gd name="T26" fmla="*/ 0 w 894"/>
                <a:gd name="T27" fmla="*/ 0 h 506"/>
                <a:gd name="T28" fmla="*/ 0 w 894"/>
                <a:gd name="T29" fmla="*/ 0 h 506"/>
                <a:gd name="T30" fmla="*/ 0 w 894"/>
                <a:gd name="T31" fmla="*/ 0 h 506"/>
                <a:gd name="T32" fmla="*/ 0 w 894"/>
                <a:gd name="T33" fmla="*/ 0 h 506"/>
                <a:gd name="T34" fmla="*/ 0 w 894"/>
                <a:gd name="T35" fmla="*/ 0 h 506"/>
                <a:gd name="T36" fmla="*/ 0 w 894"/>
                <a:gd name="T37" fmla="*/ 0 h 506"/>
                <a:gd name="T38" fmla="*/ 0 w 894"/>
                <a:gd name="T39" fmla="*/ 0 h 506"/>
                <a:gd name="T40" fmla="*/ 0 w 894"/>
                <a:gd name="T41" fmla="*/ 0 h 506"/>
                <a:gd name="T42" fmla="*/ 0 w 894"/>
                <a:gd name="T43" fmla="*/ 0 h 506"/>
                <a:gd name="T44" fmla="*/ 0 w 894"/>
                <a:gd name="T45" fmla="*/ 0 h 506"/>
                <a:gd name="T46" fmla="*/ 0 w 894"/>
                <a:gd name="T47" fmla="*/ 0 h 506"/>
                <a:gd name="T48" fmla="*/ 0 w 894"/>
                <a:gd name="T49" fmla="*/ 0 h 506"/>
                <a:gd name="T50" fmla="*/ 0 w 894"/>
                <a:gd name="T51" fmla="*/ 0 h 506"/>
                <a:gd name="T52" fmla="*/ 0 w 894"/>
                <a:gd name="T53" fmla="*/ 0 h 506"/>
                <a:gd name="T54" fmla="*/ 0 w 894"/>
                <a:gd name="T55" fmla="*/ 0 h 506"/>
                <a:gd name="T56" fmla="*/ 0 w 894"/>
                <a:gd name="T57" fmla="*/ 0 h 506"/>
                <a:gd name="T58" fmla="*/ 0 w 894"/>
                <a:gd name="T59" fmla="*/ 0 h 506"/>
                <a:gd name="T60" fmla="*/ 0 w 894"/>
                <a:gd name="T61" fmla="*/ 0 h 506"/>
                <a:gd name="T62" fmla="*/ 0 w 894"/>
                <a:gd name="T63" fmla="*/ 0 h 506"/>
                <a:gd name="T64" fmla="*/ 0 w 894"/>
                <a:gd name="T65" fmla="*/ 0 h 5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4" h="506">
                  <a:moveTo>
                    <a:pt x="824" y="200"/>
                  </a:moveTo>
                  <a:lnTo>
                    <a:pt x="791" y="208"/>
                  </a:lnTo>
                  <a:lnTo>
                    <a:pt x="752" y="216"/>
                  </a:lnTo>
                  <a:lnTo>
                    <a:pt x="711" y="224"/>
                  </a:lnTo>
                  <a:lnTo>
                    <a:pt x="676" y="236"/>
                  </a:lnTo>
                  <a:lnTo>
                    <a:pt x="636" y="247"/>
                  </a:lnTo>
                  <a:lnTo>
                    <a:pt x="604" y="263"/>
                  </a:lnTo>
                  <a:lnTo>
                    <a:pt x="577" y="283"/>
                  </a:lnTo>
                  <a:lnTo>
                    <a:pt x="556" y="308"/>
                  </a:lnTo>
                  <a:lnTo>
                    <a:pt x="540" y="335"/>
                  </a:lnTo>
                  <a:lnTo>
                    <a:pt x="525" y="362"/>
                  </a:lnTo>
                  <a:lnTo>
                    <a:pt x="513" y="391"/>
                  </a:lnTo>
                  <a:lnTo>
                    <a:pt x="497" y="419"/>
                  </a:lnTo>
                  <a:lnTo>
                    <a:pt x="482" y="442"/>
                  </a:lnTo>
                  <a:lnTo>
                    <a:pt x="461" y="466"/>
                  </a:lnTo>
                  <a:lnTo>
                    <a:pt x="437" y="483"/>
                  </a:lnTo>
                  <a:lnTo>
                    <a:pt x="402" y="498"/>
                  </a:lnTo>
                  <a:lnTo>
                    <a:pt x="381" y="506"/>
                  </a:lnTo>
                  <a:lnTo>
                    <a:pt x="362" y="506"/>
                  </a:lnTo>
                  <a:lnTo>
                    <a:pt x="346" y="502"/>
                  </a:lnTo>
                  <a:lnTo>
                    <a:pt x="330" y="498"/>
                  </a:lnTo>
                  <a:lnTo>
                    <a:pt x="319" y="495"/>
                  </a:lnTo>
                  <a:lnTo>
                    <a:pt x="302" y="487"/>
                  </a:lnTo>
                  <a:lnTo>
                    <a:pt x="286" y="483"/>
                  </a:lnTo>
                  <a:lnTo>
                    <a:pt x="270" y="479"/>
                  </a:lnTo>
                  <a:lnTo>
                    <a:pt x="243" y="479"/>
                  </a:lnTo>
                  <a:lnTo>
                    <a:pt x="214" y="487"/>
                  </a:lnTo>
                  <a:lnTo>
                    <a:pt x="191" y="495"/>
                  </a:lnTo>
                  <a:lnTo>
                    <a:pt x="163" y="502"/>
                  </a:lnTo>
                  <a:lnTo>
                    <a:pt x="144" y="502"/>
                  </a:lnTo>
                  <a:lnTo>
                    <a:pt x="123" y="502"/>
                  </a:lnTo>
                  <a:lnTo>
                    <a:pt x="103" y="502"/>
                  </a:lnTo>
                  <a:lnTo>
                    <a:pt x="84" y="498"/>
                  </a:lnTo>
                  <a:lnTo>
                    <a:pt x="60" y="495"/>
                  </a:lnTo>
                  <a:lnTo>
                    <a:pt x="39" y="487"/>
                  </a:lnTo>
                  <a:lnTo>
                    <a:pt x="20" y="487"/>
                  </a:lnTo>
                  <a:lnTo>
                    <a:pt x="0" y="483"/>
                  </a:lnTo>
                  <a:lnTo>
                    <a:pt x="16" y="434"/>
                  </a:lnTo>
                  <a:lnTo>
                    <a:pt x="31" y="391"/>
                  </a:lnTo>
                  <a:lnTo>
                    <a:pt x="48" y="343"/>
                  </a:lnTo>
                  <a:lnTo>
                    <a:pt x="64" y="304"/>
                  </a:lnTo>
                  <a:lnTo>
                    <a:pt x="84" y="263"/>
                  </a:lnTo>
                  <a:lnTo>
                    <a:pt x="111" y="224"/>
                  </a:lnTo>
                  <a:lnTo>
                    <a:pt x="144" y="192"/>
                  </a:lnTo>
                  <a:lnTo>
                    <a:pt x="187" y="160"/>
                  </a:lnTo>
                  <a:lnTo>
                    <a:pt x="235" y="136"/>
                  </a:lnTo>
                  <a:lnTo>
                    <a:pt x="286" y="113"/>
                  </a:lnTo>
                  <a:lnTo>
                    <a:pt x="342" y="92"/>
                  </a:lnTo>
                  <a:lnTo>
                    <a:pt x="398" y="76"/>
                  </a:lnTo>
                  <a:lnTo>
                    <a:pt x="453" y="60"/>
                  </a:lnTo>
                  <a:lnTo>
                    <a:pt x="509" y="45"/>
                  </a:lnTo>
                  <a:lnTo>
                    <a:pt x="565" y="33"/>
                  </a:lnTo>
                  <a:lnTo>
                    <a:pt x="616" y="21"/>
                  </a:lnTo>
                  <a:lnTo>
                    <a:pt x="649" y="13"/>
                  </a:lnTo>
                  <a:lnTo>
                    <a:pt x="684" y="4"/>
                  </a:lnTo>
                  <a:lnTo>
                    <a:pt x="723" y="0"/>
                  </a:lnTo>
                  <a:lnTo>
                    <a:pt x="760" y="0"/>
                  </a:lnTo>
                  <a:lnTo>
                    <a:pt x="795" y="4"/>
                  </a:lnTo>
                  <a:lnTo>
                    <a:pt x="831" y="17"/>
                  </a:lnTo>
                  <a:lnTo>
                    <a:pt x="859" y="33"/>
                  </a:lnTo>
                  <a:lnTo>
                    <a:pt x="882" y="60"/>
                  </a:lnTo>
                  <a:lnTo>
                    <a:pt x="894" y="96"/>
                  </a:lnTo>
                  <a:lnTo>
                    <a:pt x="890" y="128"/>
                  </a:lnTo>
                  <a:lnTo>
                    <a:pt x="875" y="160"/>
                  </a:lnTo>
                  <a:lnTo>
                    <a:pt x="843" y="187"/>
                  </a:lnTo>
                  <a:lnTo>
                    <a:pt x="824" y="200"/>
                  </a:lnTo>
                  <a:close/>
                </a:path>
              </a:pathLst>
            </a:custGeom>
            <a:solidFill>
              <a:srgbClr val="FFFFFF">
                <a:alpha val="49019"/>
              </a:srgbClr>
            </a:solidFill>
            <a:ln w="9525">
              <a:solidFill>
                <a:srgbClr val="FFFFFF">
                  <a:alpha val="50195"/>
                </a:srgbClr>
              </a:solidFill>
              <a:round/>
              <a:headEnd/>
              <a:tailEnd/>
            </a:ln>
          </p:spPr>
          <p:txBody>
            <a:bodyPr/>
            <a:lstStyle/>
            <a:p>
              <a:endParaRPr lang="zh-CN" altLang="en-US"/>
            </a:p>
          </p:txBody>
        </p:sp>
        <p:sp>
          <p:nvSpPr>
            <p:cNvPr id="67" name="Freeform 162">
              <a:extLst>
                <a:ext uri="{FF2B5EF4-FFF2-40B4-BE49-F238E27FC236}">
                  <a16:creationId xmlns:a16="http://schemas.microsoft.com/office/drawing/2014/main" id="{83D39C5A-1D32-499F-BCB3-367688C2B68B}"/>
                </a:ext>
              </a:extLst>
            </p:cNvPr>
            <p:cNvSpPr>
              <a:spLocks/>
            </p:cNvSpPr>
            <p:nvPr userDrawn="1"/>
          </p:nvSpPr>
          <p:spPr bwMode="gray">
            <a:xfrm>
              <a:off x="578" y="2034"/>
              <a:ext cx="288" cy="271"/>
            </a:xfrm>
            <a:custGeom>
              <a:avLst/>
              <a:gdLst>
                <a:gd name="T0" fmla="*/ 0 w 1002"/>
                <a:gd name="T1" fmla="*/ 0 h 936"/>
                <a:gd name="T2" fmla="*/ 0 w 1002"/>
                <a:gd name="T3" fmla="*/ 0 h 936"/>
                <a:gd name="T4" fmla="*/ 0 w 1002"/>
                <a:gd name="T5" fmla="*/ 0 h 936"/>
                <a:gd name="T6" fmla="*/ 0 w 1002"/>
                <a:gd name="T7" fmla="*/ 0 h 936"/>
                <a:gd name="T8" fmla="*/ 0 w 1002"/>
                <a:gd name="T9" fmla="*/ 0 h 936"/>
                <a:gd name="T10" fmla="*/ 0 w 1002"/>
                <a:gd name="T11" fmla="*/ 0 h 936"/>
                <a:gd name="T12" fmla="*/ 0 w 1002"/>
                <a:gd name="T13" fmla="*/ 0 h 936"/>
                <a:gd name="T14" fmla="*/ 0 w 1002"/>
                <a:gd name="T15" fmla="*/ 0 h 936"/>
                <a:gd name="T16" fmla="*/ 0 w 1002"/>
                <a:gd name="T17" fmla="*/ 0 h 936"/>
                <a:gd name="T18" fmla="*/ 0 w 1002"/>
                <a:gd name="T19" fmla="*/ 0 h 936"/>
                <a:gd name="T20" fmla="*/ 0 w 1002"/>
                <a:gd name="T21" fmla="*/ 0 h 936"/>
                <a:gd name="T22" fmla="*/ 0 w 1002"/>
                <a:gd name="T23" fmla="*/ 0 h 936"/>
                <a:gd name="T24" fmla="*/ 0 w 1002"/>
                <a:gd name="T25" fmla="*/ 0 h 936"/>
                <a:gd name="T26" fmla="*/ 0 w 1002"/>
                <a:gd name="T27" fmla="*/ 0 h 936"/>
                <a:gd name="T28" fmla="*/ 0 w 1002"/>
                <a:gd name="T29" fmla="*/ 0 h 936"/>
                <a:gd name="T30" fmla="*/ 0 w 1002"/>
                <a:gd name="T31" fmla="*/ 0 h 936"/>
                <a:gd name="T32" fmla="*/ 0 w 1002"/>
                <a:gd name="T33" fmla="*/ 0 h 936"/>
                <a:gd name="T34" fmla="*/ 0 w 1002"/>
                <a:gd name="T35" fmla="*/ 0 h 936"/>
                <a:gd name="T36" fmla="*/ 0 w 1002"/>
                <a:gd name="T37" fmla="*/ 0 h 936"/>
                <a:gd name="T38" fmla="*/ 0 w 1002"/>
                <a:gd name="T39" fmla="*/ 0 h 936"/>
                <a:gd name="T40" fmla="*/ 0 w 1002"/>
                <a:gd name="T41" fmla="*/ 0 h 936"/>
                <a:gd name="T42" fmla="*/ 0 w 1002"/>
                <a:gd name="T43" fmla="*/ 0 h 936"/>
                <a:gd name="T44" fmla="*/ 0 w 1002"/>
                <a:gd name="T45" fmla="*/ 0 h 936"/>
                <a:gd name="T46" fmla="*/ 0 w 1002"/>
                <a:gd name="T47" fmla="*/ 0 h 936"/>
                <a:gd name="T48" fmla="*/ 0 w 1002"/>
                <a:gd name="T49" fmla="*/ 0 h 936"/>
                <a:gd name="T50" fmla="*/ 0 w 1002"/>
                <a:gd name="T51" fmla="*/ 0 h 936"/>
                <a:gd name="T52" fmla="*/ 0 w 1002"/>
                <a:gd name="T53" fmla="*/ 0 h 936"/>
                <a:gd name="T54" fmla="*/ 0 w 1002"/>
                <a:gd name="T55" fmla="*/ 0 h 936"/>
                <a:gd name="T56" fmla="*/ 0 w 1002"/>
                <a:gd name="T57" fmla="*/ 0 h 936"/>
                <a:gd name="T58" fmla="*/ 0 w 1002"/>
                <a:gd name="T59" fmla="*/ 0 h 936"/>
                <a:gd name="T60" fmla="*/ 0 w 1002"/>
                <a:gd name="T61" fmla="*/ 0 h 936"/>
                <a:gd name="T62" fmla="*/ 0 w 1002"/>
                <a:gd name="T63" fmla="*/ 0 h 936"/>
                <a:gd name="T64" fmla="*/ 0 w 1002"/>
                <a:gd name="T65" fmla="*/ 0 h 936"/>
                <a:gd name="T66" fmla="*/ 0 w 1002"/>
                <a:gd name="T67" fmla="*/ 0 h 936"/>
                <a:gd name="T68" fmla="*/ 0 w 1002"/>
                <a:gd name="T69" fmla="*/ 0 h 936"/>
                <a:gd name="T70" fmla="*/ 0 w 1002"/>
                <a:gd name="T71" fmla="*/ 0 h 936"/>
                <a:gd name="T72" fmla="*/ 0 w 1002"/>
                <a:gd name="T73" fmla="*/ 0 h 936"/>
                <a:gd name="T74" fmla="*/ 0 w 1002"/>
                <a:gd name="T75" fmla="*/ 0 h 936"/>
                <a:gd name="T76" fmla="*/ 0 w 1002"/>
                <a:gd name="T77" fmla="*/ 0 h 936"/>
                <a:gd name="T78" fmla="*/ 0 w 1002"/>
                <a:gd name="T79" fmla="*/ 0 h 936"/>
                <a:gd name="T80" fmla="*/ 0 w 1002"/>
                <a:gd name="T81" fmla="*/ 0 h 936"/>
                <a:gd name="T82" fmla="*/ 0 w 1002"/>
                <a:gd name="T83" fmla="*/ 0 h 936"/>
                <a:gd name="T84" fmla="*/ 0 w 1002"/>
                <a:gd name="T85" fmla="*/ 0 h 936"/>
                <a:gd name="T86" fmla="*/ 0 w 1002"/>
                <a:gd name="T87" fmla="*/ 0 h 936"/>
                <a:gd name="T88" fmla="*/ 0 w 1002"/>
                <a:gd name="T89" fmla="*/ 0 h 936"/>
                <a:gd name="T90" fmla="*/ 0 w 1002"/>
                <a:gd name="T91" fmla="*/ 0 h 936"/>
                <a:gd name="T92" fmla="*/ 0 w 1002"/>
                <a:gd name="T93" fmla="*/ 0 h 936"/>
                <a:gd name="T94" fmla="*/ 0 w 1002"/>
                <a:gd name="T95" fmla="*/ 0 h 936"/>
                <a:gd name="T96" fmla="*/ 0 w 1002"/>
                <a:gd name="T97" fmla="*/ 0 h 936"/>
                <a:gd name="T98" fmla="*/ 0 w 1002"/>
                <a:gd name="T99" fmla="*/ 0 h 936"/>
                <a:gd name="T100" fmla="*/ 0 w 1002"/>
                <a:gd name="T101" fmla="*/ 0 h 936"/>
                <a:gd name="T102" fmla="*/ 0 w 1002"/>
                <a:gd name="T103" fmla="*/ 0 h 936"/>
                <a:gd name="T104" fmla="*/ 0 w 1002"/>
                <a:gd name="T105" fmla="*/ 0 h 936"/>
                <a:gd name="T106" fmla="*/ 0 w 1002"/>
                <a:gd name="T107" fmla="*/ 0 h 936"/>
                <a:gd name="T108" fmla="*/ 0 w 1002"/>
                <a:gd name="T109" fmla="*/ 0 h 936"/>
                <a:gd name="T110" fmla="*/ 0 w 1002"/>
                <a:gd name="T111" fmla="*/ 0 h 936"/>
                <a:gd name="T112" fmla="*/ 0 w 1002"/>
                <a:gd name="T113" fmla="*/ 0 h 936"/>
                <a:gd name="T114" fmla="*/ 0 w 1002"/>
                <a:gd name="T115" fmla="*/ 0 h 936"/>
                <a:gd name="T116" fmla="*/ 0 w 1002"/>
                <a:gd name="T117" fmla="*/ 0 h 936"/>
                <a:gd name="T118" fmla="*/ 0 w 1002"/>
                <a:gd name="T119" fmla="*/ 0 h 936"/>
                <a:gd name="T120" fmla="*/ 0 w 1002"/>
                <a:gd name="T121" fmla="*/ 0 h 9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2" h="936">
                  <a:moveTo>
                    <a:pt x="112" y="72"/>
                  </a:moveTo>
                  <a:lnTo>
                    <a:pt x="159" y="124"/>
                  </a:lnTo>
                  <a:lnTo>
                    <a:pt x="219" y="152"/>
                  </a:lnTo>
                  <a:lnTo>
                    <a:pt x="283" y="164"/>
                  </a:lnTo>
                  <a:lnTo>
                    <a:pt x="350" y="156"/>
                  </a:lnTo>
                  <a:lnTo>
                    <a:pt x="418" y="140"/>
                  </a:lnTo>
                  <a:lnTo>
                    <a:pt x="482" y="121"/>
                  </a:lnTo>
                  <a:lnTo>
                    <a:pt x="546" y="92"/>
                  </a:lnTo>
                  <a:lnTo>
                    <a:pt x="600" y="64"/>
                  </a:lnTo>
                  <a:lnTo>
                    <a:pt x="649" y="41"/>
                  </a:lnTo>
                  <a:lnTo>
                    <a:pt x="696" y="25"/>
                  </a:lnTo>
                  <a:lnTo>
                    <a:pt x="748" y="9"/>
                  </a:lnTo>
                  <a:lnTo>
                    <a:pt x="800" y="0"/>
                  </a:lnTo>
                  <a:lnTo>
                    <a:pt x="851" y="0"/>
                  </a:lnTo>
                  <a:lnTo>
                    <a:pt x="903" y="5"/>
                  </a:lnTo>
                  <a:lnTo>
                    <a:pt x="950" y="13"/>
                  </a:lnTo>
                  <a:lnTo>
                    <a:pt x="1002" y="33"/>
                  </a:lnTo>
                  <a:lnTo>
                    <a:pt x="971" y="97"/>
                  </a:lnTo>
                  <a:lnTo>
                    <a:pt x="919" y="140"/>
                  </a:lnTo>
                  <a:lnTo>
                    <a:pt x="855" y="175"/>
                  </a:lnTo>
                  <a:lnTo>
                    <a:pt x="792" y="208"/>
                  </a:lnTo>
                  <a:lnTo>
                    <a:pt x="728" y="243"/>
                  </a:lnTo>
                  <a:lnTo>
                    <a:pt x="672" y="284"/>
                  </a:lnTo>
                  <a:lnTo>
                    <a:pt x="637" y="339"/>
                  </a:lnTo>
                  <a:lnTo>
                    <a:pt x="625" y="415"/>
                  </a:lnTo>
                  <a:lnTo>
                    <a:pt x="637" y="514"/>
                  </a:lnTo>
                  <a:lnTo>
                    <a:pt x="653" y="606"/>
                  </a:lnTo>
                  <a:lnTo>
                    <a:pt x="660" y="697"/>
                  </a:lnTo>
                  <a:lnTo>
                    <a:pt x="637" y="796"/>
                  </a:lnTo>
                  <a:lnTo>
                    <a:pt x="612" y="837"/>
                  </a:lnTo>
                  <a:lnTo>
                    <a:pt x="585" y="868"/>
                  </a:lnTo>
                  <a:lnTo>
                    <a:pt x="550" y="892"/>
                  </a:lnTo>
                  <a:lnTo>
                    <a:pt x="509" y="912"/>
                  </a:lnTo>
                  <a:lnTo>
                    <a:pt x="470" y="923"/>
                  </a:lnTo>
                  <a:lnTo>
                    <a:pt x="426" y="932"/>
                  </a:lnTo>
                  <a:lnTo>
                    <a:pt x="379" y="936"/>
                  </a:lnTo>
                  <a:lnTo>
                    <a:pt x="334" y="936"/>
                  </a:lnTo>
                  <a:lnTo>
                    <a:pt x="303" y="936"/>
                  </a:lnTo>
                  <a:lnTo>
                    <a:pt x="266" y="936"/>
                  </a:lnTo>
                  <a:lnTo>
                    <a:pt x="231" y="932"/>
                  </a:lnTo>
                  <a:lnTo>
                    <a:pt x="200" y="929"/>
                  </a:lnTo>
                  <a:lnTo>
                    <a:pt x="167" y="919"/>
                  </a:lnTo>
                  <a:lnTo>
                    <a:pt x="136" y="908"/>
                  </a:lnTo>
                  <a:lnTo>
                    <a:pt x="108" y="892"/>
                  </a:lnTo>
                  <a:lnTo>
                    <a:pt x="84" y="868"/>
                  </a:lnTo>
                  <a:lnTo>
                    <a:pt x="52" y="812"/>
                  </a:lnTo>
                  <a:lnTo>
                    <a:pt x="41" y="757"/>
                  </a:lnTo>
                  <a:lnTo>
                    <a:pt x="33" y="693"/>
                  </a:lnTo>
                  <a:lnTo>
                    <a:pt x="25" y="633"/>
                  </a:lnTo>
                  <a:lnTo>
                    <a:pt x="8" y="526"/>
                  </a:lnTo>
                  <a:lnTo>
                    <a:pt x="0" y="411"/>
                  </a:lnTo>
                  <a:lnTo>
                    <a:pt x="4" y="296"/>
                  </a:lnTo>
                  <a:lnTo>
                    <a:pt x="12" y="183"/>
                  </a:lnTo>
                  <a:lnTo>
                    <a:pt x="16" y="148"/>
                  </a:lnTo>
                  <a:lnTo>
                    <a:pt x="29" y="121"/>
                  </a:lnTo>
                  <a:lnTo>
                    <a:pt x="37" y="92"/>
                  </a:lnTo>
                  <a:lnTo>
                    <a:pt x="52" y="68"/>
                  </a:lnTo>
                  <a:lnTo>
                    <a:pt x="56" y="64"/>
                  </a:lnTo>
                  <a:lnTo>
                    <a:pt x="72" y="60"/>
                  </a:lnTo>
                  <a:lnTo>
                    <a:pt x="91" y="60"/>
                  </a:lnTo>
                  <a:lnTo>
                    <a:pt x="112" y="72"/>
                  </a:lnTo>
                  <a:close/>
                </a:path>
              </a:pathLst>
            </a:custGeom>
            <a:solidFill>
              <a:srgbClr val="FFFFFF">
                <a:alpha val="49019"/>
              </a:srgbClr>
            </a:solidFill>
            <a:ln w="9525">
              <a:solidFill>
                <a:srgbClr val="FFFFFF">
                  <a:alpha val="50195"/>
                </a:srgbClr>
              </a:solidFill>
              <a:round/>
              <a:headEnd/>
              <a:tailEnd/>
            </a:ln>
          </p:spPr>
          <p:txBody>
            <a:bodyPr/>
            <a:lstStyle/>
            <a:p>
              <a:endParaRPr lang="zh-CN" altLang="en-US"/>
            </a:p>
          </p:txBody>
        </p:sp>
        <p:sp>
          <p:nvSpPr>
            <p:cNvPr id="68" name="Freeform 311">
              <a:extLst>
                <a:ext uri="{FF2B5EF4-FFF2-40B4-BE49-F238E27FC236}">
                  <a16:creationId xmlns:a16="http://schemas.microsoft.com/office/drawing/2014/main" id="{7E982525-B90C-44C8-A33B-729C1F70A21C}"/>
                </a:ext>
              </a:extLst>
            </p:cNvPr>
            <p:cNvSpPr>
              <a:spLocks/>
            </p:cNvSpPr>
            <p:nvPr userDrawn="1"/>
          </p:nvSpPr>
          <p:spPr bwMode="gray">
            <a:xfrm>
              <a:off x="873" y="1935"/>
              <a:ext cx="225" cy="485"/>
            </a:xfrm>
            <a:custGeom>
              <a:avLst/>
              <a:gdLst>
                <a:gd name="T0" fmla="*/ 2 w 291"/>
                <a:gd name="T1" fmla="*/ 2 h 627"/>
                <a:gd name="T2" fmla="*/ 2 w 291"/>
                <a:gd name="T3" fmla="*/ 2 h 627"/>
                <a:gd name="T4" fmla="*/ 2 w 291"/>
                <a:gd name="T5" fmla="*/ 2 h 627"/>
                <a:gd name="T6" fmla="*/ 2 w 291"/>
                <a:gd name="T7" fmla="*/ 2 h 627"/>
                <a:gd name="T8" fmla="*/ 2 w 291"/>
                <a:gd name="T9" fmla="*/ 2 h 627"/>
                <a:gd name="T10" fmla="*/ 2 w 291"/>
                <a:gd name="T11" fmla="*/ 2 h 627"/>
                <a:gd name="T12" fmla="*/ 2 w 291"/>
                <a:gd name="T13" fmla="*/ 2 h 627"/>
                <a:gd name="T14" fmla="*/ 2 w 291"/>
                <a:gd name="T15" fmla="*/ 4 h 627"/>
                <a:gd name="T16" fmla="*/ 2 w 291"/>
                <a:gd name="T17" fmla="*/ 5 h 627"/>
                <a:gd name="T18" fmla="*/ 2 w 291"/>
                <a:gd name="T19" fmla="*/ 4 h 627"/>
                <a:gd name="T20" fmla="*/ 2 w 291"/>
                <a:gd name="T21" fmla="*/ 3 h 627"/>
                <a:gd name="T22" fmla="*/ 2 w 291"/>
                <a:gd name="T23" fmla="*/ 2 h 627"/>
                <a:gd name="T24" fmla="*/ 2 w 291"/>
                <a:gd name="T25" fmla="*/ 2 h 627"/>
                <a:gd name="T26" fmla="*/ 2 w 291"/>
                <a:gd name="T27" fmla="*/ 2 h 627"/>
                <a:gd name="T28" fmla="*/ 0 w 291"/>
                <a:gd name="T29" fmla="*/ 2 h 627"/>
                <a:gd name="T30" fmla="*/ 0 w 291"/>
                <a:gd name="T31" fmla="*/ 0 h 627"/>
                <a:gd name="T32" fmla="*/ 2 w 291"/>
                <a:gd name="T33" fmla="*/ 2 h 6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1" h="627">
                  <a:moveTo>
                    <a:pt x="48" y="48"/>
                  </a:moveTo>
                  <a:cubicBezTo>
                    <a:pt x="69" y="51"/>
                    <a:pt x="94" y="18"/>
                    <a:pt x="126" y="18"/>
                  </a:cubicBezTo>
                  <a:cubicBezTo>
                    <a:pt x="158" y="18"/>
                    <a:pt x="208" y="24"/>
                    <a:pt x="240" y="48"/>
                  </a:cubicBezTo>
                  <a:lnTo>
                    <a:pt x="291" y="132"/>
                  </a:lnTo>
                  <a:lnTo>
                    <a:pt x="240" y="240"/>
                  </a:lnTo>
                  <a:lnTo>
                    <a:pt x="192" y="288"/>
                  </a:lnTo>
                  <a:lnTo>
                    <a:pt x="264" y="336"/>
                  </a:lnTo>
                  <a:lnTo>
                    <a:pt x="288" y="480"/>
                  </a:lnTo>
                  <a:cubicBezTo>
                    <a:pt x="264" y="536"/>
                    <a:pt x="80" y="621"/>
                    <a:pt x="48" y="624"/>
                  </a:cubicBezTo>
                  <a:cubicBezTo>
                    <a:pt x="16" y="627"/>
                    <a:pt x="96" y="541"/>
                    <a:pt x="96" y="501"/>
                  </a:cubicBezTo>
                  <a:cubicBezTo>
                    <a:pt x="96" y="473"/>
                    <a:pt x="37" y="488"/>
                    <a:pt x="45" y="453"/>
                  </a:cubicBezTo>
                  <a:cubicBezTo>
                    <a:pt x="53" y="429"/>
                    <a:pt x="136" y="320"/>
                    <a:pt x="144" y="288"/>
                  </a:cubicBezTo>
                  <a:cubicBezTo>
                    <a:pt x="152" y="256"/>
                    <a:pt x="112" y="216"/>
                    <a:pt x="96" y="192"/>
                  </a:cubicBezTo>
                  <a:cubicBezTo>
                    <a:pt x="80" y="168"/>
                    <a:pt x="64" y="168"/>
                    <a:pt x="48" y="144"/>
                  </a:cubicBezTo>
                  <a:cubicBezTo>
                    <a:pt x="32" y="120"/>
                    <a:pt x="8" y="72"/>
                    <a:pt x="0" y="48"/>
                  </a:cubicBezTo>
                  <a:lnTo>
                    <a:pt x="0" y="0"/>
                  </a:lnTo>
                  <a:lnTo>
                    <a:pt x="48" y="48"/>
                  </a:lnTo>
                  <a:close/>
                </a:path>
              </a:pathLst>
            </a:custGeom>
            <a:solidFill>
              <a:srgbClr val="FFFF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9" name="Freeform 362">
              <a:extLst>
                <a:ext uri="{FF2B5EF4-FFF2-40B4-BE49-F238E27FC236}">
                  <a16:creationId xmlns:a16="http://schemas.microsoft.com/office/drawing/2014/main" id="{9E421857-DD0D-4621-82B5-5CB345125A54}"/>
                </a:ext>
              </a:extLst>
            </p:cNvPr>
            <p:cNvSpPr>
              <a:spLocks noEditPoints="1"/>
            </p:cNvSpPr>
            <p:nvPr userDrawn="1"/>
          </p:nvSpPr>
          <p:spPr bwMode="gray">
            <a:xfrm rot="-4230569">
              <a:off x="495" y="1775"/>
              <a:ext cx="733" cy="720"/>
            </a:xfrm>
            <a:custGeom>
              <a:avLst/>
              <a:gdLst>
                <a:gd name="T0" fmla="*/ 0 w 2453"/>
                <a:gd name="T1" fmla="*/ 0 h 2458"/>
                <a:gd name="T2" fmla="*/ 0 w 2453"/>
                <a:gd name="T3" fmla="*/ 0 h 2458"/>
                <a:gd name="T4" fmla="*/ 0 w 2453"/>
                <a:gd name="T5" fmla="*/ 0 h 2458"/>
                <a:gd name="T6" fmla="*/ 0 w 2453"/>
                <a:gd name="T7" fmla="*/ 0 h 2458"/>
                <a:gd name="T8" fmla="*/ 0 w 2453"/>
                <a:gd name="T9" fmla="*/ 0 h 2458"/>
                <a:gd name="T10" fmla="*/ 0 w 2453"/>
                <a:gd name="T11" fmla="*/ 0 h 2458"/>
                <a:gd name="T12" fmla="*/ 0 w 2453"/>
                <a:gd name="T13" fmla="*/ 0 h 2458"/>
                <a:gd name="T14" fmla="*/ 0 w 2453"/>
                <a:gd name="T15" fmla="*/ 0 h 2458"/>
                <a:gd name="T16" fmla="*/ 0 w 2453"/>
                <a:gd name="T17" fmla="*/ 0 h 2458"/>
                <a:gd name="T18" fmla="*/ 0 w 2453"/>
                <a:gd name="T19" fmla="*/ 0 h 2458"/>
                <a:gd name="T20" fmla="*/ 0 w 2453"/>
                <a:gd name="T21" fmla="*/ 0 h 2458"/>
                <a:gd name="T22" fmla="*/ 0 w 2453"/>
                <a:gd name="T23" fmla="*/ 0 h 2458"/>
                <a:gd name="T24" fmla="*/ 0 w 2453"/>
                <a:gd name="T25" fmla="*/ 0 h 2458"/>
                <a:gd name="T26" fmla="*/ 0 w 2453"/>
                <a:gd name="T27" fmla="*/ 0 h 2458"/>
                <a:gd name="T28" fmla="*/ 0 w 2453"/>
                <a:gd name="T29" fmla="*/ 0 h 2458"/>
                <a:gd name="T30" fmla="*/ 0 w 2453"/>
                <a:gd name="T31" fmla="*/ 0 h 2458"/>
                <a:gd name="T32" fmla="*/ 0 w 2453"/>
                <a:gd name="T33" fmla="*/ 0 h 2458"/>
                <a:gd name="T34" fmla="*/ 0 w 2453"/>
                <a:gd name="T35" fmla="*/ 0 h 2458"/>
                <a:gd name="T36" fmla="*/ 0 w 2453"/>
                <a:gd name="T37" fmla="*/ 0 h 2458"/>
                <a:gd name="T38" fmla="*/ 0 w 2453"/>
                <a:gd name="T39" fmla="*/ 0 h 2458"/>
                <a:gd name="T40" fmla="*/ 0 w 2453"/>
                <a:gd name="T41" fmla="*/ 0 h 2458"/>
                <a:gd name="T42" fmla="*/ 0 w 2453"/>
                <a:gd name="T43" fmla="*/ 0 h 2458"/>
                <a:gd name="T44" fmla="*/ 0 w 2453"/>
                <a:gd name="T45" fmla="*/ 0 h 2458"/>
                <a:gd name="T46" fmla="*/ 0 w 2453"/>
                <a:gd name="T47" fmla="*/ 0 h 2458"/>
                <a:gd name="T48" fmla="*/ 0 w 2453"/>
                <a:gd name="T49" fmla="*/ 0 h 2458"/>
                <a:gd name="T50" fmla="*/ 0 w 2453"/>
                <a:gd name="T51" fmla="*/ 0 h 2458"/>
                <a:gd name="T52" fmla="*/ 0 w 2453"/>
                <a:gd name="T53" fmla="*/ 0 h 2458"/>
                <a:gd name="T54" fmla="*/ 0 w 2453"/>
                <a:gd name="T55" fmla="*/ 0 h 2458"/>
                <a:gd name="T56" fmla="*/ 0 w 2453"/>
                <a:gd name="T57" fmla="*/ 0 h 2458"/>
                <a:gd name="T58" fmla="*/ 0 w 2453"/>
                <a:gd name="T59" fmla="*/ 0 h 2458"/>
                <a:gd name="T60" fmla="*/ 0 w 2453"/>
                <a:gd name="T61" fmla="*/ 0 h 2458"/>
                <a:gd name="T62" fmla="*/ 0 w 2453"/>
                <a:gd name="T63" fmla="*/ 0 h 2458"/>
                <a:gd name="T64" fmla="*/ 0 w 2453"/>
                <a:gd name="T65" fmla="*/ 0 h 2458"/>
                <a:gd name="T66" fmla="*/ 0 w 2453"/>
                <a:gd name="T67" fmla="*/ 0 h 2458"/>
                <a:gd name="T68" fmla="*/ 0 w 2453"/>
                <a:gd name="T69" fmla="*/ 0 h 2458"/>
                <a:gd name="T70" fmla="*/ 0 w 2453"/>
                <a:gd name="T71" fmla="*/ 0 h 2458"/>
                <a:gd name="T72" fmla="*/ 0 w 2453"/>
                <a:gd name="T73" fmla="*/ 0 h 2458"/>
                <a:gd name="T74" fmla="*/ 0 w 2453"/>
                <a:gd name="T75" fmla="*/ 0 h 2458"/>
                <a:gd name="T76" fmla="*/ 0 w 2453"/>
                <a:gd name="T77" fmla="*/ 0 h 2458"/>
                <a:gd name="T78" fmla="*/ 0 w 2453"/>
                <a:gd name="T79" fmla="*/ 0 h 2458"/>
                <a:gd name="T80" fmla="*/ 0 w 2453"/>
                <a:gd name="T81" fmla="*/ 0 h 2458"/>
                <a:gd name="T82" fmla="*/ 0 w 2453"/>
                <a:gd name="T83" fmla="*/ 0 h 2458"/>
                <a:gd name="T84" fmla="*/ 0 w 2453"/>
                <a:gd name="T85" fmla="*/ 0 h 2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53" h="2458">
                  <a:moveTo>
                    <a:pt x="1229" y="0"/>
                  </a:moveTo>
                  <a:lnTo>
                    <a:pt x="1101" y="8"/>
                  </a:lnTo>
                  <a:lnTo>
                    <a:pt x="982" y="24"/>
                  </a:lnTo>
                  <a:lnTo>
                    <a:pt x="862" y="55"/>
                  </a:lnTo>
                  <a:lnTo>
                    <a:pt x="751" y="95"/>
                  </a:lnTo>
                  <a:lnTo>
                    <a:pt x="644" y="146"/>
                  </a:lnTo>
                  <a:lnTo>
                    <a:pt x="541" y="210"/>
                  </a:lnTo>
                  <a:lnTo>
                    <a:pt x="446" y="278"/>
                  </a:lnTo>
                  <a:lnTo>
                    <a:pt x="358" y="357"/>
                  </a:lnTo>
                  <a:lnTo>
                    <a:pt x="279" y="445"/>
                  </a:lnTo>
                  <a:lnTo>
                    <a:pt x="211" y="540"/>
                  </a:lnTo>
                  <a:lnTo>
                    <a:pt x="147" y="643"/>
                  </a:lnTo>
                  <a:lnTo>
                    <a:pt x="95" y="752"/>
                  </a:lnTo>
                  <a:lnTo>
                    <a:pt x="56" y="863"/>
                  </a:lnTo>
                  <a:lnTo>
                    <a:pt x="24" y="982"/>
                  </a:lnTo>
                  <a:lnTo>
                    <a:pt x="7" y="1101"/>
                  </a:lnTo>
                  <a:lnTo>
                    <a:pt x="0" y="1229"/>
                  </a:lnTo>
                  <a:lnTo>
                    <a:pt x="7" y="1352"/>
                  </a:lnTo>
                  <a:lnTo>
                    <a:pt x="24" y="1475"/>
                  </a:lnTo>
                  <a:lnTo>
                    <a:pt x="56" y="1595"/>
                  </a:lnTo>
                  <a:lnTo>
                    <a:pt x="95" y="1706"/>
                  </a:lnTo>
                  <a:lnTo>
                    <a:pt x="147" y="1813"/>
                  </a:lnTo>
                  <a:lnTo>
                    <a:pt x="211" y="1913"/>
                  </a:lnTo>
                  <a:lnTo>
                    <a:pt x="279" y="2008"/>
                  </a:lnTo>
                  <a:lnTo>
                    <a:pt x="358" y="2096"/>
                  </a:lnTo>
                  <a:lnTo>
                    <a:pt x="446" y="2176"/>
                  </a:lnTo>
                  <a:lnTo>
                    <a:pt x="541" y="2248"/>
                  </a:lnTo>
                  <a:lnTo>
                    <a:pt x="644" y="2310"/>
                  </a:lnTo>
                  <a:lnTo>
                    <a:pt x="751" y="2363"/>
                  </a:lnTo>
                  <a:lnTo>
                    <a:pt x="862" y="2402"/>
                  </a:lnTo>
                  <a:lnTo>
                    <a:pt x="982" y="2434"/>
                  </a:lnTo>
                  <a:lnTo>
                    <a:pt x="1101" y="2450"/>
                  </a:lnTo>
                  <a:lnTo>
                    <a:pt x="1229" y="2458"/>
                  </a:lnTo>
                  <a:lnTo>
                    <a:pt x="1352" y="2450"/>
                  </a:lnTo>
                  <a:lnTo>
                    <a:pt x="1476" y="2434"/>
                  </a:lnTo>
                  <a:lnTo>
                    <a:pt x="1594" y="2402"/>
                  </a:lnTo>
                  <a:lnTo>
                    <a:pt x="1705" y="2363"/>
                  </a:lnTo>
                  <a:lnTo>
                    <a:pt x="1814" y="2310"/>
                  </a:lnTo>
                  <a:lnTo>
                    <a:pt x="1913" y="2248"/>
                  </a:lnTo>
                  <a:lnTo>
                    <a:pt x="2008" y="2176"/>
                  </a:lnTo>
                  <a:lnTo>
                    <a:pt x="2096" y="2096"/>
                  </a:lnTo>
                  <a:lnTo>
                    <a:pt x="2175" y="2008"/>
                  </a:lnTo>
                  <a:lnTo>
                    <a:pt x="2243" y="1913"/>
                  </a:lnTo>
                  <a:lnTo>
                    <a:pt x="2306" y="1813"/>
                  </a:lnTo>
                  <a:lnTo>
                    <a:pt x="2358" y="1706"/>
                  </a:lnTo>
                  <a:lnTo>
                    <a:pt x="2397" y="1595"/>
                  </a:lnTo>
                  <a:lnTo>
                    <a:pt x="2430" y="1475"/>
                  </a:lnTo>
                  <a:lnTo>
                    <a:pt x="2445" y="1352"/>
                  </a:lnTo>
                  <a:lnTo>
                    <a:pt x="2453" y="1229"/>
                  </a:lnTo>
                  <a:lnTo>
                    <a:pt x="2445" y="1101"/>
                  </a:lnTo>
                  <a:lnTo>
                    <a:pt x="2430" y="982"/>
                  </a:lnTo>
                  <a:lnTo>
                    <a:pt x="2397" y="863"/>
                  </a:lnTo>
                  <a:lnTo>
                    <a:pt x="2358" y="752"/>
                  </a:lnTo>
                  <a:lnTo>
                    <a:pt x="2306" y="643"/>
                  </a:lnTo>
                  <a:lnTo>
                    <a:pt x="2243" y="540"/>
                  </a:lnTo>
                  <a:lnTo>
                    <a:pt x="2175" y="445"/>
                  </a:lnTo>
                  <a:lnTo>
                    <a:pt x="2096" y="357"/>
                  </a:lnTo>
                  <a:lnTo>
                    <a:pt x="2008" y="278"/>
                  </a:lnTo>
                  <a:lnTo>
                    <a:pt x="1913" y="210"/>
                  </a:lnTo>
                  <a:lnTo>
                    <a:pt x="1814" y="146"/>
                  </a:lnTo>
                  <a:lnTo>
                    <a:pt x="1705" y="95"/>
                  </a:lnTo>
                  <a:lnTo>
                    <a:pt x="1594" y="55"/>
                  </a:lnTo>
                  <a:lnTo>
                    <a:pt x="1476" y="24"/>
                  </a:lnTo>
                  <a:lnTo>
                    <a:pt x="1352" y="8"/>
                  </a:lnTo>
                  <a:lnTo>
                    <a:pt x="1229" y="0"/>
                  </a:lnTo>
                  <a:close/>
                  <a:moveTo>
                    <a:pt x="1324" y="2263"/>
                  </a:moveTo>
                  <a:lnTo>
                    <a:pt x="1217" y="2259"/>
                  </a:lnTo>
                  <a:lnTo>
                    <a:pt x="1113" y="2244"/>
                  </a:lnTo>
                  <a:lnTo>
                    <a:pt x="1010" y="2215"/>
                  </a:lnTo>
                  <a:lnTo>
                    <a:pt x="914" y="2180"/>
                  </a:lnTo>
                  <a:lnTo>
                    <a:pt x="823" y="2136"/>
                  </a:lnTo>
                  <a:lnTo>
                    <a:pt x="736" y="2084"/>
                  </a:lnTo>
                  <a:lnTo>
                    <a:pt x="656" y="2024"/>
                  </a:lnTo>
                  <a:lnTo>
                    <a:pt x="580" y="1957"/>
                  </a:lnTo>
                  <a:lnTo>
                    <a:pt x="512" y="1881"/>
                  </a:lnTo>
                  <a:lnTo>
                    <a:pt x="454" y="1802"/>
                  </a:lnTo>
                  <a:lnTo>
                    <a:pt x="402" y="1718"/>
                  </a:lnTo>
                  <a:lnTo>
                    <a:pt x="358" y="1626"/>
                  </a:lnTo>
                  <a:lnTo>
                    <a:pt x="322" y="1531"/>
                  </a:lnTo>
                  <a:lnTo>
                    <a:pt x="295" y="1432"/>
                  </a:lnTo>
                  <a:lnTo>
                    <a:pt x="279" y="1328"/>
                  </a:lnTo>
                  <a:lnTo>
                    <a:pt x="275" y="1221"/>
                  </a:lnTo>
                  <a:lnTo>
                    <a:pt x="279" y="1114"/>
                  </a:lnTo>
                  <a:lnTo>
                    <a:pt x="295" y="1009"/>
                  </a:lnTo>
                  <a:lnTo>
                    <a:pt x="322" y="910"/>
                  </a:lnTo>
                  <a:lnTo>
                    <a:pt x="358" y="815"/>
                  </a:lnTo>
                  <a:lnTo>
                    <a:pt x="402" y="723"/>
                  </a:lnTo>
                  <a:lnTo>
                    <a:pt x="454" y="635"/>
                  </a:lnTo>
                  <a:lnTo>
                    <a:pt x="512" y="557"/>
                  </a:lnTo>
                  <a:lnTo>
                    <a:pt x="580" y="481"/>
                  </a:lnTo>
                  <a:lnTo>
                    <a:pt x="656" y="413"/>
                  </a:lnTo>
                  <a:lnTo>
                    <a:pt x="736" y="353"/>
                  </a:lnTo>
                  <a:lnTo>
                    <a:pt x="823" y="302"/>
                  </a:lnTo>
                  <a:lnTo>
                    <a:pt x="914" y="258"/>
                  </a:lnTo>
                  <a:lnTo>
                    <a:pt x="1010" y="222"/>
                  </a:lnTo>
                  <a:lnTo>
                    <a:pt x="1113" y="195"/>
                  </a:lnTo>
                  <a:lnTo>
                    <a:pt x="1217" y="178"/>
                  </a:lnTo>
                  <a:lnTo>
                    <a:pt x="1324" y="174"/>
                  </a:lnTo>
                  <a:lnTo>
                    <a:pt x="1427" y="178"/>
                  </a:lnTo>
                  <a:lnTo>
                    <a:pt x="1530" y="195"/>
                  </a:lnTo>
                  <a:lnTo>
                    <a:pt x="1630" y="222"/>
                  </a:lnTo>
                  <a:lnTo>
                    <a:pt x="1726" y="258"/>
                  </a:lnTo>
                  <a:lnTo>
                    <a:pt x="1818" y="302"/>
                  </a:lnTo>
                  <a:lnTo>
                    <a:pt x="1901" y="353"/>
                  </a:lnTo>
                  <a:lnTo>
                    <a:pt x="1985" y="413"/>
                  </a:lnTo>
                  <a:lnTo>
                    <a:pt x="2055" y="481"/>
                  </a:lnTo>
                  <a:lnTo>
                    <a:pt x="2123" y="557"/>
                  </a:lnTo>
                  <a:lnTo>
                    <a:pt x="2183" y="635"/>
                  </a:lnTo>
                  <a:lnTo>
                    <a:pt x="2235" y="723"/>
                  </a:lnTo>
                  <a:lnTo>
                    <a:pt x="2278" y="815"/>
                  </a:lnTo>
                  <a:lnTo>
                    <a:pt x="2313" y="910"/>
                  </a:lnTo>
                  <a:lnTo>
                    <a:pt x="2342" y="1009"/>
                  </a:lnTo>
                  <a:lnTo>
                    <a:pt x="2358" y="1114"/>
                  </a:lnTo>
                  <a:lnTo>
                    <a:pt x="2362" y="1221"/>
                  </a:lnTo>
                  <a:lnTo>
                    <a:pt x="2358" y="1328"/>
                  </a:lnTo>
                  <a:lnTo>
                    <a:pt x="2342" y="1432"/>
                  </a:lnTo>
                  <a:lnTo>
                    <a:pt x="2313" y="1531"/>
                  </a:lnTo>
                  <a:lnTo>
                    <a:pt x="2278" y="1626"/>
                  </a:lnTo>
                  <a:lnTo>
                    <a:pt x="2235" y="1718"/>
                  </a:lnTo>
                  <a:lnTo>
                    <a:pt x="2183" y="1802"/>
                  </a:lnTo>
                  <a:lnTo>
                    <a:pt x="2123" y="1881"/>
                  </a:lnTo>
                  <a:lnTo>
                    <a:pt x="2055" y="1957"/>
                  </a:lnTo>
                  <a:lnTo>
                    <a:pt x="1985" y="2024"/>
                  </a:lnTo>
                  <a:lnTo>
                    <a:pt x="1901" y="2084"/>
                  </a:lnTo>
                  <a:lnTo>
                    <a:pt x="1818" y="2136"/>
                  </a:lnTo>
                  <a:lnTo>
                    <a:pt x="1726" y="2180"/>
                  </a:lnTo>
                  <a:lnTo>
                    <a:pt x="1630" y="2215"/>
                  </a:lnTo>
                  <a:lnTo>
                    <a:pt x="1530" y="2244"/>
                  </a:lnTo>
                  <a:lnTo>
                    <a:pt x="1427" y="2259"/>
                  </a:lnTo>
                  <a:lnTo>
                    <a:pt x="1324" y="2263"/>
                  </a:ln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70" name="Group 325">
            <a:extLst>
              <a:ext uri="{FF2B5EF4-FFF2-40B4-BE49-F238E27FC236}">
                <a16:creationId xmlns:a16="http://schemas.microsoft.com/office/drawing/2014/main" id="{093B15DC-0CE9-46D1-8508-DCF3FE05B75F}"/>
              </a:ext>
            </a:extLst>
          </p:cNvPr>
          <p:cNvGrpSpPr>
            <a:grpSpLocks/>
          </p:cNvGrpSpPr>
          <p:nvPr/>
        </p:nvGrpSpPr>
        <p:grpSpPr bwMode="auto">
          <a:xfrm>
            <a:off x="685800" y="2438400"/>
            <a:ext cx="1828800" cy="868363"/>
            <a:chOff x="1152" y="584"/>
            <a:chExt cx="3946" cy="1960"/>
          </a:xfrm>
        </p:grpSpPr>
        <p:sp>
          <p:nvSpPr>
            <p:cNvPr id="71" name="Freeform 315">
              <a:extLst>
                <a:ext uri="{FF2B5EF4-FFF2-40B4-BE49-F238E27FC236}">
                  <a16:creationId xmlns:a16="http://schemas.microsoft.com/office/drawing/2014/main" id="{26EBCF6D-FA07-4465-ABE1-BCDF7E5EB948}"/>
                </a:ext>
              </a:extLst>
            </p:cNvPr>
            <p:cNvSpPr>
              <a:spLocks/>
            </p:cNvSpPr>
            <p:nvPr userDrawn="1"/>
          </p:nvSpPr>
          <p:spPr bwMode="gray">
            <a:xfrm>
              <a:off x="1152" y="584"/>
              <a:ext cx="3919" cy="1720"/>
            </a:xfrm>
            <a:custGeom>
              <a:avLst/>
              <a:gdLst>
                <a:gd name="T0" fmla="*/ 0 w 3920"/>
                <a:gd name="T1" fmla="*/ 1500 h 1720"/>
                <a:gd name="T2" fmla="*/ 768 w 3920"/>
                <a:gd name="T3" fmla="*/ 424 h 1720"/>
                <a:gd name="T4" fmla="*/ 2200 w 3920"/>
                <a:gd name="T5" fmla="*/ 424 h 1720"/>
                <a:gd name="T6" fmla="*/ 3912 w 3920"/>
                <a:gd name="T7" fmla="*/ 828 h 1720"/>
                <a:gd name="T8" fmla="*/ 3208 w 3920"/>
                <a:gd name="T9" fmla="*/ 1720 h 1720"/>
                <a:gd name="T10" fmla="*/ 1524 w 3920"/>
                <a:gd name="T11" fmla="*/ 1600 h 1720"/>
                <a:gd name="T12" fmla="*/ 3224 w 3920"/>
                <a:gd name="T13" fmla="*/ 1628 h 1720"/>
                <a:gd name="T14" fmla="*/ 3740 w 3920"/>
                <a:gd name="T15" fmla="*/ 820 h 1720"/>
                <a:gd name="T16" fmla="*/ 2248 w 3920"/>
                <a:gd name="T17" fmla="*/ 472 h 1720"/>
                <a:gd name="T18" fmla="*/ 1468 w 3920"/>
                <a:gd name="T19" fmla="*/ 1524 h 1720"/>
                <a:gd name="T20" fmla="*/ 2152 w 3920"/>
                <a:gd name="T21" fmla="*/ 472 h 1720"/>
                <a:gd name="T22" fmla="*/ 812 w 3920"/>
                <a:gd name="T23" fmla="*/ 508 h 1720"/>
                <a:gd name="T24" fmla="*/ 96 w 3920"/>
                <a:gd name="T25" fmla="*/ 1432 h 1720"/>
                <a:gd name="T26" fmla="*/ 1488 w 3920"/>
                <a:gd name="T27" fmla="*/ 1576 h 1720"/>
                <a:gd name="T28" fmla="*/ 0 w 3920"/>
                <a:gd name="T29" fmla="*/ 1500 h 1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20" h="1720">
                  <a:moveTo>
                    <a:pt x="0" y="1500"/>
                  </a:moveTo>
                  <a:cubicBezTo>
                    <a:pt x="0" y="1500"/>
                    <a:pt x="288" y="936"/>
                    <a:pt x="768" y="424"/>
                  </a:cubicBezTo>
                  <a:cubicBezTo>
                    <a:pt x="1652" y="0"/>
                    <a:pt x="2208" y="424"/>
                    <a:pt x="2208" y="424"/>
                  </a:cubicBezTo>
                  <a:cubicBezTo>
                    <a:pt x="3440" y="8"/>
                    <a:pt x="3752" y="612"/>
                    <a:pt x="3920" y="828"/>
                  </a:cubicBezTo>
                  <a:cubicBezTo>
                    <a:pt x="3660" y="1224"/>
                    <a:pt x="3216" y="1720"/>
                    <a:pt x="3216" y="1720"/>
                  </a:cubicBezTo>
                  <a:cubicBezTo>
                    <a:pt x="2844" y="1540"/>
                    <a:pt x="2504" y="1284"/>
                    <a:pt x="1524" y="1600"/>
                  </a:cubicBezTo>
                  <a:cubicBezTo>
                    <a:pt x="2400" y="1068"/>
                    <a:pt x="3000" y="1500"/>
                    <a:pt x="3232" y="1628"/>
                  </a:cubicBezTo>
                  <a:cubicBezTo>
                    <a:pt x="3512" y="1242"/>
                    <a:pt x="3672" y="1012"/>
                    <a:pt x="3748" y="820"/>
                  </a:cubicBezTo>
                  <a:cubicBezTo>
                    <a:pt x="3316" y="320"/>
                    <a:pt x="2643" y="350"/>
                    <a:pt x="2256" y="472"/>
                  </a:cubicBezTo>
                  <a:cubicBezTo>
                    <a:pt x="1872" y="1000"/>
                    <a:pt x="1484" y="1524"/>
                    <a:pt x="1468" y="1524"/>
                  </a:cubicBezTo>
                  <a:cubicBezTo>
                    <a:pt x="1700" y="948"/>
                    <a:pt x="2160" y="472"/>
                    <a:pt x="2160" y="472"/>
                  </a:cubicBezTo>
                  <a:cubicBezTo>
                    <a:pt x="2051" y="303"/>
                    <a:pt x="1280" y="296"/>
                    <a:pt x="812" y="508"/>
                  </a:cubicBezTo>
                  <a:cubicBezTo>
                    <a:pt x="452" y="988"/>
                    <a:pt x="96" y="1432"/>
                    <a:pt x="96" y="1432"/>
                  </a:cubicBezTo>
                  <a:cubicBezTo>
                    <a:pt x="1024" y="1112"/>
                    <a:pt x="1488" y="1576"/>
                    <a:pt x="1488" y="1576"/>
                  </a:cubicBezTo>
                  <a:cubicBezTo>
                    <a:pt x="1472" y="1587"/>
                    <a:pt x="792" y="1324"/>
                    <a:pt x="0" y="1500"/>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 name="Freeform 316">
              <a:extLst>
                <a:ext uri="{FF2B5EF4-FFF2-40B4-BE49-F238E27FC236}">
                  <a16:creationId xmlns:a16="http://schemas.microsoft.com/office/drawing/2014/main" id="{FC83A87E-8ACD-4BFB-B4EB-248F92704D0A}"/>
                </a:ext>
              </a:extLst>
            </p:cNvPr>
            <p:cNvSpPr>
              <a:spLocks/>
            </p:cNvSpPr>
            <p:nvPr userDrawn="1"/>
          </p:nvSpPr>
          <p:spPr bwMode="gray">
            <a:xfrm>
              <a:off x="2878" y="1584"/>
              <a:ext cx="2220" cy="960"/>
            </a:xfrm>
            <a:custGeom>
              <a:avLst/>
              <a:gdLst>
                <a:gd name="T0" fmla="*/ 0 w 2218"/>
                <a:gd name="T1" fmla="*/ 672 h 960"/>
                <a:gd name="T2" fmla="*/ 1648 w 2218"/>
                <a:gd name="T3" fmla="*/ 960 h 960"/>
                <a:gd name="T4" fmla="*/ 2224 w 2218"/>
                <a:gd name="T5" fmla="*/ 0 h 960"/>
                <a:gd name="T6" fmla="*/ 1588 w 2218"/>
                <a:gd name="T7" fmla="*/ 888 h 960"/>
                <a:gd name="T8" fmla="*/ 0 w 2218"/>
                <a:gd name="T9" fmla="*/ 672 h 9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8" h="960">
                  <a:moveTo>
                    <a:pt x="0" y="672"/>
                  </a:moveTo>
                  <a:cubicBezTo>
                    <a:pt x="1004" y="672"/>
                    <a:pt x="1252" y="944"/>
                    <a:pt x="1640" y="960"/>
                  </a:cubicBezTo>
                  <a:cubicBezTo>
                    <a:pt x="2068" y="464"/>
                    <a:pt x="2218" y="12"/>
                    <a:pt x="2208" y="0"/>
                  </a:cubicBezTo>
                  <a:cubicBezTo>
                    <a:pt x="2148" y="40"/>
                    <a:pt x="1840" y="516"/>
                    <a:pt x="1580" y="888"/>
                  </a:cubicBezTo>
                  <a:cubicBezTo>
                    <a:pt x="740" y="544"/>
                    <a:pt x="268" y="624"/>
                    <a:pt x="0" y="67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 name="Freeform 317">
              <a:extLst>
                <a:ext uri="{FF2B5EF4-FFF2-40B4-BE49-F238E27FC236}">
                  <a16:creationId xmlns:a16="http://schemas.microsoft.com/office/drawing/2014/main" id="{3AC30A0B-DE56-4C95-96DF-1927ECF99371}"/>
                </a:ext>
              </a:extLst>
            </p:cNvPr>
            <p:cNvSpPr>
              <a:spLocks/>
            </p:cNvSpPr>
            <p:nvPr userDrawn="1"/>
          </p:nvSpPr>
          <p:spPr bwMode="gray">
            <a:xfrm>
              <a:off x="1248" y="2032"/>
              <a:ext cx="1583" cy="394"/>
            </a:xfrm>
            <a:custGeom>
              <a:avLst/>
              <a:gdLst>
                <a:gd name="T0" fmla="*/ 0 w 1584"/>
                <a:gd name="T1" fmla="*/ 232 h 392"/>
                <a:gd name="T2" fmla="*/ 1144 w 1584"/>
                <a:gd name="T3" fmla="*/ 232 h 392"/>
                <a:gd name="T4" fmla="*/ 1576 w 1584"/>
                <a:gd name="T5" fmla="*/ 280 h 392"/>
                <a:gd name="T6" fmla="*/ 1136 w 1584"/>
                <a:gd name="T7" fmla="*/ 152 h 392"/>
                <a:gd name="T8" fmla="*/ 0 w 1584"/>
                <a:gd name="T9" fmla="*/ 23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4" h="392">
                  <a:moveTo>
                    <a:pt x="0" y="224"/>
                  </a:moveTo>
                  <a:cubicBezTo>
                    <a:pt x="628" y="84"/>
                    <a:pt x="892" y="108"/>
                    <a:pt x="1152" y="224"/>
                  </a:cubicBezTo>
                  <a:cubicBezTo>
                    <a:pt x="1320" y="336"/>
                    <a:pt x="1380" y="392"/>
                    <a:pt x="1584" y="272"/>
                  </a:cubicBezTo>
                  <a:cubicBezTo>
                    <a:pt x="1360" y="320"/>
                    <a:pt x="1240" y="188"/>
                    <a:pt x="1144" y="144"/>
                  </a:cubicBezTo>
                  <a:cubicBezTo>
                    <a:pt x="1048" y="100"/>
                    <a:pt x="372" y="0"/>
                    <a:pt x="0" y="224"/>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 name="Freeform 318">
              <a:extLst>
                <a:ext uri="{FF2B5EF4-FFF2-40B4-BE49-F238E27FC236}">
                  <a16:creationId xmlns:a16="http://schemas.microsoft.com/office/drawing/2014/main" id="{3F6F5EBC-7027-48EC-A2DA-372B639528BD}"/>
                </a:ext>
              </a:extLst>
            </p:cNvPr>
            <p:cNvSpPr>
              <a:spLocks/>
            </p:cNvSpPr>
            <p:nvPr userDrawn="1"/>
          </p:nvSpPr>
          <p:spPr bwMode="gray">
            <a:xfrm>
              <a:off x="2782" y="2032"/>
              <a:ext cx="1733" cy="344"/>
            </a:xfrm>
            <a:custGeom>
              <a:avLst/>
              <a:gdLst>
                <a:gd name="T0" fmla="*/ 0 w 1731"/>
                <a:gd name="T1" fmla="*/ 176 h 344"/>
                <a:gd name="T2" fmla="*/ 1620 w 1731"/>
                <a:gd name="T3" fmla="*/ 344 h 344"/>
                <a:gd name="T4" fmla="*/ 768 w 1731"/>
                <a:gd name="T5" fmla="*/ 72 h 344"/>
                <a:gd name="T6" fmla="*/ 0 w 1731"/>
                <a:gd name="T7" fmla="*/ 176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 name="Freeform 319">
              <a:extLst>
                <a:ext uri="{FF2B5EF4-FFF2-40B4-BE49-F238E27FC236}">
                  <a16:creationId xmlns:a16="http://schemas.microsoft.com/office/drawing/2014/main" id="{27ECB4BA-5B6F-4C40-A2B8-AFD26F077CB7}"/>
                </a:ext>
              </a:extLst>
            </p:cNvPr>
            <p:cNvSpPr>
              <a:spLocks/>
            </p:cNvSpPr>
            <p:nvPr userDrawn="1"/>
          </p:nvSpPr>
          <p:spPr bwMode="gray">
            <a:xfrm>
              <a:off x="4440" y="1680"/>
              <a:ext cx="504" cy="670"/>
            </a:xfrm>
            <a:custGeom>
              <a:avLst/>
              <a:gdLst>
                <a:gd name="T0" fmla="*/ 456 w 504"/>
                <a:gd name="T1" fmla="*/ 48 h 672"/>
                <a:gd name="T2" fmla="*/ 312 w 504"/>
                <a:gd name="T3" fmla="*/ 328 h 672"/>
                <a:gd name="T4" fmla="*/ 24 w 504"/>
                <a:gd name="T5" fmla="*/ 608 h 672"/>
                <a:gd name="T6" fmla="*/ 456 w 504"/>
                <a:gd name="T7" fmla="*/ 48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4" h="672">
                  <a:moveTo>
                    <a:pt x="456" y="48"/>
                  </a:moveTo>
                  <a:cubicBezTo>
                    <a:pt x="504" y="0"/>
                    <a:pt x="384" y="240"/>
                    <a:pt x="312" y="336"/>
                  </a:cubicBezTo>
                  <a:cubicBezTo>
                    <a:pt x="240" y="432"/>
                    <a:pt x="0" y="672"/>
                    <a:pt x="24" y="624"/>
                  </a:cubicBezTo>
                  <a:lnTo>
                    <a:pt x="456" y="48"/>
                  </a:ln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 name="Freeform 320">
              <a:extLst>
                <a:ext uri="{FF2B5EF4-FFF2-40B4-BE49-F238E27FC236}">
                  <a16:creationId xmlns:a16="http://schemas.microsoft.com/office/drawing/2014/main" id="{FEFEBB36-5968-4519-A3CB-BDADDF18B278}"/>
                </a:ext>
              </a:extLst>
            </p:cNvPr>
            <p:cNvSpPr>
              <a:spLocks/>
            </p:cNvSpPr>
            <p:nvPr userDrawn="1"/>
          </p:nvSpPr>
          <p:spPr bwMode="gray">
            <a:xfrm>
              <a:off x="3423" y="1430"/>
              <a:ext cx="1082" cy="301"/>
            </a:xfrm>
            <a:custGeom>
              <a:avLst/>
              <a:gdLst>
                <a:gd name="T0" fmla="*/ 0 w 1081"/>
                <a:gd name="T1" fmla="*/ 36 h 301"/>
                <a:gd name="T2" fmla="*/ 1000 w 1081"/>
                <a:gd name="T3" fmla="*/ 300 h 301"/>
                <a:gd name="T4" fmla="*/ 536 w 1081"/>
                <a:gd name="T5" fmla="*/ 44 h 301"/>
                <a:gd name="T6" fmla="*/ 0 w 1081"/>
                <a:gd name="T7" fmla="*/ 36 h 3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1" h="301">
                  <a:moveTo>
                    <a:pt x="0" y="36"/>
                  </a:moveTo>
                  <a:cubicBezTo>
                    <a:pt x="576" y="52"/>
                    <a:pt x="992" y="300"/>
                    <a:pt x="992" y="300"/>
                  </a:cubicBezTo>
                  <a:cubicBezTo>
                    <a:pt x="1081" y="301"/>
                    <a:pt x="701" y="88"/>
                    <a:pt x="536" y="44"/>
                  </a:cubicBezTo>
                  <a:cubicBezTo>
                    <a:pt x="371" y="0"/>
                    <a:pt x="216" y="0"/>
                    <a:pt x="0" y="3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 name="Freeform 321">
              <a:extLst>
                <a:ext uri="{FF2B5EF4-FFF2-40B4-BE49-F238E27FC236}">
                  <a16:creationId xmlns:a16="http://schemas.microsoft.com/office/drawing/2014/main" id="{1F9E7838-657A-4090-86A1-AF24489D4887}"/>
                </a:ext>
              </a:extLst>
            </p:cNvPr>
            <p:cNvSpPr>
              <a:spLocks/>
            </p:cNvSpPr>
            <p:nvPr userDrawn="1"/>
          </p:nvSpPr>
          <p:spPr bwMode="gray">
            <a:xfrm rot="-136485">
              <a:off x="3522" y="1114"/>
              <a:ext cx="1082" cy="301"/>
            </a:xfrm>
            <a:custGeom>
              <a:avLst/>
              <a:gdLst>
                <a:gd name="T0" fmla="*/ 0 w 1081"/>
                <a:gd name="T1" fmla="*/ 36 h 301"/>
                <a:gd name="T2" fmla="*/ 1000 w 1081"/>
                <a:gd name="T3" fmla="*/ 300 h 301"/>
                <a:gd name="T4" fmla="*/ 536 w 1081"/>
                <a:gd name="T5" fmla="*/ 44 h 301"/>
                <a:gd name="T6" fmla="*/ 0 w 1081"/>
                <a:gd name="T7" fmla="*/ 36 h 3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1" h="301">
                  <a:moveTo>
                    <a:pt x="0" y="36"/>
                  </a:moveTo>
                  <a:cubicBezTo>
                    <a:pt x="576" y="52"/>
                    <a:pt x="992" y="300"/>
                    <a:pt x="992" y="300"/>
                  </a:cubicBezTo>
                  <a:cubicBezTo>
                    <a:pt x="1081" y="301"/>
                    <a:pt x="701" y="88"/>
                    <a:pt x="536" y="44"/>
                  </a:cubicBezTo>
                  <a:cubicBezTo>
                    <a:pt x="371" y="0"/>
                    <a:pt x="216" y="0"/>
                    <a:pt x="0" y="3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 name="Freeform 322">
              <a:extLst>
                <a:ext uri="{FF2B5EF4-FFF2-40B4-BE49-F238E27FC236}">
                  <a16:creationId xmlns:a16="http://schemas.microsoft.com/office/drawing/2014/main" id="{0E5913EF-E74A-4BEB-AD6E-356D6C08EAE9}"/>
                </a:ext>
              </a:extLst>
            </p:cNvPr>
            <p:cNvSpPr>
              <a:spLocks/>
            </p:cNvSpPr>
            <p:nvPr userDrawn="1"/>
          </p:nvSpPr>
          <p:spPr bwMode="gray">
            <a:xfrm>
              <a:off x="1940" y="1129"/>
              <a:ext cx="1014" cy="172"/>
            </a:xfrm>
            <a:custGeom>
              <a:avLst/>
              <a:gdLst>
                <a:gd name="T0" fmla="*/ 0 w 1013"/>
                <a:gd name="T1" fmla="*/ 124 h 171"/>
                <a:gd name="T2" fmla="*/ 940 w 1013"/>
                <a:gd name="T3" fmla="*/ 164 h 171"/>
                <a:gd name="T4" fmla="*/ 485 w 1013"/>
                <a:gd name="T5" fmla="*/ 23 h 171"/>
                <a:gd name="T6" fmla="*/ 0 w 1013"/>
                <a:gd name="T7" fmla="*/ 124 h 1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3" h="171">
                  <a:moveTo>
                    <a:pt x="0" y="116"/>
                  </a:moveTo>
                  <a:cubicBezTo>
                    <a:pt x="620" y="0"/>
                    <a:pt x="851" y="171"/>
                    <a:pt x="932" y="156"/>
                  </a:cubicBezTo>
                  <a:cubicBezTo>
                    <a:pt x="1013" y="141"/>
                    <a:pt x="640" y="30"/>
                    <a:pt x="485" y="23"/>
                  </a:cubicBezTo>
                  <a:cubicBezTo>
                    <a:pt x="337" y="16"/>
                    <a:pt x="182" y="59"/>
                    <a:pt x="0" y="11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9" name="Freeform 323">
              <a:extLst>
                <a:ext uri="{FF2B5EF4-FFF2-40B4-BE49-F238E27FC236}">
                  <a16:creationId xmlns:a16="http://schemas.microsoft.com/office/drawing/2014/main" id="{1591FA2A-8020-4C04-BAE5-0FDA8FCA4087}"/>
                </a:ext>
              </a:extLst>
            </p:cNvPr>
            <p:cNvSpPr>
              <a:spLocks/>
            </p:cNvSpPr>
            <p:nvPr userDrawn="1"/>
          </p:nvSpPr>
          <p:spPr bwMode="gray">
            <a:xfrm>
              <a:off x="1803" y="1376"/>
              <a:ext cx="1014" cy="172"/>
            </a:xfrm>
            <a:custGeom>
              <a:avLst/>
              <a:gdLst>
                <a:gd name="T0" fmla="*/ 0 w 1013"/>
                <a:gd name="T1" fmla="*/ 124 h 171"/>
                <a:gd name="T2" fmla="*/ 940 w 1013"/>
                <a:gd name="T3" fmla="*/ 164 h 171"/>
                <a:gd name="T4" fmla="*/ 485 w 1013"/>
                <a:gd name="T5" fmla="*/ 23 h 171"/>
                <a:gd name="T6" fmla="*/ 0 w 1013"/>
                <a:gd name="T7" fmla="*/ 124 h 1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3" h="171">
                  <a:moveTo>
                    <a:pt x="0" y="116"/>
                  </a:moveTo>
                  <a:cubicBezTo>
                    <a:pt x="620" y="0"/>
                    <a:pt x="851" y="171"/>
                    <a:pt x="932" y="156"/>
                  </a:cubicBezTo>
                  <a:cubicBezTo>
                    <a:pt x="1013" y="141"/>
                    <a:pt x="640" y="30"/>
                    <a:pt x="485" y="23"/>
                  </a:cubicBezTo>
                  <a:cubicBezTo>
                    <a:pt x="337" y="16"/>
                    <a:pt x="182" y="59"/>
                    <a:pt x="0" y="11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0" name="Freeform 324">
              <a:extLst>
                <a:ext uri="{FF2B5EF4-FFF2-40B4-BE49-F238E27FC236}">
                  <a16:creationId xmlns:a16="http://schemas.microsoft.com/office/drawing/2014/main" id="{80835D57-8D03-4178-8AA4-F77D196491AD}"/>
                </a:ext>
              </a:extLst>
            </p:cNvPr>
            <p:cNvSpPr>
              <a:spLocks/>
            </p:cNvSpPr>
            <p:nvPr userDrawn="1"/>
          </p:nvSpPr>
          <p:spPr bwMode="gray">
            <a:xfrm>
              <a:off x="1604" y="1677"/>
              <a:ext cx="1058" cy="154"/>
            </a:xfrm>
            <a:custGeom>
              <a:avLst/>
              <a:gdLst>
                <a:gd name="T0" fmla="*/ 0 w 1057"/>
                <a:gd name="T1" fmla="*/ 92 h 155"/>
                <a:gd name="T2" fmla="*/ 980 w 1057"/>
                <a:gd name="T3" fmla="*/ 132 h 155"/>
                <a:gd name="T4" fmla="*/ 506 w 1057"/>
                <a:gd name="T5" fmla="*/ 7 h 155"/>
                <a:gd name="T6" fmla="*/ 0 w 1057"/>
                <a:gd name="T7" fmla="*/ 92 h 1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57" h="155">
                  <a:moveTo>
                    <a:pt x="0" y="100"/>
                  </a:moveTo>
                  <a:cubicBezTo>
                    <a:pt x="652" y="36"/>
                    <a:pt x="888" y="155"/>
                    <a:pt x="972" y="140"/>
                  </a:cubicBezTo>
                  <a:cubicBezTo>
                    <a:pt x="1057" y="125"/>
                    <a:pt x="668" y="14"/>
                    <a:pt x="506" y="7"/>
                  </a:cubicBezTo>
                  <a:cubicBezTo>
                    <a:pt x="352" y="0"/>
                    <a:pt x="190" y="43"/>
                    <a:pt x="0" y="100"/>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pic>
        <p:nvPicPr>
          <p:cNvPr id="81" name="Picture 217" descr="1">
            <a:extLst>
              <a:ext uri="{FF2B5EF4-FFF2-40B4-BE49-F238E27FC236}">
                <a16:creationId xmlns:a16="http://schemas.microsoft.com/office/drawing/2014/main" id="{79266320-C734-46DA-BB6A-2F92F8F73F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3951" b="32347"/>
          <a:stretch>
            <a:fillRect/>
          </a:stretch>
        </p:blipFill>
        <p:spPr bwMode="gray">
          <a:xfrm>
            <a:off x="5965825" y="3657600"/>
            <a:ext cx="11969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 name="Group 387">
            <a:extLst>
              <a:ext uri="{FF2B5EF4-FFF2-40B4-BE49-F238E27FC236}">
                <a16:creationId xmlns:a16="http://schemas.microsoft.com/office/drawing/2014/main" id="{A5A58201-CD3C-4A40-A4C2-6C9CC3A74328}"/>
              </a:ext>
            </a:extLst>
          </p:cNvPr>
          <p:cNvGrpSpPr>
            <a:grpSpLocks/>
          </p:cNvGrpSpPr>
          <p:nvPr/>
        </p:nvGrpSpPr>
        <p:grpSpPr bwMode="auto">
          <a:xfrm rot="3173108">
            <a:off x="3270250" y="4654550"/>
            <a:ext cx="1370013" cy="595313"/>
            <a:chOff x="4071" y="1962"/>
            <a:chExt cx="1414" cy="588"/>
          </a:xfrm>
        </p:grpSpPr>
        <p:sp>
          <p:nvSpPr>
            <p:cNvPr id="83" name="Freeform 381">
              <a:extLst>
                <a:ext uri="{FF2B5EF4-FFF2-40B4-BE49-F238E27FC236}">
                  <a16:creationId xmlns:a16="http://schemas.microsoft.com/office/drawing/2014/main" id="{C2E736AD-DD9E-483B-B0CB-BDE70605A3A7}"/>
                </a:ext>
              </a:extLst>
            </p:cNvPr>
            <p:cNvSpPr>
              <a:spLocks/>
            </p:cNvSpPr>
            <p:nvPr userDrawn="1"/>
          </p:nvSpPr>
          <p:spPr bwMode="gray">
            <a:xfrm>
              <a:off x="4801" y="1945"/>
              <a:ext cx="667" cy="557"/>
            </a:xfrm>
            <a:custGeom>
              <a:avLst/>
              <a:gdLst>
                <a:gd name="T0" fmla="*/ 369 w 667"/>
                <a:gd name="T1" fmla="*/ 51 h 556"/>
                <a:gd name="T2" fmla="*/ 568 w 667"/>
                <a:gd name="T3" fmla="*/ 51 h 556"/>
                <a:gd name="T4" fmla="*/ 619 w 667"/>
                <a:gd name="T5" fmla="*/ 266 h 556"/>
                <a:gd name="T6" fmla="*/ 351 w 667"/>
                <a:gd name="T7" fmla="*/ 448 h 556"/>
                <a:gd name="T8" fmla="*/ 221 w 667"/>
                <a:gd name="T9" fmla="*/ 499 h 556"/>
                <a:gd name="T10" fmla="*/ 63 w 667"/>
                <a:gd name="T11" fmla="*/ 452 h 556"/>
                <a:gd name="T12" fmla="*/ 54 w 667"/>
                <a:gd name="T13" fmla="*/ 434 h 556"/>
                <a:gd name="T14" fmla="*/ 32 w 667"/>
                <a:gd name="T15" fmla="*/ 367 h 556"/>
                <a:gd name="T16" fmla="*/ 158 w 667"/>
                <a:gd name="T17" fmla="*/ 270 h 556"/>
                <a:gd name="T18" fmla="*/ 219 w 667"/>
                <a:gd name="T19" fmla="*/ 303 h 556"/>
                <a:gd name="T20" fmla="*/ 321 w 667"/>
                <a:gd name="T21" fmla="*/ 458 h 556"/>
                <a:gd name="T22" fmla="*/ 232 w 667"/>
                <a:gd name="T23" fmla="*/ 290 h 556"/>
                <a:gd name="T24" fmla="*/ 149 w 667"/>
                <a:gd name="T25" fmla="*/ 241 h 556"/>
                <a:gd name="T26" fmla="*/ 23 w 667"/>
                <a:gd name="T27" fmla="*/ 331 h 556"/>
                <a:gd name="T28" fmla="*/ 4 w 667"/>
                <a:gd name="T29" fmla="*/ 409 h 556"/>
                <a:gd name="T30" fmla="*/ 59 w 667"/>
                <a:gd name="T31" fmla="*/ 508 h 556"/>
                <a:gd name="T32" fmla="*/ 94 w 667"/>
                <a:gd name="T33" fmla="*/ 538 h 556"/>
                <a:gd name="T34" fmla="*/ 130 w 667"/>
                <a:gd name="T35" fmla="*/ 559 h 556"/>
                <a:gd name="T36" fmla="*/ 159 w 667"/>
                <a:gd name="T37" fmla="*/ 564 h 556"/>
                <a:gd name="T38" fmla="*/ 203 w 667"/>
                <a:gd name="T39" fmla="*/ 552 h 556"/>
                <a:gd name="T40" fmla="*/ 366 w 667"/>
                <a:gd name="T41" fmla="*/ 480 h 556"/>
                <a:gd name="T42" fmla="*/ 419 w 667"/>
                <a:gd name="T43" fmla="*/ 457 h 556"/>
                <a:gd name="T44" fmla="*/ 495 w 667"/>
                <a:gd name="T45" fmla="*/ 422 h 556"/>
                <a:gd name="T46" fmla="*/ 540 w 667"/>
                <a:gd name="T47" fmla="*/ 396 h 556"/>
                <a:gd name="T48" fmla="*/ 591 w 667"/>
                <a:gd name="T49" fmla="*/ 359 h 556"/>
                <a:gd name="T50" fmla="*/ 623 w 667"/>
                <a:gd name="T51" fmla="*/ 321 h 556"/>
                <a:gd name="T52" fmla="*/ 647 w 667"/>
                <a:gd name="T53" fmla="*/ 261 h 556"/>
                <a:gd name="T54" fmla="*/ 658 w 667"/>
                <a:gd name="T55" fmla="*/ 232 h 556"/>
                <a:gd name="T56" fmla="*/ 668 w 667"/>
                <a:gd name="T57" fmla="*/ 159 h 556"/>
                <a:gd name="T58" fmla="*/ 588 w 667"/>
                <a:gd name="T59" fmla="*/ 38 h 556"/>
                <a:gd name="T60" fmla="*/ 529 w 667"/>
                <a:gd name="T61" fmla="*/ 10 h 556"/>
                <a:gd name="T62" fmla="*/ 489 w 667"/>
                <a:gd name="T63" fmla="*/ 1 h 556"/>
                <a:gd name="T64" fmla="*/ 451 w 667"/>
                <a:gd name="T65" fmla="*/ 1 h 556"/>
                <a:gd name="T66" fmla="*/ 415 w 667"/>
                <a:gd name="T67" fmla="*/ 9 h 556"/>
                <a:gd name="T68" fmla="*/ 382 w 667"/>
                <a:gd name="T69" fmla="*/ 23 h 556"/>
                <a:gd name="T70" fmla="*/ 335 w 667"/>
                <a:gd name="T71" fmla="*/ 46 h 556"/>
                <a:gd name="T72" fmla="*/ 296 w 667"/>
                <a:gd name="T73" fmla="*/ 68 h 556"/>
                <a:gd name="T74" fmla="*/ 260 w 667"/>
                <a:gd name="T75" fmla="*/ 94 h 556"/>
                <a:gd name="T76" fmla="*/ 237 w 667"/>
                <a:gd name="T77" fmla="*/ 114 h 556"/>
                <a:gd name="T78" fmla="*/ 206 w 667"/>
                <a:gd name="T79" fmla="*/ 144 h 556"/>
                <a:gd name="T80" fmla="*/ 149 w 667"/>
                <a:gd name="T81" fmla="*/ 198 h 5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67" h="556">
                  <a:moveTo>
                    <a:pt x="171" y="189"/>
                  </a:moveTo>
                  <a:lnTo>
                    <a:pt x="368" y="51"/>
                  </a:lnTo>
                  <a:cubicBezTo>
                    <a:pt x="417" y="23"/>
                    <a:pt x="435" y="20"/>
                    <a:pt x="468" y="20"/>
                  </a:cubicBezTo>
                  <a:cubicBezTo>
                    <a:pt x="501" y="20"/>
                    <a:pt x="537" y="28"/>
                    <a:pt x="567" y="51"/>
                  </a:cubicBezTo>
                  <a:cubicBezTo>
                    <a:pt x="597" y="74"/>
                    <a:pt x="642" y="122"/>
                    <a:pt x="650" y="158"/>
                  </a:cubicBezTo>
                  <a:cubicBezTo>
                    <a:pt x="658" y="194"/>
                    <a:pt x="650" y="228"/>
                    <a:pt x="618" y="266"/>
                  </a:cubicBezTo>
                  <a:cubicBezTo>
                    <a:pt x="586" y="304"/>
                    <a:pt x="500" y="355"/>
                    <a:pt x="455" y="384"/>
                  </a:cubicBezTo>
                  <a:lnTo>
                    <a:pt x="350" y="440"/>
                  </a:lnTo>
                  <a:lnTo>
                    <a:pt x="298" y="464"/>
                  </a:lnTo>
                  <a:lnTo>
                    <a:pt x="221" y="491"/>
                  </a:lnTo>
                  <a:lnTo>
                    <a:pt x="141" y="515"/>
                  </a:lnTo>
                  <a:lnTo>
                    <a:pt x="63" y="444"/>
                  </a:lnTo>
                  <a:lnTo>
                    <a:pt x="221" y="317"/>
                  </a:lnTo>
                  <a:lnTo>
                    <a:pt x="54" y="426"/>
                  </a:lnTo>
                  <a:lnTo>
                    <a:pt x="33" y="391"/>
                  </a:lnTo>
                  <a:lnTo>
                    <a:pt x="32" y="359"/>
                  </a:lnTo>
                  <a:lnTo>
                    <a:pt x="120" y="266"/>
                  </a:lnTo>
                  <a:lnTo>
                    <a:pt x="158" y="270"/>
                  </a:lnTo>
                  <a:lnTo>
                    <a:pt x="187" y="280"/>
                  </a:lnTo>
                  <a:lnTo>
                    <a:pt x="219" y="295"/>
                  </a:lnTo>
                  <a:lnTo>
                    <a:pt x="284" y="368"/>
                  </a:lnTo>
                  <a:lnTo>
                    <a:pt x="321" y="450"/>
                  </a:lnTo>
                  <a:lnTo>
                    <a:pt x="294" y="363"/>
                  </a:lnTo>
                  <a:lnTo>
                    <a:pt x="232" y="282"/>
                  </a:lnTo>
                  <a:lnTo>
                    <a:pt x="193" y="255"/>
                  </a:lnTo>
                  <a:lnTo>
                    <a:pt x="149" y="241"/>
                  </a:lnTo>
                  <a:lnTo>
                    <a:pt x="99" y="243"/>
                  </a:lnTo>
                  <a:lnTo>
                    <a:pt x="23" y="323"/>
                  </a:lnTo>
                  <a:lnTo>
                    <a:pt x="0" y="376"/>
                  </a:lnTo>
                  <a:lnTo>
                    <a:pt x="4" y="401"/>
                  </a:lnTo>
                  <a:lnTo>
                    <a:pt x="21" y="447"/>
                  </a:lnTo>
                  <a:lnTo>
                    <a:pt x="59" y="500"/>
                  </a:lnTo>
                  <a:lnTo>
                    <a:pt x="77" y="517"/>
                  </a:lnTo>
                  <a:lnTo>
                    <a:pt x="94" y="530"/>
                  </a:lnTo>
                  <a:lnTo>
                    <a:pt x="113" y="543"/>
                  </a:lnTo>
                  <a:lnTo>
                    <a:pt x="130" y="551"/>
                  </a:lnTo>
                  <a:lnTo>
                    <a:pt x="144" y="556"/>
                  </a:lnTo>
                  <a:lnTo>
                    <a:pt x="159" y="556"/>
                  </a:lnTo>
                  <a:lnTo>
                    <a:pt x="173" y="555"/>
                  </a:lnTo>
                  <a:lnTo>
                    <a:pt x="203" y="544"/>
                  </a:lnTo>
                  <a:lnTo>
                    <a:pt x="244" y="524"/>
                  </a:lnTo>
                  <a:lnTo>
                    <a:pt x="365" y="472"/>
                  </a:lnTo>
                  <a:lnTo>
                    <a:pt x="392" y="460"/>
                  </a:lnTo>
                  <a:lnTo>
                    <a:pt x="418" y="449"/>
                  </a:lnTo>
                  <a:lnTo>
                    <a:pt x="445" y="438"/>
                  </a:lnTo>
                  <a:lnTo>
                    <a:pt x="494" y="414"/>
                  </a:lnTo>
                  <a:lnTo>
                    <a:pt x="516" y="401"/>
                  </a:lnTo>
                  <a:lnTo>
                    <a:pt x="539" y="388"/>
                  </a:lnTo>
                  <a:lnTo>
                    <a:pt x="560" y="375"/>
                  </a:lnTo>
                  <a:lnTo>
                    <a:pt x="590" y="351"/>
                  </a:lnTo>
                  <a:lnTo>
                    <a:pt x="614" y="324"/>
                  </a:lnTo>
                  <a:lnTo>
                    <a:pt x="622" y="313"/>
                  </a:lnTo>
                  <a:lnTo>
                    <a:pt x="641" y="275"/>
                  </a:lnTo>
                  <a:lnTo>
                    <a:pt x="646" y="261"/>
                  </a:lnTo>
                  <a:lnTo>
                    <a:pt x="653" y="246"/>
                  </a:lnTo>
                  <a:lnTo>
                    <a:pt x="657" y="232"/>
                  </a:lnTo>
                  <a:lnTo>
                    <a:pt x="667" y="188"/>
                  </a:lnTo>
                  <a:lnTo>
                    <a:pt x="667" y="159"/>
                  </a:lnTo>
                  <a:lnTo>
                    <a:pt x="652" y="104"/>
                  </a:lnTo>
                  <a:lnTo>
                    <a:pt x="587" y="38"/>
                  </a:lnTo>
                  <a:lnTo>
                    <a:pt x="547" y="17"/>
                  </a:lnTo>
                  <a:lnTo>
                    <a:pt x="528" y="10"/>
                  </a:lnTo>
                  <a:lnTo>
                    <a:pt x="508" y="5"/>
                  </a:lnTo>
                  <a:lnTo>
                    <a:pt x="488" y="1"/>
                  </a:lnTo>
                  <a:lnTo>
                    <a:pt x="468" y="0"/>
                  </a:lnTo>
                  <a:lnTo>
                    <a:pt x="450" y="1"/>
                  </a:lnTo>
                  <a:lnTo>
                    <a:pt x="431" y="4"/>
                  </a:lnTo>
                  <a:lnTo>
                    <a:pt x="414" y="9"/>
                  </a:lnTo>
                  <a:lnTo>
                    <a:pt x="397" y="16"/>
                  </a:lnTo>
                  <a:lnTo>
                    <a:pt x="381" y="23"/>
                  </a:lnTo>
                  <a:lnTo>
                    <a:pt x="348" y="38"/>
                  </a:lnTo>
                  <a:lnTo>
                    <a:pt x="334" y="46"/>
                  </a:lnTo>
                  <a:lnTo>
                    <a:pt x="308" y="60"/>
                  </a:lnTo>
                  <a:lnTo>
                    <a:pt x="296" y="68"/>
                  </a:lnTo>
                  <a:lnTo>
                    <a:pt x="284" y="77"/>
                  </a:lnTo>
                  <a:lnTo>
                    <a:pt x="260" y="94"/>
                  </a:lnTo>
                  <a:lnTo>
                    <a:pt x="249" y="104"/>
                  </a:lnTo>
                  <a:lnTo>
                    <a:pt x="237" y="114"/>
                  </a:lnTo>
                  <a:lnTo>
                    <a:pt x="216" y="135"/>
                  </a:lnTo>
                  <a:lnTo>
                    <a:pt x="206" y="144"/>
                  </a:lnTo>
                  <a:lnTo>
                    <a:pt x="183" y="165"/>
                  </a:lnTo>
                  <a:lnTo>
                    <a:pt x="149" y="198"/>
                  </a:lnTo>
                  <a:lnTo>
                    <a:pt x="128" y="220"/>
                  </a:lnTo>
                </a:path>
              </a:pathLst>
            </a:custGeom>
            <a:solidFill>
              <a:srgbClr val="FFFFFF">
                <a:alpha val="49019"/>
              </a:srgbClr>
            </a:solidFill>
            <a:ln w="9525">
              <a:solidFill>
                <a:srgbClr val="FFFFFF">
                  <a:alpha val="50195"/>
                </a:srgbClr>
              </a:solidFill>
              <a:round/>
              <a:headEnd/>
              <a:tailEnd/>
            </a:ln>
          </p:spPr>
          <p:txBody>
            <a:bodyPr/>
            <a:lstStyle/>
            <a:p>
              <a:endParaRPr lang="zh-CN" altLang="en-US"/>
            </a:p>
          </p:txBody>
        </p:sp>
        <p:sp>
          <p:nvSpPr>
            <p:cNvPr id="84" name="Freeform 382">
              <a:extLst>
                <a:ext uri="{FF2B5EF4-FFF2-40B4-BE49-F238E27FC236}">
                  <a16:creationId xmlns:a16="http://schemas.microsoft.com/office/drawing/2014/main" id="{9856A737-CFEB-4DB7-8E42-1EF34E2DA693}"/>
                </a:ext>
              </a:extLst>
            </p:cNvPr>
            <p:cNvSpPr>
              <a:spLocks/>
            </p:cNvSpPr>
            <p:nvPr userDrawn="1"/>
          </p:nvSpPr>
          <p:spPr bwMode="gray">
            <a:xfrm>
              <a:off x="4064" y="2402"/>
              <a:ext cx="783" cy="141"/>
            </a:xfrm>
            <a:custGeom>
              <a:avLst/>
              <a:gdLst>
                <a:gd name="T0" fmla="*/ 1 w 781"/>
                <a:gd name="T1" fmla="*/ 126 h 140"/>
                <a:gd name="T2" fmla="*/ 193 w 781"/>
                <a:gd name="T3" fmla="*/ 22 h 140"/>
                <a:gd name="T4" fmla="*/ 585 w 781"/>
                <a:gd name="T5" fmla="*/ 126 h 140"/>
                <a:gd name="T6" fmla="*/ 784 w 781"/>
                <a:gd name="T7" fmla="*/ 0 h 140"/>
                <a:gd name="T8" fmla="*/ 797 w 781"/>
                <a:gd name="T9" fmla="*/ 18 h 140"/>
                <a:gd name="T10" fmla="*/ 602 w 781"/>
                <a:gd name="T11" fmla="*/ 146 h 140"/>
                <a:gd name="T12" fmla="*/ 206 w 781"/>
                <a:gd name="T13" fmla="*/ 40 h 140"/>
                <a:gd name="T14" fmla="*/ 1 w 781"/>
                <a:gd name="T15" fmla="*/ 126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1" h="140">
                  <a:moveTo>
                    <a:pt x="1" y="118"/>
                  </a:moveTo>
                  <a:cubicBezTo>
                    <a:pt x="0" y="115"/>
                    <a:pt x="97" y="22"/>
                    <a:pt x="193" y="22"/>
                  </a:cubicBezTo>
                  <a:cubicBezTo>
                    <a:pt x="289" y="22"/>
                    <a:pt x="483" y="123"/>
                    <a:pt x="577" y="118"/>
                  </a:cubicBezTo>
                  <a:cubicBezTo>
                    <a:pt x="671" y="113"/>
                    <a:pt x="734" y="15"/>
                    <a:pt x="768" y="0"/>
                  </a:cubicBezTo>
                  <a:lnTo>
                    <a:pt x="781" y="18"/>
                  </a:lnTo>
                  <a:cubicBezTo>
                    <a:pt x="751" y="41"/>
                    <a:pt x="683" y="134"/>
                    <a:pt x="586" y="138"/>
                  </a:cubicBezTo>
                  <a:cubicBezTo>
                    <a:pt x="489" y="140"/>
                    <a:pt x="295" y="43"/>
                    <a:pt x="198" y="40"/>
                  </a:cubicBezTo>
                  <a:cubicBezTo>
                    <a:pt x="101" y="37"/>
                    <a:pt x="42" y="102"/>
                    <a:pt x="1" y="118"/>
                  </a:cubicBezTo>
                  <a:close/>
                </a:path>
              </a:pathLst>
            </a:custGeom>
            <a:solidFill>
              <a:srgbClr val="FFFFFF">
                <a:alpha val="49019"/>
              </a:srgbClr>
            </a:solidFill>
            <a:ln w="9525">
              <a:solidFill>
                <a:srgbClr val="FFFFFF">
                  <a:alpha val="50195"/>
                </a:srgbClr>
              </a:solidFill>
              <a:round/>
              <a:headEnd/>
              <a:tailEnd/>
            </a:ln>
          </p:spPr>
          <p:txBody>
            <a:bodyPr/>
            <a:lstStyle/>
            <a:p>
              <a:endParaRPr lang="zh-CN" altLang="en-US"/>
            </a:p>
          </p:txBody>
        </p:sp>
      </p:grpSp>
      <p:pic>
        <p:nvPicPr>
          <p:cNvPr id="85" name="Picture 225" descr="1">
            <a:extLst>
              <a:ext uri="{FF2B5EF4-FFF2-40B4-BE49-F238E27FC236}">
                <a16:creationId xmlns:a16="http://schemas.microsoft.com/office/drawing/2014/main" id="{142B3FFC-4F73-478F-BB03-AF59CDA503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8932" r="57191" b="28641"/>
          <a:stretch>
            <a:fillRect/>
          </a:stretch>
        </p:blipFill>
        <p:spPr bwMode="gray">
          <a:xfrm>
            <a:off x="4800600" y="4114800"/>
            <a:ext cx="1011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1" name="Rectangle 249"/>
          <p:cNvSpPr>
            <a:spLocks noGrp="1" noChangeArrowheads="1"/>
          </p:cNvSpPr>
          <p:nvPr>
            <p:ph type="ctrTitle" sz="quarter"/>
          </p:nvPr>
        </p:nvSpPr>
        <p:spPr bwMode="gray">
          <a:xfrm>
            <a:off x="533400" y="533400"/>
            <a:ext cx="7772400" cy="1470025"/>
          </a:xfrm>
        </p:spPr>
        <p:txBody>
          <a:bodyPr/>
          <a:lstStyle>
            <a:lvl1pPr>
              <a:defRPr sz="5400"/>
            </a:lvl1pPr>
          </a:lstStyle>
          <a:p>
            <a:pPr lvl="0"/>
            <a:r>
              <a:rPr lang="zh-CN" altLang="en-US" noProof="0"/>
              <a:t>单击此处编辑母版标题样式</a:t>
            </a:r>
          </a:p>
        </p:txBody>
      </p:sp>
      <p:sp>
        <p:nvSpPr>
          <p:cNvPr id="3322" name="Rectangle 250"/>
          <p:cNvSpPr>
            <a:spLocks noGrp="1" noChangeArrowheads="1"/>
          </p:cNvSpPr>
          <p:nvPr>
            <p:ph type="subTitle" sz="quarter" idx="1"/>
          </p:nvPr>
        </p:nvSpPr>
        <p:spPr>
          <a:xfrm>
            <a:off x="533400" y="2057400"/>
            <a:ext cx="6400800" cy="533400"/>
          </a:xfrm>
        </p:spPr>
        <p:txBody>
          <a:bodyPr/>
          <a:lstStyle>
            <a:lvl1pPr marL="0" indent="0">
              <a:buFont typeface="Arial" charset="0"/>
              <a:buNone/>
              <a:defRPr sz="2000"/>
            </a:lvl1pPr>
          </a:lstStyle>
          <a:p>
            <a:pPr lvl="0"/>
            <a:r>
              <a:rPr lang="zh-CN" altLang="en-US" noProof="0"/>
              <a:t>单击此处编辑母版副标题样式</a:t>
            </a:r>
          </a:p>
        </p:txBody>
      </p:sp>
      <p:sp>
        <p:nvSpPr>
          <p:cNvPr id="86" name="Rectangle 4">
            <a:extLst>
              <a:ext uri="{FF2B5EF4-FFF2-40B4-BE49-F238E27FC236}">
                <a16:creationId xmlns:a16="http://schemas.microsoft.com/office/drawing/2014/main" id="{E90E6606-59A3-43D1-A0FE-6AEB64BB05B7}"/>
              </a:ext>
            </a:extLst>
          </p:cNvPr>
          <p:cNvSpPr>
            <a:spLocks noGrp="1" noChangeArrowheads="1"/>
          </p:cNvSpPr>
          <p:nvPr>
            <p:ph type="dt" sz="half" idx="10"/>
          </p:nvPr>
        </p:nvSpPr>
        <p:spPr>
          <a:xfrm>
            <a:off x="6781800" y="6477000"/>
            <a:ext cx="2133600" cy="244475"/>
          </a:xfrm>
        </p:spPr>
        <p:txBody>
          <a:bodyPr/>
          <a:lstStyle>
            <a:lvl1pPr>
              <a:defRPr sz="1000">
                <a:solidFill>
                  <a:srgbClr val="FFFFFF"/>
                </a:solidFill>
              </a:defRPr>
            </a:lvl1pPr>
          </a:lstStyle>
          <a:p>
            <a:pPr>
              <a:defRPr/>
            </a:pPr>
            <a:endParaRPr lang="en-US" altLang="zh-CN"/>
          </a:p>
        </p:txBody>
      </p:sp>
      <p:sp>
        <p:nvSpPr>
          <p:cNvPr id="87" name="Rectangle 5">
            <a:extLst>
              <a:ext uri="{FF2B5EF4-FFF2-40B4-BE49-F238E27FC236}">
                <a16:creationId xmlns:a16="http://schemas.microsoft.com/office/drawing/2014/main" id="{B1868663-A953-4407-A800-CB16B9B2F15D}"/>
              </a:ext>
            </a:extLst>
          </p:cNvPr>
          <p:cNvSpPr>
            <a:spLocks noGrp="1" noChangeArrowheads="1"/>
          </p:cNvSpPr>
          <p:nvPr>
            <p:ph type="ftr" sz="quarter" idx="11"/>
          </p:nvPr>
        </p:nvSpPr>
        <p:spPr>
          <a:xfrm>
            <a:off x="228600" y="6461125"/>
            <a:ext cx="2895600" cy="244475"/>
          </a:xfrm>
        </p:spPr>
        <p:txBody>
          <a:bodyPr/>
          <a:lstStyle>
            <a:lvl1pPr>
              <a:defRPr sz="1000">
                <a:solidFill>
                  <a:srgbClr val="FFFFFF"/>
                </a:solidFill>
              </a:defRPr>
            </a:lvl1pPr>
          </a:lstStyle>
          <a:p>
            <a:pPr>
              <a:defRPr/>
            </a:pPr>
            <a:r>
              <a:rPr lang="en-US" altLang="zh-CN"/>
              <a:t>www.themegallery.com</a:t>
            </a:r>
          </a:p>
        </p:txBody>
      </p:sp>
      <p:sp>
        <p:nvSpPr>
          <p:cNvPr id="88" name="Rectangle 6">
            <a:extLst>
              <a:ext uri="{FF2B5EF4-FFF2-40B4-BE49-F238E27FC236}">
                <a16:creationId xmlns:a16="http://schemas.microsoft.com/office/drawing/2014/main" id="{C97300C9-6606-4B57-9082-62FF608EBE52}"/>
              </a:ext>
            </a:extLst>
          </p:cNvPr>
          <p:cNvSpPr>
            <a:spLocks noGrp="1" noChangeArrowheads="1"/>
          </p:cNvSpPr>
          <p:nvPr>
            <p:ph type="sldNum" sz="quarter" idx="12"/>
          </p:nvPr>
        </p:nvSpPr>
        <p:spPr>
          <a:xfrm>
            <a:off x="3886200" y="6477000"/>
            <a:ext cx="533400" cy="244475"/>
          </a:xfrm>
        </p:spPr>
        <p:txBody>
          <a:bodyPr/>
          <a:lstStyle>
            <a:lvl1pPr algn="ctr">
              <a:defRPr sz="1000">
                <a:solidFill>
                  <a:srgbClr val="FFFFFF"/>
                </a:solidFill>
              </a:defRPr>
            </a:lvl1pPr>
          </a:lstStyle>
          <a:p>
            <a:fld id="{AA0085A0-452F-4EC8-9C14-11D72D607A04}" type="slidenum">
              <a:rPr lang="zh-CN" altLang="en-US"/>
              <a:pPr/>
              <a:t>‹#›</a:t>
            </a:fld>
            <a:endParaRPr lang="en-US" altLang="zh-CN"/>
          </a:p>
        </p:txBody>
      </p:sp>
    </p:spTree>
    <p:extLst>
      <p:ext uri="{BB962C8B-B14F-4D97-AF65-F5344CB8AC3E}">
        <p14:creationId xmlns:p14="http://schemas.microsoft.com/office/powerpoint/2010/main" val="1910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9" presetClass="entr" presetSubtype="0" fill="hold" nodeType="withEffect">
                                  <p:stCondLst>
                                    <p:cond delay="500"/>
                                  </p:stCondLst>
                                  <p:childTnLst>
                                    <p:set>
                                      <p:cBhvr>
                                        <p:cTn id="9" dur="1" fill="hold">
                                          <p:stCondLst>
                                            <p:cond delay="0"/>
                                          </p:stCondLst>
                                        </p:cTn>
                                        <p:tgtEl>
                                          <p:spTgt spid="85"/>
                                        </p:tgtEl>
                                        <p:attrNameLst>
                                          <p:attrName>style.visibility</p:attrName>
                                        </p:attrNameLst>
                                      </p:cBhvr>
                                      <p:to>
                                        <p:strVal val="visible"/>
                                      </p:to>
                                    </p:set>
                                    <p:animEffect transition="in" filter="dissolve">
                                      <p:cBhvr>
                                        <p:cTn id="10" dur="500"/>
                                        <p:tgtEl>
                                          <p:spTgt spid="85"/>
                                        </p:tgtEl>
                                      </p:cBhvr>
                                    </p:animEffect>
                                  </p:childTnLst>
                                </p:cTn>
                              </p:par>
                              <p:par>
                                <p:cTn id="11" presetID="9" presetClass="entr" presetSubtype="0" fill="hold" nodeType="withEffect">
                                  <p:stCondLst>
                                    <p:cond delay="500"/>
                                  </p:stCondLst>
                                  <p:childTnLst>
                                    <p:set>
                                      <p:cBhvr>
                                        <p:cTn id="12" dur="1" fill="hold">
                                          <p:stCondLst>
                                            <p:cond delay="0"/>
                                          </p:stCondLst>
                                        </p:cTn>
                                        <p:tgtEl>
                                          <p:spTgt spid="81"/>
                                        </p:tgtEl>
                                        <p:attrNameLst>
                                          <p:attrName>style.visibility</p:attrName>
                                        </p:attrNameLst>
                                      </p:cBhvr>
                                      <p:to>
                                        <p:strVal val="visible"/>
                                      </p:to>
                                    </p:set>
                                    <p:animEffect transition="in" filter="dissolve">
                                      <p:cBhvr>
                                        <p:cTn id="13" dur="500"/>
                                        <p:tgtEl>
                                          <p:spTgt spid="81"/>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53" presetClass="entr" presetSubtype="0" fill="hold" nodeType="withEffect">
                                  <p:stCondLst>
                                    <p:cond delay="4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0" fill="hold" nodeType="withEffect">
                                  <p:stCondLst>
                                    <p:cond delay="40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22" presetClass="entr" presetSubtype="4" fill="hold" nodeType="withEffect">
                                  <p:stCondLst>
                                    <p:cond delay="70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par>
                                <p:cTn id="34" presetID="53" presetClass="entr" presetSubtype="0" fill="hold" nodeType="withEffect">
                                  <p:stCondLst>
                                    <p:cond delay="1000"/>
                                  </p:stCondLst>
                                  <p:childTnLst>
                                    <p:set>
                                      <p:cBhvr>
                                        <p:cTn id="35" dur="1" fill="hold">
                                          <p:stCondLst>
                                            <p:cond delay="0"/>
                                          </p:stCondLst>
                                        </p:cTn>
                                        <p:tgtEl>
                                          <p:spTgt spid="65"/>
                                        </p:tgtEl>
                                        <p:attrNameLst>
                                          <p:attrName>style.visibility</p:attrName>
                                        </p:attrNameLst>
                                      </p:cBhvr>
                                      <p:to>
                                        <p:strVal val="visible"/>
                                      </p:to>
                                    </p:set>
                                    <p:anim calcmode="lin" valueType="num">
                                      <p:cBhvr>
                                        <p:cTn id="36" dur="500" fill="hold"/>
                                        <p:tgtEl>
                                          <p:spTgt spid="65"/>
                                        </p:tgtEl>
                                        <p:attrNameLst>
                                          <p:attrName>ppt_w</p:attrName>
                                        </p:attrNameLst>
                                      </p:cBhvr>
                                      <p:tavLst>
                                        <p:tav tm="0">
                                          <p:val>
                                            <p:fltVal val="0"/>
                                          </p:val>
                                        </p:tav>
                                        <p:tav tm="100000">
                                          <p:val>
                                            <p:strVal val="#ppt_w"/>
                                          </p:val>
                                        </p:tav>
                                      </p:tavLst>
                                    </p:anim>
                                    <p:anim calcmode="lin" valueType="num">
                                      <p:cBhvr>
                                        <p:cTn id="37" dur="500" fill="hold"/>
                                        <p:tgtEl>
                                          <p:spTgt spid="65"/>
                                        </p:tgtEl>
                                        <p:attrNameLst>
                                          <p:attrName>ppt_h</p:attrName>
                                        </p:attrNameLst>
                                      </p:cBhvr>
                                      <p:tavLst>
                                        <p:tav tm="0">
                                          <p:val>
                                            <p:fltVal val="0"/>
                                          </p:val>
                                        </p:tav>
                                        <p:tav tm="100000">
                                          <p:val>
                                            <p:strVal val="#ppt_h"/>
                                          </p:val>
                                        </p:tav>
                                      </p:tavLst>
                                    </p:anim>
                                    <p:animEffect transition="in" filter="fade">
                                      <p:cBhvr>
                                        <p:cTn id="38" dur="500"/>
                                        <p:tgtEl>
                                          <p:spTgt spid="65"/>
                                        </p:tgtEl>
                                      </p:cBhvr>
                                    </p:animEffect>
                                  </p:childTnLst>
                                </p:cTn>
                              </p:par>
                              <p:par>
                                <p:cTn id="39" presetID="53" presetClass="entr" presetSubtype="0" fill="hold" nodeType="withEffect">
                                  <p:stCondLst>
                                    <p:cond delay="100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par>
                                <p:cTn id="44" presetID="22" presetClass="entr" presetSubtype="4" fill="hold" nodeType="withEffect">
                                  <p:stCondLst>
                                    <p:cond delay="80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par>
                                <p:cTn id="47" presetID="53" presetClass="entr" presetSubtype="0" fill="hold" nodeType="withEffect">
                                  <p:stCondLst>
                                    <p:cond delay="1000"/>
                                  </p:stCondLst>
                                  <p:childTnLst>
                                    <p:set>
                                      <p:cBhvr>
                                        <p:cTn id="48" dur="1" fill="hold">
                                          <p:stCondLst>
                                            <p:cond delay="0"/>
                                          </p:stCondLst>
                                        </p:cTn>
                                        <p:tgtEl>
                                          <p:spTgt spid="82"/>
                                        </p:tgtEl>
                                        <p:attrNameLst>
                                          <p:attrName>style.visibility</p:attrName>
                                        </p:attrNameLst>
                                      </p:cBhvr>
                                      <p:to>
                                        <p:strVal val="visible"/>
                                      </p:to>
                                    </p:set>
                                    <p:anim calcmode="lin" valueType="num">
                                      <p:cBhvr>
                                        <p:cTn id="49" dur="500" fill="hold"/>
                                        <p:tgtEl>
                                          <p:spTgt spid="82"/>
                                        </p:tgtEl>
                                        <p:attrNameLst>
                                          <p:attrName>ppt_w</p:attrName>
                                        </p:attrNameLst>
                                      </p:cBhvr>
                                      <p:tavLst>
                                        <p:tav tm="0">
                                          <p:val>
                                            <p:fltVal val="0"/>
                                          </p:val>
                                        </p:tav>
                                        <p:tav tm="100000">
                                          <p:val>
                                            <p:strVal val="#ppt_w"/>
                                          </p:val>
                                        </p:tav>
                                      </p:tavLst>
                                    </p:anim>
                                    <p:anim calcmode="lin" valueType="num">
                                      <p:cBhvr>
                                        <p:cTn id="50" dur="500" fill="hold"/>
                                        <p:tgtEl>
                                          <p:spTgt spid="82"/>
                                        </p:tgtEl>
                                        <p:attrNameLst>
                                          <p:attrName>ppt_h</p:attrName>
                                        </p:attrNameLst>
                                      </p:cBhvr>
                                      <p:tavLst>
                                        <p:tav tm="0">
                                          <p:val>
                                            <p:fltVal val="0"/>
                                          </p:val>
                                        </p:tav>
                                        <p:tav tm="100000">
                                          <p:val>
                                            <p:strVal val="#ppt_h"/>
                                          </p:val>
                                        </p:tav>
                                      </p:tavLst>
                                    </p:anim>
                                    <p:animEffect transition="in" filter="fade">
                                      <p:cBhvr>
                                        <p:cTn id="51" dur="500"/>
                                        <p:tgtEl>
                                          <p:spTgt spid="82"/>
                                        </p:tgtEl>
                                      </p:cBhvr>
                                    </p:animEffect>
                                  </p:childTnLst>
                                </p:cTn>
                              </p:par>
                              <p:par>
                                <p:cTn id="52" presetID="22" presetClass="entr" presetSubtype="4" fill="hold" nodeType="withEffect">
                                  <p:stCondLst>
                                    <p:cond delay="110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500"/>
                                        <p:tgtEl>
                                          <p:spTgt spid="9"/>
                                        </p:tgtEl>
                                      </p:cBhvr>
                                    </p:animEffect>
                                  </p:childTnLst>
                                </p:cTn>
                              </p:par>
                              <p:par>
                                <p:cTn id="55" presetID="53" presetClass="entr" presetSubtype="0" fill="hold" nodeType="withEffect">
                                  <p:stCondLst>
                                    <p:cond delay="1300"/>
                                  </p:stCondLst>
                                  <p:childTnLst>
                                    <p:set>
                                      <p:cBhvr>
                                        <p:cTn id="56" dur="1" fill="hold">
                                          <p:stCondLst>
                                            <p:cond delay="0"/>
                                          </p:stCondLst>
                                        </p:cTn>
                                        <p:tgtEl>
                                          <p:spTgt spid="33"/>
                                        </p:tgtEl>
                                        <p:attrNameLst>
                                          <p:attrName>style.visibility</p:attrName>
                                        </p:attrNameLst>
                                      </p:cBhvr>
                                      <p:to>
                                        <p:strVal val="visible"/>
                                      </p:to>
                                    </p:set>
                                    <p:anim calcmode="lin" valueType="num">
                                      <p:cBhvr>
                                        <p:cTn id="57" dur="500" fill="hold"/>
                                        <p:tgtEl>
                                          <p:spTgt spid="33"/>
                                        </p:tgtEl>
                                        <p:attrNameLst>
                                          <p:attrName>ppt_w</p:attrName>
                                        </p:attrNameLst>
                                      </p:cBhvr>
                                      <p:tavLst>
                                        <p:tav tm="0">
                                          <p:val>
                                            <p:fltVal val="0"/>
                                          </p:val>
                                        </p:tav>
                                        <p:tav tm="100000">
                                          <p:val>
                                            <p:strVal val="#ppt_w"/>
                                          </p:val>
                                        </p:tav>
                                      </p:tavLst>
                                    </p:anim>
                                    <p:anim calcmode="lin" valueType="num">
                                      <p:cBhvr>
                                        <p:cTn id="58" dur="500" fill="hold"/>
                                        <p:tgtEl>
                                          <p:spTgt spid="33"/>
                                        </p:tgtEl>
                                        <p:attrNameLst>
                                          <p:attrName>ppt_h</p:attrName>
                                        </p:attrNameLst>
                                      </p:cBhvr>
                                      <p:tavLst>
                                        <p:tav tm="0">
                                          <p:val>
                                            <p:fltVal val="0"/>
                                          </p:val>
                                        </p:tav>
                                        <p:tav tm="100000">
                                          <p:val>
                                            <p:strVal val="#ppt_h"/>
                                          </p:val>
                                        </p:tav>
                                      </p:tavLst>
                                    </p:anim>
                                    <p:animEffect transition="in" filter="fade">
                                      <p:cBhvr>
                                        <p:cTn id="59" dur="500"/>
                                        <p:tgtEl>
                                          <p:spTgt spid="33"/>
                                        </p:tgtEl>
                                      </p:cBhvr>
                                    </p:animEffect>
                                  </p:childTnLst>
                                </p:cTn>
                              </p:par>
                              <p:par>
                                <p:cTn id="60" presetID="53" presetClass="entr" presetSubtype="0" fill="hold" nodeType="withEffect">
                                  <p:stCondLst>
                                    <p:cond delay="1100"/>
                                  </p:stCondLst>
                                  <p:childTnLst>
                                    <p:set>
                                      <p:cBhvr>
                                        <p:cTn id="61" dur="1" fill="hold">
                                          <p:stCondLst>
                                            <p:cond delay="0"/>
                                          </p:stCondLst>
                                        </p:cTn>
                                        <p:tgtEl>
                                          <p:spTgt spid="4"/>
                                        </p:tgtEl>
                                        <p:attrNameLst>
                                          <p:attrName>style.visibility</p:attrName>
                                        </p:attrNameLst>
                                      </p:cBhvr>
                                      <p:to>
                                        <p:strVal val="visible"/>
                                      </p:to>
                                    </p:set>
                                    <p:anim calcmode="lin" valueType="num">
                                      <p:cBhvr>
                                        <p:cTn id="62" dur="500" fill="hold"/>
                                        <p:tgtEl>
                                          <p:spTgt spid="4"/>
                                        </p:tgtEl>
                                        <p:attrNameLst>
                                          <p:attrName>ppt_w</p:attrName>
                                        </p:attrNameLst>
                                      </p:cBhvr>
                                      <p:tavLst>
                                        <p:tav tm="0">
                                          <p:val>
                                            <p:fltVal val="0"/>
                                          </p:val>
                                        </p:tav>
                                        <p:tav tm="100000">
                                          <p:val>
                                            <p:strVal val="#ppt_w"/>
                                          </p:val>
                                        </p:tav>
                                      </p:tavLst>
                                    </p:anim>
                                    <p:anim calcmode="lin" valueType="num">
                                      <p:cBhvr>
                                        <p:cTn id="63" dur="500" fill="hold"/>
                                        <p:tgtEl>
                                          <p:spTgt spid="4"/>
                                        </p:tgtEl>
                                        <p:attrNameLst>
                                          <p:attrName>ppt_h</p:attrName>
                                        </p:attrNameLst>
                                      </p:cBhvr>
                                      <p:tavLst>
                                        <p:tav tm="0">
                                          <p:val>
                                            <p:fltVal val="0"/>
                                          </p:val>
                                        </p:tav>
                                        <p:tav tm="100000">
                                          <p:val>
                                            <p:strVal val="#ppt_h"/>
                                          </p:val>
                                        </p:tav>
                                      </p:tavLst>
                                    </p:anim>
                                    <p:animEffect transition="in" filter="fade">
                                      <p:cBhvr>
                                        <p:cTn id="64" dur="500"/>
                                        <p:tgtEl>
                                          <p:spTgt spid="4"/>
                                        </p:tgtEl>
                                      </p:cBhvr>
                                    </p:animEffect>
                                  </p:childTnLst>
                                </p:cTn>
                              </p:par>
                            </p:childTnLst>
                          </p:cTn>
                        </p:par>
                        <p:par>
                          <p:cTn id="65" fill="hold">
                            <p:stCondLst>
                              <p:cond delay="2800"/>
                            </p:stCondLst>
                            <p:childTnLst>
                              <p:par>
                                <p:cTn id="66" presetID="10" presetClass="exit" presetSubtype="0" fill="hold" nodeType="afterEffect">
                                  <p:stCondLst>
                                    <p:cond delay="0"/>
                                  </p:stCondLst>
                                  <p:childTnLst>
                                    <p:animEffect transition="out" filter="fade">
                                      <p:cBhvr>
                                        <p:cTn id="67" dur="2000"/>
                                        <p:tgtEl>
                                          <p:spTgt spid="9"/>
                                        </p:tgtEl>
                                      </p:cBhvr>
                                    </p:animEffect>
                                    <p:set>
                                      <p:cBhvr>
                                        <p:cTn id="68" dur="1" fill="hold">
                                          <p:stCondLst>
                                            <p:cond delay="1999"/>
                                          </p:stCondLst>
                                        </p:cTn>
                                        <p:tgtEl>
                                          <p:spTgt spid="9"/>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2000"/>
                                        <p:tgtEl>
                                          <p:spTgt spid="6"/>
                                        </p:tgtEl>
                                      </p:cBhvr>
                                    </p:animEffect>
                                    <p:set>
                                      <p:cBhvr>
                                        <p:cTn id="71" dur="1" fill="hold">
                                          <p:stCondLst>
                                            <p:cond delay="1999"/>
                                          </p:stCondLst>
                                        </p:cTn>
                                        <p:tgtEl>
                                          <p:spTgt spid="6"/>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2000"/>
                                        <p:tgtEl>
                                          <p:spTgt spid="5"/>
                                        </p:tgtEl>
                                      </p:cBhvr>
                                    </p:animEffect>
                                    <p:set>
                                      <p:cBhvr>
                                        <p:cTn id="74" dur="1" fill="hold">
                                          <p:stCondLst>
                                            <p:cond delay="1999"/>
                                          </p:stCondLst>
                                        </p:cTn>
                                        <p:tgtEl>
                                          <p:spTgt spid="5"/>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2000"/>
                                        <p:tgtEl>
                                          <p:spTgt spid="8"/>
                                        </p:tgtEl>
                                      </p:cBhvr>
                                    </p:animEffect>
                                    <p:set>
                                      <p:cBhvr>
                                        <p:cTn id="77" dur="1" fill="hold">
                                          <p:stCondLst>
                                            <p:cond delay="1999"/>
                                          </p:stCondLst>
                                        </p:cTn>
                                        <p:tgtEl>
                                          <p:spTgt spid="8"/>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2000"/>
                                        <p:tgtEl>
                                          <p:spTgt spid="7"/>
                                        </p:tgtEl>
                                      </p:cBhvr>
                                    </p:animEffect>
                                    <p:set>
                                      <p:cBhvr>
                                        <p:cTn id="80"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a:extLst>
              <a:ext uri="{FF2B5EF4-FFF2-40B4-BE49-F238E27FC236}">
                <a16:creationId xmlns:a16="http://schemas.microsoft.com/office/drawing/2014/main" id="{45D741E2-F183-4AF1-933D-1FEEEA7F5D5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a:extLst>
              <a:ext uri="{FF2B5EF4-FFF2-40B4-BE49-F238E27FC236}">
                <a16:creationId xmlns:a16="http://schemas.microsoft.com/office/drawing/2014/main" id="{44606622-4EF5-4306-B94B-2630A6819322}"/>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9" name="Rectangle 6">
            <a:extLst>
              <a:ext uri="{FF2B5EF4-FFF2-40B4-BE49-F238E27FC236}">
                <a16:creationId xmlns:a16="http://schemas.microsoft.com/office/drawing/2014/main" id="{B95E1CAF-F022-4E9C-B099-14E361EE813B}"/>
              </a:ext>
            </a:extLst>
          </p:cNvPr>
          <p:cNvSpPr>
            <a:spLocks noGrp="1" noChangeArrowheads="1"/>
          </p:cNvSpPr>
          <p:nvPr>
            <p:ph type="sldNum" sz="quarter" idx="12"/>
          </p:nvPr>
        </p:nvSpPr>
        <p:spPr>
          <a:ln/>
        </p:spPr>
        <p:txBody>
          <a:bodyPr/>
          <a:lstStyle>
            <a:lvl1pPr>
              <a:defRPr/>
            </a:lvl1pPr>
          </a:lstStyle>
          <a:p>
            <a:fld id="{548A0AA6-DD55-40DD-9F5C-AE2AD47F1E26}" type="slidenum">
              <a:rPr lang="zh-CN" altLang="en-US"/>
              <a:pPr/>
              <a:t>‹#›</a:t>
            </a:fld>
            <a:endParaRPr lang="en-US" altLang="zh-CN"/>
          </a:p>
        </p:txBody>
      </p:sp>
    </p:spTree>
    <p:extLst>
      <p:ext uri="{BB962C8B-B14F-4D97-AF65-F5344CB8AC3E}">
        <p14:creationId xmlns:p14="http://schemas.microsoft.com/office/powerpoint/2010/main" val="26133368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19F17272-B228-47D1-A335-ABA762A81DC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4FAAE165-B594-49D6-999C-54162320D8B8}"/>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6" name="Rectangle 6">
            <a:extLst>
              <a:ext uri="{FF2B5EF4-FFF2-40B4-BE49-F238E27FC236}">
                <a16:creationId xmlns:a16="http://schemas.microsoft.com/office/drawing/2014/main" id="{EB0E52F2-E5E4-4209-B88C-74A89FEDFC89}"/>
              </a:ext>
            </a:extLst>
          </p:cNvPr>
          <p:cNvSpPr>
            <a:spLocks noGrp="1" noChangeArrowheads="1"/>
          </p:cNvSpPr>
          <p:nvPr>
            <p:ph type="sldNum" sz="quarter" idx="12"/>
          </p:nvPr>
        </p:nvSpPr>
        <p:spPr>
          <a:ln/>
        </p:spPr>
        <p:txBody>
          <a:bodyPr/>
          <a:lstStyle>
            <a:lvl1pPr>
              <a:defRPr/>
            </a:lvl1pPr>
          </a:lstStyle>
          <a:p>
            <a:fld id="{538CDBC9-1359-4B87-8FB6-2065D8F8425B}" type="slidenum">
              <a:rPr lang="zh-CN" altLang="en-US"/>
              <a:pPr/>
              <a:t>‹#›</a:t>
            </a:fld>
            <a:endParaRPr lang="en-US" altLang="zh-CN"/>
          </a:p>
        </p:txBody>
      </p:sp>
    </p:spTree>
    <p:extLst>
      <p:ext uri="{BB962C8B-B14F-4D97-AF65-F5344CB8AC3E}">
        <p14:creationId xmlns:p14="http://schemas.microsoft.com/office/powerpoint/2010/main" val="21585063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a:extLst>
              <a:ext uri="{FF2B5EF4-FFF2-40B4-BE49-F238E27FC236}">
                <a16:creationId xmlns:a16="http://schemas.microsoft.com/office/drawing/2014/main" id="{BAF87536-6DB3-4493-AC3D-558F418F1520}"/>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E47A2ADC-AD02-4968-BED5-EE08B78A7794}"/>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6" name="Rectangle 6">
            <a:extLst>
              <a:ext uri="{FF2B5EF4-FFF2-40B4-BE49-F238E27FC236}">
                <a16:creationId xmlns:a16="http://schemas.microsoft.com/office/drawing/2014/main" id="{9D3390C6-7414-4965-8016-6E3A378046B4}"/>
              </a:ext>
            </a:extLst>
          </p:cNvPr>
          <p:cNvSpPr>
            <a:spLocks noGrp="1" noChangeArrowheads="1"/>
          </p:cNvSpPr>
          <p:nvPr>
            <p:ph type="sldNum" sz="quarter" idx="12"/>
          </p:nvPr>
        </p:nvSpPr>
        <p:spPr>
          <a:ln/>
        </p:spPr>
        <p:txBody>
          <a:bodyPr/>
          <a:lstStyle>
            <a:lvl1pPr>
              <a:defRPr/>
            </a:lvl1pPr>
          </a:lstStyle>
          <a:p>
            <a:fld id="{65AE26E4-8560-4054-9704-F169AEE56691}" type="slidenum">
              <a:rPr lang="zh-CN" altLang="en-US"/>
              <a:pPr/>
              <a:t>‹#›</a:t>
            </a:fld>
            <a:endParaRPr lang="en-US" altLang="zh-CN"/>
          </a:p>
        </p:txBody>
      </p:sp>
    </p:spTree>
    <p:extLst>
      <p:ext uri="{BB962C8B-B14F-4D97-AF65-F5344CB8AC3E}">
        <p14:creationId xmlns:p14="http://schemas.microsoft.com/office/powerpoint/2010/main" val="19756826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id="{3CE3061F-97B1-4677-9D29-FDA224D7B1F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95198F49-8AAB-4AD0-87F5-12464714812F}"/>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7" name="Rectangle 6">
            <a:extLst>
              <a:ext uri="{FF2B5EF4-FFF2-40B4-BE49-F238E27FC236}">
                <a16:creationId xmlns:a16="http://schemas.microsoft.com/office/drawing/2014/main" id="{441ECBAD-60EB-44CF-8977-C7393F79F566}"/>
              </a:ext>
            </a:extLst>
          </p:cNvPr>
          <p:cNvSpPr>
            <a:spLocks noGrp="1" noChangeArrowheads="1"/>
          </p:cNvSpPr>
          <p:nvPr>
            <p:ph type="sldNum" sz="quarter" idx="12"/>
          </p:nvPr>
        </p:nvSpPr>
        <p:spPr>
          <a:ln/>
        </p:spPr>
        <p:txBody>
          <a:bodyPr/>
          <a:lstStyle>
            <a:lvl1pPr>
              <a:defRPr/>
            </a:lvl1pPr>
          </a:lstStyle>
          <a:p>
            <a:fld id="{31BB5508-0EFA-444A-997C-D8675D0DAA0E}" type="slidenum">
              <a:rPr lang="zh-CN" altLang="en-US"/>
              <a:pPr/>
              <a:t>‹#›</a:t>
            </a:fld>
            <a:endParaRPr lang="en-US" altLang="zh-CN"/>
          </a:p>
        </p:txBody>
      </p:sp>
    </p:spTree>
    <p:extLst>
      <p:ext uri="{BB962C8B-B14F-4D97-AF65-F5344CB8AC3E}">
        <p14:creationId xmlns:p14="http://schemas.microsoft.com/office/powerpoint/2010/main" val="37151008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a:extLst>
              <a:ext uri="{FF2B5EF4-FFF2-40B4-BE49-F238E27FC236}">
                <a16:creationId xmlns:a16="http://schemas.microsoft.com/office/drawing/2014/main" id="{848AF6AA-0EBE-4545-A626-F65A38B0CF4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a:extLst>
              <a:ext uri="{FF2B5EF4-FFF2-40B4-BE49-F238E27FC236}">
                <a16:creationId xmlns:a16="http://schemas.microsoft.com/office/drawing/2014/main" id="{55FF1B0A-334B-424C-B7EC-1D1B4CD6E0B5}"/>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9" name="Rectangle 6">
            <a:extLst>
              <a:ext uri="{FF2B5EF4-FFF2-40B4-BE49-F238E27FC236}">
                <a16:creationId xmlns:a16="http://schemas.microsoft.com/office/drawing/2014/main" id="{81691A37-43A3-4EDB-91A8-2E78371D8C66}"/>
              </a:ext>
            </a:extLst>
          </p:cNvPr>
          <p:cNvSpPr>
            <a:spLocks noGrp="1" noChangeArrowheads="1"/>
          </p:cNvSpPr>
          <p:nvPr>
            <p:ph type="sldNum" sz="quarter" idx="12"/>
          </p:nvPr>
        </p:nvSpPr>
        <p:spPr>
          <a:ln/>
        </p:spPr>
        <p:txBody>
          <a:bodyPr/>
          <a:lstStyle>
            <a:lvl1pPr>
              <a:defRPr/>
            </a:lvl1pPr>
          </a:lstStyle>
          <a:p>
            <a:fld id="{93BEEBD9-5707-49CE-A1EB-CA8E5834CAA3}" type="slidenum">
              <a:rPr lang="zh-CN" altLang="en-US"/>
              <a:pPr/>
              <a:t>‹#›</a:t>
            </a:fld>
            <a:endParaRPr lang="en-US" altLang="zh-CN"/>
          </a:p>
        </p:txBody>
      </p:sp>
    </p:spTree>
    <p:extLst>
      <p:ext uri="{BB962C8B-B14F-4D97-AF65-F5344CB8AC3E}">
        <p14:creationId xmlns:p14="http://schemas.microsoft.com/office/powerpoint/2010/main" val="26267389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id="{2C826A22-6CE0-44C3-9135-D81C319054B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FB513099-8F73-4D35-867C-95ABE3232CB1}"/>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5" name="Rectangle 6">
            <a:extLst>
              <a:ext uri="{FF2B5EF4-FFF2-40B4-BE49-F238E27FC236}">
                <a16:creationId xmlns:a16="http://schemas.microsoft.com/office/drawing/2014/main" id="{6CBA5D82-BA36-42AE-87CB-398B7D3087B6}"/>
              </a:ext>
            </a:extLst>
          </p:cNvPr>
          <p:cNvSpPr>
            <a:spLocks noGrp="1" noChangeArrowheads="1"/>
          </p:cNvSpPr>
          <p:nvPr>
            <p:ph type="sldNum" sz="quarter" idx="12"/>
          </p:nvPr>
        </p:nvSpPr>
        <p:spPr>
          <a:ln/>
        </p:spPr>
        <p:txBody>
          <a:bodyPr/>
          <a:lstStyle>
            <a:lvl1pPr>
              <a:defRPr/>
            </a:lvl1pPr>
          </a:lstStyle>
          <a:p>
            <a:fld id="{045A27E5-C242-4C67-AED6-6ECEF0C2E205}" type="slidenum">
              <a:rPr lang="zh-CN" altLang="en-US"/>
              <a:pPr/>
              <a:t>‹#›</a:t>
            </a:fld>
            <a:endParaRPr lang="en-US" altLang="zh-CN"/>
          </a:p>
        </p:txBody>
      </p:sp>
    </p:spTree>
    <p:extLst>
      <p:ext uri="{BB962C8B-B14F-4D97-AF65-F5344CB8AC3E}">
        <p14:creationId xmlns:p14="http://schemas.microsoft.com/office/powerpoint/2010/main" val="3954532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AE6F65F-0FFC-4788-9259-A238FAC6458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16:creationId xmlns:a16="http://schemas.microsoft.com/office/drawing/2014/main" id="{500ACA0D-FBDF-46BB-9D5D-FFECE673D8DB}"/>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4" name="Rectangle 6">
            <a:extLst>
              <a:ext uri="{FF2B5EF4-FFF2-40B4-BE49-F238E27FC236}">
                <a16:creationId xmlns:a16="http://schemas.microsoft.com/office/drawing/2014/main" id="{31A18BE0-EC3E-4F2D-A257-82E529390BF2}"/>
              </a:ext>
            </a:extLst>
          </p:cNvPr>
          <p:cNvSpPr>
            <a:spLocks noGrp="1" noChangeArrowheads="1"/>
          </p:cNvSpPr>
          <p:nvPr>
            <p:ph type="sldNum" sz="quarter" idx="12"/>
          </p:nvPr>
        </p:nvSpPr>
        <p:spPr>
          <a:ln/>
        </p:spPr>
        <p:txBody>
          <a:bodyPr/>
          <a:lstStyle>
            <a:lvl1pPr>
              <a:defRPr/>
            </a:lvl1pPr>
          </a:lstStyle>
          <a:p>
            <a:fld id="{7DC6AC04-A260-4E1B-B7B9-D6C2322BBF10}" type="slidenum">
              <a:rPr lang="zh-CN" altLang="en-US"/>
              <a:pPr/>
              <a:t>‹#›</a:t>
            </a:fld>
            <a:endParaRPr lang="en-US" altLang="zh-CN"/>
          </a:p>
        </p:txBody>
      </p:sp>
    </p:spTree>
    <p:extLst>
      <p:ext uri="{BB962C8B-B14F-4D97-AF65-F5344CB8AC3E}">
        <p14:creationId xmlns:p14="http://schemas.microsoft.com/office/powerpoint/2010/main" val="68070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E403CA6D-FA4E-412C-8EB7-38C8604A753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119457E9-F14D-4581-BC31-D9D25D329EA4}"/>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7" name="Rectangle 6">
            <a:extLst>
              <a:ext uri="{FF2B5EF4-FFF2-40B4-BE49-F238E27FC236}">
                <a16:creationId xmlns:a16="http://schemas.microsoft.com/office/drawing/2014/main" id="{D77B3FAA-CF73-4B0E-A533-496E81E6C270}"/>
              </a:ext>
            </a:extLst>
          </p:cNvPr>
          <p:cNvSpPr>
            <a:spLocks noGrp="1" noChangeArrowheads="1"/>
          </p:cNvSpPr>
          <p:nvPr>
            <p:ph type="sldNum" sz="quarter" idx="12"/>
          </p:nvPr>
        </p:nvSpPr>
        <p:spPr>
          <a:ln/>
        </p:spPr>
        <p:txBody>
          <a:bodyPr/>
          <a:lstStyle>
            <a:lvl1pPr>
              <a:defRPr/>
            </a:lvl1pPr>
          </a:lstStyle>
          <a:p>
            <a:fld id="{7508AF48-BEAD-405F-9B17-EF3662B694F0}" type="slidenum">
              <a:rPr lang="zh-CN" altLang="en-US"/>
              <a:pPr/>
              <a:t>‹#›</a:t>
            </a:fld>
            <a:endParaRPr lang="en-US" altLang="zh-CN"/>
          </a:p>
        </p:txBody>
      </p:sp>
    </p:spTree>
    <p:extLst>
      <p:ext uri="{BB962C8B-B14F-4D97-AF65-F5344CB8AC3E}">
        <p14:creationId xmlns:p14="http://schemas.microsoft.com/office/powerpoint/2010/main" val="10151671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BD077619-4FB2-4158-B818-5DDFB964B62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7A861E06-E14E-4F2E-8701-6899FEC3EA8C}"/>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7" name="Rectangle 6">
            <a:extLst>
              <a:ext uri="{FF2B5EF4-FFF2-40B4-BE49-F238E27FC236}">
                <a16:creationId xmlns:a16="http://schemas.microsoft.com/office/drawing/2014/main" id="{B2E60815-B26E-42E7-82B0-5D9D477D8B03}"/>
              </a:ext>
            </a:extLst>
          </p:cNvPr>
          <p:cNvSpPr>
            <a:spLocks noGrp="1" noChangeArrowheads="1"/>
          </p:cNvSpPr>
          <p:nvPr>
            <p:ph type="sldNum" sz="quarter" idx="12"/>
          </p:nvPr>
        </p:nvSpPr>
        <p:spPr>
          <a:ln/>
        </p:spPr>
        <p:txBody>
          <a:bodyPr/>
          <a:lstStyle>
            <a:lvl1pPr>
              <a:defRPr/>
            </a:lvl1pPr>
          </a:lstStyle>
          <a:p>
            <a:fld id="{AC95E50C-4EFD-4A76-9984-E52A5AB269E0}" type="slidenum">
              <a:rPr lang="zh-CN" altLang="en-US"/>
              <a:pPr/>
              <a:t>‹#›</a:t>
            </a:fld>
            <a:endParaRPr lang="en-US" altLang="zh-CN"/>
          </a:p>
        </p:txBody>
      </p:sp>
    </p:spTree>
    <p:extLst>
      <p:ext uri="{BB962C8B-B14F-4D97-AF65-F5344CB8AC3E}">
        <p14:creationId xmlns:p14="http://schemas.microsoft.com/office/powerpoint/2010/main" val="9642663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3FAEAB01-4870-49BB-9D05-45637DA845E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215942D7-B454-4CDE-9BC8-1E18C122AC7F}"/>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6" name="Rectangle 6">
            <a:extLst>
              <a:ext uri="{FF2B5EF4-FFF2-40B4-BE49-F238E27FC236}">
                <a16:creationId xmlns:a16="http://schemas.microsoft.com/office/drawing/2014/main" id="{34AB4B2B-9BFB-47F5-B6F3-B605CF9D4B03}"/>
              </a:ext>
            </a:extLst>
          </p:cNvPr>
          <p:cNvSpPr>
            <a:spLocks noGrp="1" noChangeArrowheads="1"/>
          </p:cNvSpPr>
          <p:nvPr>
            <p:ph type="sldNum" sz="quarter" idx="12"/>
          </p:nvPr>
        </p:nvSpPr>
        <p:spPr>
          <a:ln/>
        </p:spPr>
        <p:txBody>
          <a:bodyPr/>
          <a:lstStyle>
            <a:lvl1pPr>
              <a:defRPr/>
            </a:lvl1pPr>
          </a:lstStyle>
          <a:p>
            <a:fld id="{FB58B2D4-3106-480A-9F53-EC29DE54EE72}" type="slidenum">
              <a:rPr lang="zh-CN" altLang="en-US"/>
              <a:pPr/>
              <a:t>‹#›</a:t>
            </a:fld>
            <a:endParaRPr lang="en-US" altLang="zh-CN"/>
          </a:p>
        </p:txBody>
      </p:sp>
    </p:spTree>
    <p:extLst>
      <p:ext uri="{BB962C8B-B14F-4D97-AF65-F5344CB8AC3E}">
        <p14:creationId xmlns:p14="http://schemas.microsoft.com/office/powerpoint/2010/main" val="12790461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2400"/>
            <a:ext cx="2057400" cy="60960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2400"/>
            <a:ext cx="6019800" cy="60960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0F58C9EB-FE65-4CB8-A447-0B71A8663A9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C963C07A-D2B4-4A3C-9944-2368A8D0AC9F}"/>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6" name="Rectangle 6">
            <a:extLst>
              <a:ext uri="{FF2B5EF4-FFF2-40B4-BE49-F238E27FC236}">
                <a16:creationId xmlns:a16="http://schemas.microsoft.com/office/drawing/2014/main" id="{3E7B4874-E83F-4F4D-9516-C94D67F421F7}"/>
              </a:ext>
            </a:extLst>
          </p:cNvPr>
          <p:cNvSpPr>
            <a:spLocks noGrp="1" noChangeArrowheads="1"/>
          </p:cNvSpPr>
          <p:nvPr>
            <p:ph type="sldNum" sz="quarter" idx="12"/>
          </p:nvPr>
        </p:nvSpPr>
        <p:spPr>
          <a:ln/>
        </p:spPr>
        <p:txBody>
          <a:bodyPr/>
          <a:lstStyle>
            <a:lvl1pPr>
              <a:defRPr/>
            </a:lvl1pPr>
          </a:lstStyle>
          <a:p>
            <a:fld id="{6324B00F-4DB1-498F-80E5-8D1A934552C6}" type="slidenum">
              <a:rPr lang="zh-CN" altLang="en-US"/>
              <a:pPr/>
              <a:t>‹#›</a:t>
            </a:fld>
            <a:endParaRPr lang="en-US" altLang="zh-CN"/>
          </a:p>
        </p:txBody>
      </p:sp>
    </p:spTree>
    <p:extLst>
      <p:ext uri="{BB962C8B-B14F-4D97-AF65-F5344CB8AC3E}">
        <p14:creationId xmlns:p14="http://schemas.microsoft.com/office/powerpoint/2010/main" val="1572331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id="{63618464-C03D-4941-8B82-A20038D0272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2FE29E4C-2349-4FB9-8EBA-9CD322E10824}"/>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5" name="Rectangle 6">
            <a:extLst>
              <a:ext uri="{FF2B5EF4-FFF2-40B4-BE49-F238E27FC236}">
                <a16:creationId xmlns:a16="http://schemas.microsoft.com/office/drawing/2014/main" id="{64EBD8C8-BD31-4D78-8C3E-97BCEEDE7600}"/>
              </a:ext>
            </a:extLst>
          </p:cNvPr>
          <p:cNvSpPr>
            <a:spLocks noGrp="1" noChangeArrowheads="1"/>
          </p:cNvSpPr>
          <p:nvPr>
            <p:ph type="sldNum" sz="quarter" idx="12"/>
          </p:nvPr>
        </p:nvSpPr>
        <p:spPr>
          <a:ln/>
        </p:spPr>
        <p:txBody>
          <a:bodyPr/>
          <a:lstStyle>
            <a:lvl1pPr>
              <a:defRPr/>
            </a:lvl1pPr>
          </a:lstStyle>
          <a:p>
            <a:fld id="{3A610FDE-27BD-4618-9949-BC696258D5AA}" type="slidenum">
              <a:rPr lang="zh-CN" altLang="en-US"/>
              <a:pPr/>
              <a:t>‹#›</a:t>
            </a:fld>
            <a:endParaRPr lang="en-US" altLang="zh-CN"/>
          </a:p>
        </p:txBody>
      </p:sp>
    </p:spTree>
    <p:extLst>
      <p:ext uri="{BB962C8B-B14F-4D97-AF65-F5344CB8AC3E}">
        <p14:creationId xmlns:p14="http://schemas.microsoft.com/office/powerpoint/2010/main" val="12887145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0" y="152400"/>
            <a:ext cx="77724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524000"/>
            <a:ext cx="4038600" cy="4724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524000"/>
            <a:ext cx="4038600" cy="4724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id="{ACB756E3-3AC2-4F17-929B-E9E01CC8233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5E263FF9-6EDB-4B12-9675-0C1A34541A91}"/>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7" name="Rectangle 6">
            <a:extLst>
              <a:ext uri="{FF2B5EF4-FFF2-40B4-BE49-F238E27FC236}">
                <a16:creationId xmlns:a16="http://schemas.microsoft.com/office/drawing/2014/main" id="{415C5A0E-1DD0-4BEF-A387-53E15AF66193}"/>
              </a:ext>
            </a:extLst>
          </p:cNvPr>
          <p:cNvSpPr>
            <a:spLocks noGrp="1" noChangeArrowheads="1"/>
          </p:cNvSpPr>
          <p:nvPr>
            <p:ph type="sldNum" sz="quarter" idx="12"/>
          </p:nvPr>
        </p:nvSpPr>
        <p:spPr>
          <a:ln/>
        </p:spPr>
        <p:txBody>
          <a:bodyPr/>
          <a:lstStyle>
            <a:lvl1pPr>
              <a:defRPr/>
            </a:lvl1pPr>
          </a:lstStyle>
          <a:p>
            <a:fld id="{3207E2EE-BCCD-424C-BB32-32100A7D1A55}" type="slidenum">
              <a:rPr lang="zh-CN" altLang="en-US"/>
              <a:pPr/>
              <a:t>‹#›</a:t>
            </a:fld>
            <a:endParaRPr lang="en-US" altLang="zh-CN"/>
          </a:p>
        </p:txBody>
      </p:sp>
    </p:spTree>
    <p:extLst>
      <p:ext uri="{BB962C8B-B14F-4D97-AF65-F5344CB8AC3E}">
        <p14:creationId xmlns:p14="http://schemas.microsoft.com/office/powerpoint/2010/main" val="8175681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152400"/>
            <a:ext cx="8229600" cy="6096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a:extLst>
              <a:ext uri="{FF2B5EF4-FFF2-40B4-BE49-F238E27FC236}">
                <a16:creationId xmlns:a16="http://schemas.microsoft.com/office/drawing/2014/main" id="{9EC60920-3BAB-4B44-A740-640B46D59D6C}"/>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62D95EBC-A907-47C8-9E7E-3B2ED0CE36F2}"/>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5" name="Rectangle 6">
            <a:extLst>
              <a:ext uri="{FF2B5EF4-FFF2-40B4-BE49-F238E27FC236}">
                <a16:creationId xmlns:a16="http://schemas.microsoft.com/office/drawing/2014/main" id="{776CD3F6-E127-470A-AE9D-34BAD7A7C171}"/>
              </a:ext>
            </a:extLst>
          </p:cNvPr>
          <p:cNvSpPr>
            <a:spLocks noGrp="1" noChangeArrowheads="1"/>
          </p:cNvSpPr>
          <p:nvPr>
            <p:ph type="sldNum" sz="quarter" idx="12"/>
          </p:nvPr>
        </p:nvSpPr>
        <p:spPr>
          <a:ln/>
        </p:spPr>
        <p:txBody>
          <a:bodyPr/>
          <a:lstStyle>
            <a:lvl1pPr>
              <a:defRPr/>
            </a:lvl1pPr>
          </a:lstStyle>
          <a:p>
            <a:fld id="{6ADF3427-FEC1-4D5F-AB16-58C521700717}" type="slidenum">
              <a:rPr lang="zh-CN" altLang="en-US"/>
              <a:pPr/>
              <a:t>‹#›</a:t>
            </a:fld>
            <a:endParaRPr lang="en-US" altLang="zh-CN"/>
          </a:p>
        </p:txBody>
      </p:sp>
    </p:spTree>
    <p:extLst>
      <p:ext uri="{BB962C8B-B14F-4D97-AF65-F5344CB8AC3E}">
        <p14:creationId xmlns:p14="http://schemas.microsoft.com/office/powerpoint/2010/main" val="9270893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showMasterPhAnim="0" type="title" preserve="1">
  <p:cSld name="标题幻灯片">
    <p:bg bwMode="gray">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sp>
        <p:nvSpPr>
          <p:cNvPr id="4" name="Freeform 268">
            <a:extLst>
              <a:ext uri="{FF2B5EF4-FFF2-40B4-BE49-F238E27FC236}">
                <a16:creationId xmlns:a16="http://schemas.microsoft.com/office/drawing/2014/main" id="{4B17858D-6C45-4EE2-83C1-56E1B01FE2EA}"/>
              </a:ext>
            </a:extLst>
          </p:cNvPr>
          <p:cNvSpPr>
            <a:spLocks/>
          </p:cNvSpPr>
          <p:nvPr/>
        </p:nvSpPr>
        <p:spPr bwMode="gray">
          <a:xfrm rot="19091218">
            <a:off x="3581400" y="1470025"/>
            <a:ext cx="1143000" cy="1120775"/>
          </a:xfrm>
          <a:custGeom>
            <a:avLst/>
            <a:gdLst>
              <a:gd name="T0" fmla="*/ 2147483647 w 406"/>
              <a:gd name="T1" fmla="*/ 2147483647 h 405"/>
              <a:gd name="T2" fmla="*/ 2147483647 w 406"/>
              <a:gd name="T3" fmla="*/ 2147483647 h 405"/>
              <a:gd name="T4" fmla="*/ 2147483647 w 406"/>
              <a:gd name="T5" fmla="*/ 2147483647 h 405"/>
              <a:gd name="T6" fmla="*/ 2147483647 w 406"/>
              <a:gd name="T7" fmla="*/ 2147483647 h 405"/>
              <a:gd name="T8" fmla="*/ 2147483647 w 406"/>
              <a:gd name="T9" fmla="*/ 2147483647 h 405"/>
              <a:gd name="T10" fmla="*/ 2147483647 w 406"/>
              <a:gd name="T11" fmla="*/ 2147483647 h 405"/>
              <a:gd name="T12" fmla="*/ 2147483647 w 406"/>
              <a:gd name="T13" fmla="*/ 2147483647 h 405"/>
              <a:gd name="T14" fmla="*/ 2147483647 w 406"/>
              <a:gd name="T15" fmla="*/ 2147483647 h 405"/>
              <a:gd name="T16" fmla="*/ 2147483647 w 406"/>
              <a:gd name="T17" fmla="*/ 2147483647 h 405"/>
              <a:gd name="T18" fmla="*/ 2147483647 w 406"/>
              <a:gd name="T19" fmla="*/ 2147483647 h 405"/>
              <a:gd name="T20" fmla="*/ 2147483647 w 406"/>
              <a:gd name="T21" fmla="*/ 2147483647 h 405"/>
              <a:gd name="T22" fmla="*/ 2147483647 w 406"/>
              <a:gd name="T23" fmla="*/ 0 h 405"/>
              <a:gd name="T24" fmla="*/ 2147483647 w 406"/>
              <a:gd name="T25" fmla="*/ 2147483647 h 405"/>
              <a:gd name="T26" fmla="*/ 2147483647 w 406"/>
              <a:gd name="T27" fmla="*/ 2147483647 h 405"/>
              <a:gd name="T28" fmla="*/ 2147483647 w 406"/>
              <a:gd name="T29" fmla="*/ 2147483647 h 405"/>
              <a:gd name="T30" fmla="*/ 2147483647 w 406"/>
              <a:gd name="T31" fmla="*/ 2147483647 h 405"/>
              <a:gd name="T32" fmla="*/ 2147483647 w 406"/>
              <a:gd name="T33" fmla="*/ 2147483647 h 405"/>
              <a:gd name="T34" fmla="*/ 2147483647 w 406"/>
              <a:gd name="T35" fmla="*/ 2147483647 h 405"/>
              <a:gd name="T36" fmla="*/ 2147483647 w 406"/>
              <a:gd name="T37" fmla="*/ 2147483647 h 405"/>
              <a:gd name="T38" fmla="*/ 2147483647 w 406"/>
              <a:gd name="T39" fmla="*/ 2147483647 h 405"/>
              <a:gd name="T40" fmla="*/ 2147483647 w 406"/>
              <a:gd name="T41" fmla="*/ 2147483647 h 405"/>
              <a:gd name="T42" fmla="*/ 2147483647 w 406"/>
              <a:gd name="T43" fmla="*/ 2147483647 h 405"/>
              <a:gd name="T44" fmla="*/ 2147483647 w 406"/>
              <a:gd name="T45" fmla="*/ 2147483647 h 405"/>
              <a:gd name="T46" fmla="*/ 2147483647 w 406"/>
              <a:gd name="T47" fmla="*/ 2147483647 h 405"/>
              <a:gd name="T48" fmla="*/ 2147483647 w 406"/>
              <a:gd name="T49" fmla="*/ 2147483647 h 405"/>
              <a:gd name="T50" fmla="*/ 2147483647 w 406"/>
              <a:gd name="T51" fmla="*/ 2147483647 h 405"/>
              <a:gd name="T52" fmla="*/ 2147483647 w 406"/>
              <a:gd name="T53" fmla="*/ 2147483647 h 405"/>
              <a:gd name="T54" fmla="*/ 2147483647 w 406"/>
              <a:gd name="T55" fmla="*/ 2147483647 h 405"/>
              <a:gd name="T56" fmla="*/ 2147483647 w 406"/>
              <a:gd name="T57" fmla="*/ 2147483647 h 405"/>
              <a:gd name="T58" fmla="*/ 2147483647 w 406"/>
              <a:gd name="T59" fmla="*/ 2147483647 h 405"/>
              <a:gd name="T60" fmla="*/ 2147483647 w 406"/>
              <a:gd name="T61" fmla="*/ 2147483647 h 405"/>
              <a:gd name="T62" fmla="*/ 2147483647 w 406"/>
              <a:gd name="T63" fmla="*/ 2147483647 h 405"/>
              <a:gd name="T64" fmla="*/ 2147483647 w 406"/>
              <a:gd name="T65" fmla="*/ 2147483647 h 405"/>
              <a:gd name="T66" fmla="*/ 2147483647 w 406"/>
              <a:gd name="T67" fmla="*/ 2147483647 h 405"/>
              <a:gd name="T68" fmla="*/ 2147483647 w 406"/>
              <a:gd name="T69" fmla="*/ 2147483647 h 405"/>
              <a:gd name="T70" fmla="*/ 2147483647 w 406"/>
              <a:gd name="T71" fmla="*/ 2147483647 h 405"/>
              <a:gd name="T72" fmla="*/ 2147483647 w 406"/>
              <a:gd name="T73" fmla="*/ 2147483647 h 405"/>
              <a:gd name="T74" fmla="*/ 2147483647 w 406"/>
              <a:gd name="T75" fmla="*/ 2147483647 h 405"/>
              <a:gd name="T76" fmla="*/ 2147483647 w 406"/>
              <a:gd name="T77" fmla="*/ 2147483647 h 405"/>
              <a:gd name="T78" fmla="*/ 2147483647 w 406"/>
              <a:gd name="T79" fmla="*/ 2147483647 h 405"/>
              <a:gd name="T80" fmla="*/ 2147483647 w 406"/>
              <a:gd name="T81" fmla="*/ 2147483647 h 405"/>
              <a:gd name="T82" fmla="*/ 2147483647 w 406"/>
              <a:gd name="T83" fmla="*/ 2147483647 h 405"/>
              <a:gd name="T84" fmla="*/ 2147483647 w 406"/>
              <a:gd name="T85" fmla="*/ 2147483647 h 405"/>
              <a:gd name="T86" fmla="*/ 2147483647 w 406"/>
              <a:gd name="T87" fmla="*/ 2147483647 h 4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06" h="405">
                <a:moveTo>
                  <a:pt x="360" y="174"/>
                </a:moveTo>
                <a:lnTo>
                  <a:pt x="294" y="173"/>
                </a:lnTo>
                <a:lnTo>
                  <a:pt x="259" y="129"/>
                </a:lnTo>
                <a:lnTo>
                  <a:pt x="274" y="129"/>
                </a:lnTo>
                <a:lnTo>
                  <a:pt x="277" y="128"/>
                </a:lnTo>
                <a:lnTo>
                  <a:pt x="280" y="126"/>
                </a:lnTo>
                <a:lnTo>
                  <a:pt x="282" y="123"/>
                </a:lnTo>
                <a:lnTo>
                  <a:pt x="282" y="120"/>
                </a:lnTo>
                <a:lnTo>
                  <a:pt x="282" y="107"/>
                </a:lnTo>
                <a:lnTo>
                  <a:pt x="282" y="104"/>
                </a:lnTo>
                <a:lnTo>
                  <a:pt x="280" y="101"/>
                </a:lnTo>
                <a:lnTo>
                  <a:pt x="277" y="99"/>
                </a:lnTo>
                <a:lnTo>
                  <a:pt x="274" y="99"/>
                </a:lnTo>
                <a:lnTo>
                  <a:pt x="238" y="99"/>
                </a:lnTo>
                <a:lnTo>
                  <a:pt x="220" y="72"/>
                </a:lnTo>
                <a:lnTo>
                  <a:pt x="232" y="72"/>
                </a:lnTo>
                <a:lnTo>
                  <a:pt x="235" y="72"/>
                </a:lnTo>
                <a:lnTo>
                  <a:pt x="238" y="69"/>
                </a:lnTo>
                <a:lnTo>
                  <a:pt x="241" y="68"/>
                </a:lnTo>
                <a:lnTo>
                  <a:pt x="241" y="63"/>
                </a:lnTo>
                <a:lnTo>
                  <a:pt x="241" y="51"/>
                </a:lnTo>
                <a:lnTo>
                  <a:pt x="241" y="48"/>
                </a:lnTo>
                <a:lnTo>
                  <a:pt x="238" y="45"/>
                </a:lnTo>
                <a:lnTo>
                  <a:pt x="235" y="44"/>
                </a:lnTo>
                <a:lnTo>
                  <a:pt x="232" y="42"/>
                </a:lnTo>
                <a:lnTo>
                  <a:pt x="199" y="42"/>
                </a:lnTo>
                <a:lnTo>
                  <a:pt x="195" y="35"/>
                </a:lnTo>
                <a:lnTo>
                  <a:pt x="189" y="26"/>
                </a:lnTo>
                <a:lnTo>
                  <a:pt x="181" y="17"/>
                </a:lnTo>
                <a:lnTo>
                  <a:pt x="175" y="9"/>
                </a:lnTo>
                <a:lnTo>
                  <a:pt x="172" y="5"/>
                </a:lnTo>
                <a:lnTo>
                  <a:pt x="169" y="3"/>
                </a:lnTo>
                <a:lnTo>
                  <a:pt x="165" y="2"/>
                </a:lnTo>
                <a:lnTo>
                  <a:pt x="160" y="0"/>
                </a:lnTo>
                <a:lnTo>
                  <a:pt x="156" y="0"/>
                </a:lnTo>
                <a:lnTo>
                  <a:pt x="151" y="0"/>
                </a:lnTo>
                <a:lnTo>
                  <a:pt x="133" y="0"/>
                </a:lnTo>
                <a:lnTo>
                  <a:pt x="135" y="5"/>
                </a:lnTo>
                <a:lnTo>
                  <a:pt x="138" y="15"/>
                </a:lnTo>
                <a:lnTo>
                  <a:pt x="144" y="30"/>
                </a:lnTo>
                <a:lnTo>
                  <a:pt x="150" y="48"/>
                </a:lnTo>
                <a:lnTo>
                  <a:pt x="157" y="69"/>
                </a:lnTo>
                <a:lnTo>
                  <a:pt x="165" y="92"/>
                </a:lnTo>
                <a:lnTo>
                  <a:pt x="172" y="113"/>
                </a:lnTo>
                <a:lnTo>
                  <a:pt x="180" y="132"/>
                </a:lnTo>
                <a:lnTo>
                  <a:pt x="184" y="149"/>
                </a:lnTo>
                <a:lnTo>
                  <a:pt x="189" y="159"/>
                </a:lnTo>
                <a:lnTo>
                  <a:pt x="190" y="165"/>
                </a:lnTo>
                <a:lnTo>
                  <a:pt x="186" y="170"/>
                </a:lnTo>
                <a:lnTo>
                  <a:pt x="175" y="174"/>
                </a:lnTo>
                <a:lnTo>
                  <a:pt x="160" y="177"/>
                </a:lnTo>
                <a:lnTo>
                  <a:pt x="142" y="180"/>
                </a:lnTo>
                <a:lnTo>
                  <a:pt x="124" y="182"/>
                </a:lnTo>
                <a:lnTo>
                  <a:pt x="106" y="182"/>
                </a:lnTo>
                <a:lnTo>
                  <a:pt x="91" y="183"/>
                </a:lnTo>
                <a:lnTo>
                  <a:pt x="81" y="183"/>
                </a:lnTo>
                <a:lnTo>
                  <a:pt x="76" y="183"/>
                </a:lnTo>
                <a:lnTo>
                  <a:pt x="33" y="128"/>
                </a:lnTo>
                <a:lnTo>
                  <a:pt x="4" y="128"/>
                </a:lnTo>
                <a:lnTo>
                  <a:pt x="21" y="192"/>
                </a:lnTo>
                <a:lnTo>
                  <a:pt x="0" y="203"/>
                </a:lnTo>
                <a:lnTo>
                  <a:pt x="21" y="213"/>
                </a:lnTo>
                <a:lnTo>
                  <a:pt x="4" y="278"/>
                </a:lnTo>
                <a:lnTo>
                  <a:pt x="33" y="278"/>
                </a:lnTo>
                <a:lnTo>
                  <a:pt x="76" y="222"/>
                </a:lnTo>
                <a:lnTo>
                  <a:pt x="81" y="222"/>
                </a:lnTo>
                <a:lnTo>
                  <a:pt x="91" y="222"/>
                </a:lnTo>
                <a:lnTo>
                  <a:pt x="106" y="224"/>
                </a:lnTo>
                <a:lnTo>
                  <a:pt x="124" y="224"/>
                </a:lnTo>
                <a:lnTo>
                  <a:pt x="142" y="225"/>
                </a:lnTo>
                <a:lnTo>
                  <a:pt x="160" y="228"/>
                </a:lnTo>
                <a:lnTo>
                  <a:pt x="175" y="231"/>
                </a:lnTo>
                <a:lnTo>
                  <a:pt x="186" y="236"/>
                </a:lnTo>
                <a:lnTo>
                  <a:pt x="190" y="240"/>
                </a:lnTo>
                <a:lnTo>
                  <a:pt x="189" y="246"/>
                </a:lnTo>
                <a:lnTo>
                  <a:pt x="184" y="257"/>
                </a:lnTo>
                <a:lnTo>
                  <a:pt x="180" y="273"/>
                </a:lnTo>
                <a:lnTo>
                  <a:pt x="172" y="293"/>
                </a:lnTo>
                <a:lnTo>
                  <a:pt x="165" y="314"/>
                </a:lnTo>
                <a:lnTo>
                  <a:pt x="157" y="336"/>
                </a:lnTo>
                <a:lnTo>
                  <a:pt x="150" y="357"/>
                </a:lnTo>
                <a:lnTo>
                  <a:pt x="144" y="375"/>
                </a:lnTo>
                <a:lnTo>
                  <a:pt x="138" y="390"/>
                </a:lnTo>
                <a:lnTo>
                  <a:pt x="135" y="401"/>
                </a:lnTo>
                <a:lnTo>
                  <a:pt x="133" y="405"/>
                </a:lnTo>
                <a:lnTo>
                  <a:pt x="151" y="405"/>
                </a:lnTo>
                <a:lnTo>
                  <a:pt x="156" y="405"/>
                </a:lnTo>
                <a:lnTo>
                  <a:pt x="160" y="405"/>
                </a:lnTo>
                <a:lnTo>
                  <a:pt x="165" y="404"/>
                </a:lnTo>
                <a:lnTo>
                  <a:pt x="169" y="404"/>
                </a:lnTo>
                <a:lnTo>
                  <a:pt x="172" y="401"/>
                </a:lnTo>
                <a:lnTo>
                  <a:pt x="175" y="396"/>
                </a:lnTo>
                <a:lnTo>
                  <a:pt x="181" y="389"/>
                </a:lnTo>
                <a:lnTo>
                  <a:pt x="189" y="380"/>
                </a:lnTo>
                <a:lnTo>
                  <a:pt x="195" y="371"/>
                </a:lnTo>
                <a:lnTo>
                  <a:pt x="199" y="363"/>
                </a:lnTo>
                <a:lnTo>
                  <a:pt x="232" y="363"/>
                </a:lnTo>
                <a:lnTo>
                  <a:pt x="235" y="362"/>
                </a:lnTo>
                <a:lnTo>
                  <a:pt x="238" y="360"/>
                </a:lnTo>
                <a:lnTo>
                  <a:pt x="241" y="357"/>
                </a:lnTo>
                <a:lnTo>
                  <a:pt x="241" y="354"/>
                </a:lnTo>
                <a:lnTo>
                  <a:pt x="241" y="342"/>
                </a:lnTo>
                <a:lnTo>
                  <a:pt x="241" y="338"/>
                </a:lnTo>
                <a:lnTo>
                  <a:pt x="238" y="336"/>
                </a:lnTo>
                <a:lnTo>
                  <a:pt x="235" y="333"/>
                </a:lnTo>
                <a:lnTo>
                  <a:pt x="232" y="333"/>
                </a:lnTo>
                <a:lnTo>
                  <a:pt x="220" y="333"/>
                </a:lnTo>
                <a:lnTo>
                  <a:pt x="238" y="306"/>
                </a:lnTo>
                <a:lnTo>
                  <a:pt x="274" y="306"/>
                </a:lnTo>
                <a:lnTo>
                  <a:pt x="277" y="306"/>
                </a:lnTo>
                <a:lnTo>
                  <a:pt x="280" y="305"/>
                </a:lnTo>
                <a:lnTo>
                  <a:pt x="282" y="302"/>
                </a:lnTo>
                <a:lnTo>
                  <a:pt x="282" y="299"/>
                </a:lnTo>
                <a:lnTo>
                  <a:pt x="282" y="285"/>
                </a:lnTo>
                <a:lnTo>
                  <a:pt x="282" y="282"/>
                </a:lnTo>
                <a:lnTo>
                  <a:pt x="280" y="279"/>
                </a:lnTo>
                <a:lnTo>
                  <a:pt x="277" y="278"/>
                </a:lnTo>
                <a:lnTo>
                  <a:pt x="274" y="276"/>
                </a:lnTo>
                <a:lnTo>
                  <a:pt x="259" y="276"/>
                </a:lnTo>
                <a:lnTo>
                  <a:pt x="294" y="233"/>
                </a:lnTo>
                <a:lnTo>
                  <a:pt x="360" y="233"/>
                </a:lnTo>
                <a:lnTo>
                  <a:pt x="367" y="231"/>
                </a:lnTo>
                <a:lnTo>
                  <a:pt x="376" y="230"/>
                </a:lnTo>
                <a:lnTo>
                  <a:pt x="387" y="227"/>
                </a:lnTo>
                <a:lnTo>
                  <a:pt x="397" y="221"/>
                </a:lnTo>
                <a:lnTo>
                  <a:pt x="403" y="213"/>
                </a:lnTo>
                <a:lnTo>
                  <a:pt x="406" y="203"/>
                </a:lnTo>
                <a:lnTo>
                  <a:pt x="403" y="192"/>
                </a:lnTo>
                <a:lnTo>
                  <a:pt x="397" y="185"/>
                </a:lnTo>
                <a:lnTo>
                  <a:pt x="387" y="179"/>
                </a:lnTo>
                <a:lnTo>
                  <a:pt x="376" y="176"/>
                </a:lnTo>
                <a:lnTo>
                  <a:pt x="367" y="174"/>
                </a:lnTo>
                <a:lnTo>
                  <a:pt x="360" y="174"/>
                </a:lnTo>
                <a:close/>
              </a:path>
            </a:pathLst>
          </a:custGeom>
          <a:solidFill>
            <a:srgbClr val="F8F8F8">
              <a:alpha val="50195"/>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5" name="Freeform 241">
            <a:extLst>
              <a:ext uri="{FF2B5EF4-FFF2-40B4-BE49-F238E27FC236}">
                <a16:creationId xmlns:a16="http://schemas.microsoft.com/office/drawing/2014/main" id="{8B92DD29-F3B5-4313-9BA2-7DDE293754FC}"/>
              </a:ext>
            </a:extLst>
          </p:cNvPr>
          <p:cNvSpPr>
            <a:spLocks/>
          </p:cNvSpPr>
          <p:nvPr/>
        </p:nvSpPr>
        <p:spPr bwMode="gray">
          <a:xfrm>
            <a:off x="2432050" y="-9525"/>
            <a:ext cx="3595688" cy="4429125"/>
          </a:xfrm>
          <a:custGeom>
            <a:avLst/>
            <a:gdLst>
              <a:gd name="T0" fmla="*/ 2147483647 w 2265"/>
              <a:gd name="T1" fmla="*/ 2147483647 h 2790"/>
              <a:gd name="T2" fmla="*/ 2147483647 w 2265"/>
              <a:gd name="T3" fmla="*/ 2147483647 h 2790"/>
              <a:gd name="T4" fmla="*/ 2147483647 w 2265"/>
              <a:gd name="T5" fmla="*/ 2147483647 h 2790"/>
              <a:gd name="T6" fmla="*/ 0 w 2265"/>
              <a:gd name="T7" fmla="*/ 0 h 2790"/>
              <a:gd name="T8" fmla="*/ 2147483647 w 2265"/>
              <a:gd name="T9" fmla="*/ 2147483647 h 2790"/>
              <a:gd name="T10" fmla="*/ 2147483647 w 2265"/>
              <a:gd name="T11" fmla="*/ 2147483647 h 2790"/>
              <a:gd name="T12" fmla="*/ 2147483647 w 2265"/>
              <a:gd name="T13" fmla="*/ 2147483647 h 2790"/>
              <a:gd name="T14" fmla="*/ 2147483647 w 2265"/>
              <a:gd name="T15" fmla="*/ 2147483647 h 27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65" h="2790">
                <a:moveTo>
                  <a:pt x="1895" y="2790"/>
                </a:moveTo>
                <a:cubicBezTo>
                  <a:pt x="2092" y="2493"/>
                  <a:pt x="2169" y="1787"/>
                  <a:pt x="2001" y="1455"/>
                </a:cubicBezTo>
                <a:cubicBezTo>
                  <a:pt x="1833" y="1123"/>
                  <a:pt x="1290" y="1089"/>
                  <a:pt x="909" y="885"/>
                </a:cubicBezTo>
                <a:cubicBezTo>
                  <a:pt x="528" y="681"/>
                  <a:pt x="95" y="144"/>
                  <a:pt x="0" y="0"/>
                </a:cubicBezTo>
                <a:lnTo>
                  <a:pt x="466" y="6"/>
                </a:lnTo>
                <a:cubicBezTo>
                  <a:pt x="570" y="267"/>
                  <a:pt x="788" y="572"/>
                  <a:pt x="1074" y="759"/>
                </a:cubicBezTo>
                <a:cubicBezTo>
                  <a:pt x="1359" y="946"/>
                  <a:pt x="1880" y="1011"/>
                  <a:pt x="2072" y="1396"/>
                </a:cubicBezTo>
                <a:cubicBezTo>
                  <a:pt x="2265" y="1781"/>
                  <a:pt x="2045" y="2639"/>
                  <a:pt x="1895" y="2790"/>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 name="Freeform 242">
            <a:extLst>
              <a:ext uri="{FF2B5EF4-FFF2-40B4-BE49-F238E27FC236}">
                <a16:creationId xmlns:a16="http://schemas.microsoft.com/office/drawing/2014/main" id="{CB3BBDA7-ECB2-483A-925E-D1CF94262674}"/>
              </a:ext>
            </a:extLst>
          </p:cNvPr>
          <p:cNvSpPr>
            <a:spLocks/>
          </p:cNvSpPr>
          <p:nvPr/>
        </p:nvSpPr>
        <p:spPr bwMode="gray">
          <a:xfrm>
            <a:off x="0" y="0"/>
            <a:ext cx="5719763" cy="4495800"/>
          </a:xfrm>
          <a:custGeom>
            <a:avLst/>
            <a:gdLst>
              <a:gd name="T0" fmla="*/ 2147483647 w 3603"/>
              <a:gd name="T1" fmla="*/ 2147483647 h 2832"/>
              <a:gd name="T2" fmla="*/ 2147483647 w 3603"/>
              <a:gd name="T3" fmla="*/ 2147483647 h 2832"/>
              <a:gd name="T4" fmla="*/ 2147483647 w 3603"/>
              <a:gd name="T5" fmla="*/ 2147483647 h 2832"/>
              <a:gd name="T6" fmla="*/ 0 w 3603"/>
              <a:gd name="T7" fmla="*/ 0 h 2832"/>
              <a:gd name="T8" fmla="*/ 2147483647 w 3603"/>
              <a:gd name="T9" fmla="*/ 0 h 2832"/>
              <a:gd name="T10" fmla="*/ 2147483647 w 3603"/>
              <a:gd name="T11" fmla="*/ 2147483647 h 2832"/>
              <a:gd name="T12" fmla="*/ 2147483647 w 3603"/>
              <a:gd name="T13" fmla="*/ 2147483647 h 2832"/>
              <a:gd name="T14" fmla="*/ 2147483647 w 3603"/>
              <a:gd name="T15" fmla="*/ 2147483647 h 28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03" h="2832">
                <a:moveTo>
                  <a:pt x="3395" y="2832"/>
                </a:moveTo>
                <a:cubicBezTo>
                  <a:pt x="3514" y="2657"/>
                  <a:pt x="3539" y="2194"/>
                  <a:pt x="3450" y="1888"/>
                </a:cubicBezTo>
                <a:cubicBezTo>
                  <a:pt x="3361" y="1581"/>
                  <a:pt x="2487" y="1524"/>
                  <a:pt x="1918" y="1188"/>
                </a:cubicBezTo>
                <a:cubicBezTo>
                  <a:pt x="1350" y="851"/>
                  <a:pt x="128" y="228"/>
                  <a:pt x="0" y="0"/>
                </a:cubicBezTo>
                <a:lnTo>
                  <a:pt x="1145" y="0"/>
                </a:lnTo>
                <a:cubicBezTo>
                  <a:pt x="1248" y="271"/>
                  <a:pt x="1793" y="730"/>
                  <a:pt x="1995" y="891"/>
                </a:cubicBezTo>
                <a:cubicBezTo>
                  <a:pt x="2197" y="1052"/>
                  <a:pt x="3405" y="1416"/>
                  <a:pt x="3504" y="1817"/>
                </a:cubicBezTo>
                <a:cubicBezTo>
                  <a:pt x="3603" y="2218"/>
                  <a:pt x="3486" y="2743"/>
                  <a:pt x="3395" y="2832"/>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 name="Freeform 243">
            <a:extLst>
              <a:ext uri="{FF2B5EF4-FFF2-40B4-BE49-F238E27FC236}">
                <a16:creationId xmlns:a16="http://schemas.microsoft.com/office/drawing/2014/main" id="{9A667CFB-2324-4EC3-ABE0-656974DABF7B}"/>
              </a:ext>
            </a:extLst>
          </p:cNvPr>
          <p:cNvSpPr>
            <a:spLocks/>
          </p:cNvSpPr>
          <p:nvPr/>
        </p:nvSpPr>
        <p:spPr bwMode="gray">
          <a:xfrm>
            <a:off x="6513513" y="404813"/>
            <a:ext cx="2630487" cy="3328987"/>
          </a:xfrm>
          <a:custGeom>
            <a:avLst/>
            <a:gdLst>
              <a:gd name="T0" fmla="*/ 0 w 1657"/>
              <a:gd name="T1" fmla="*/ 2147483647 h 2583"/>
              <a:gd name="T2" fmla="*/ 2147483647 w 1657"/>
              <a:gd name="T3" fmla="*/ 2147483647 h 2583"/>
              <a:gd name="T4" fmla="*/ 2147483647 w 1657"/>
              <a:gd name="T5" fmla="*/ 2147483647 h 2583"/>
              <a:gd name="T6" fmla="*/ 2147483647 w 1657"/>
              <a:gd name="T7" fmla="*/ 0 h 2583"/>
              <a:gd name="T8" fmla="*/ 2147483647 w 1657"/>
              <a:gd name="T9" fmla="*/ 2147483647 h 2583"/>
              <a:gd name="T10" fmla="*/ 0 w 1657"/>
              <a:gd name="T11" fmla="*/ 2147483647 h 25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57" h="2583">
                <a:moveTo>
                  <a:pt x="0" y="2583"/>
                </a:moveTo>
                <a:cubicBezTo>
                  <a:pt x="558" y="2524"/>
                  <a:pt x="852" y="2300"/>
                  <a:pt x="1129" y="1978"/>
                </a:cubicBezTo>
                <a:cubicBezTo>
                  <a:pt x="1406" y="1656"/>
                  <a:pt x="1528" y="1439"/>
                  <a:pt x="1657" y="1117"/>
                </a:cubicBezTo>
                <a:lnTo>
                  <a:pt x="1645" y="0"/>
                </a:lnTo>
                <a:cubicBezTo>
                  <a:pt x="1598" y="291"/>
                  <a:pt x="1225" y="1470"/>
                  <a:pt x="950" y="1877"/>
                </a:cubicBezTo>
                <a:cubicBezTo>
                  <a:pt x="675" y="2284"/>
                  <a:pt x="499" y="2494"/>
                  <a:pt x="0" y="2583"/>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 name="Freeform 244">
            <a:extLst>
              <a:ext uri="{FF2B5EF4-FFF2-40B4-BE49-F238E27FC236}">
                <a16:creationId xmlns:a16="http://schemas.microsoft.com/office/drawing/2014/main" id="{2DD3062C-7F28-4D50-B470-A3047A88A667}"/>
              </a:ext>
            </a:extLst>
          </p:cNvPr>
          <p:cNvSpPr>
            <a:spLocks/>
          </p:cNvSpPr>
          <p:nvPr/>
        </p:nvSpPr>
        <p:spPr bwMode="gray">
          <a:xfrm>
            <a:off x="6477000" y="-9525"/>
            <a:ext cx="1676400" cy="3743325"/>
          </a:xfrm>
          <a:custGeom>
            <a:avLst/>
            <a:gdLst>
              <a:gd name="T0" fmla="*/ 0 w 1110"/>
              <a:gd name="T1" fmla="*/ 2147483647 h 2877"/>
              <a:gd name="T2" fmla="*/ 2147483647 w 1110"/>
              <a:gd name="T3" fmla="*/ 2147483647 h 2877"/>
              <a:gd name="T4" fmla="*/ 2147483647 w 1110"/>
              <a:gd name="T5" fmla="*/ 0 h 2877"/>
              <a:gd name="T6" fmla="*/ 2147483647 w 1110"/>
              <a:gd name="T7" fmla="*/ 0 h 2877"/>
              <a:gd name="T8" fmla="*/ 2147483647 w 1110"/>
              <a:gd name="T9" fmla="*/ 2147483647 h 2877"/>
              <a:gd name="T10" fmla="*/ 0 w 1110"/>
              <a:gd name="T11" fmla="*/ 2147483647 h 28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0" h="2877">
                <a:moveTo>
                  <a:pt x="0" y="2877"/>
                </a:moveTo>
                <a:cubicBezTo>
                  <a:pt x="558" y="2818"/>
                  <a:pt x="878" y="2138"/>
                  <a:pt x="979" y="1734"/>
                </a:cubicBezTo>
                <a:cubicBezTo>
                  <a:pt x="1080" y="1330"/>
                  <a:pt x="1110" y="368"/>
                  <a:pt x="1110" y="0"/>
                </a:cubicBezTo>
                <a:lnTo>
                  <a:pt x="296" y="0"/>
                </a:lnTo>
                <a:cubicBezTo>
                  <a:pt x="593" y="445"/>
                  <a:pt x="803" y="1297"/>
                  <a:pt x="754" y="1776"/>
                </a:cubicBezTo>
                <a:cubicBezTo>
                  <a:pt x="705" y="2255"/>
                  <a:pt x="635" y="2613"/>
                  <a:pt x="0" y="2877"/>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 name="Freeform 245">
            <a:extLst>
              <a:ext uri="{FF2B5EF4-FFF2-40B4-BE49-F238E27FC236}">
                <a16:creationId xmlns:a16="http://schemas.microsoft.com/office/drawing/2014/main" id="{92DA2E6F-0079-479E-90DF-41B9484E81D9}"/>
              </a:ext>
            </a:extLst>
          </p:cNvPr>
          <p:cNvSpPr>
            <a:spLocks/>
          </p:cNvSpPr>
          <p:nvPr/>
        </p:nvSpPr>
        <p:spPr bwMode="gray">
          <a:xfrm>
            <a:off x="-9525" y="609600"/>
            <a:ext cx="5418138" cy="3808413"/>
          </a:xfrm>
          <a:custGeom>
            <a:avLst/>
            <a:gdLst>
              <a:gd name="T0" fmla="*/ 2147483647 w 3413"/>
              <a:gd name="T1" fmla="*/ 2147483647 h 2399"/>
              <a:gd name="T2" fmla="*/ 2147483647 w 3413"/>
              <a:gd name="T3" fmla="*/ 2147483647 h 2399"/>
              <a:gd name="T4" fmla="*/ 2147483647 w 3413"/>
              <a:gd name="T5" fmla="*/ 2147483647 h 2399"/>
              <a:gd name="T6" fmla="*/ 0 w 3413"/>
              <a:gd name="T7" fmla="*/ 2147483647 h 2399"/>
              <a:gd name="T8" fmla="*/ 2147483647 w 3413"/>
              <a:gd name="T9" fmla="*/ 0 h 2399"/>
              <a:gd name="T10" fmla="*/ 2147483647 w 3413"/>
              <a:gd name="T11" fmla="*/ 2147483647 h 2399"/>
              <a:gd name="T12" fmla="*/ 2147483647 w 3413"/>
              <a:gd name="T13" fmla="*/ 2147483647 h 2399"/>
              <a:gd name="T14" fmla="*/ 2147483647 w 3413"/>
              <a:gd name="T15" fmla="*/ 2147483647 h 23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13" h="2399">
                <a:moveTo>
                  <a:pt x="3413" y="2399"/>
                </a:moveTo>
                <a:cubicBezTo>
                  <a:pt x="3361" y="2324"/>
                  <a:pt x="3246" y="2028"/>
                  <a:pt x="2928" y="1962"/>
                </a:cubicBezTo>
                <a:cubicBezTo>
                  <a:pt x="2610" y="1896"/>
                  <a:pt x="1990" y="2131"/>
                  <a:pt x="1502" y="2003"/>
                </a:cubicBezTo>
                <a:cubicBezTo>
                  <a:pt x="937" y="1819"/>
                  <a:pt x="386" y="1510"/>
                  <a:pt x="0" y="1196"/>
                </a:cubicBezTo>
                <a:lnTo>
                  <a:pt x="6" y="0"/>
                </a:lnTo>
                <a:cubicBezTo>
                  <a:pt x="109" y="271"/>
                  <a:pt x="893" y="1158"/>
                  <a:pt x="1461" y="1558"/>
                </a:cubicBezTo>
                <a:cubicBezTo>
                  <a:pt x="1906" y="1919"/>
                  <a:pt x="2644" y="1780"/>
                  <a:pt x="2969" y="1920"/>
                </a:cubicBezTo>
                <a:cubicBezTo>
                  <a:pt x="3294" y="2060"/>
                  <a:pt x="3349" y="2288"/>
                  <a:pt x="3413" y="2399"/>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0" name="Group 226">
            <a:extLst>
              <a:ext uri="{FF2B5EF4-FFF2-40B4-BE49-F238E27FC236}">
                <a16:creationId xmlns:a16="http://schemas.microsoft.com/office/drawing/2014/main" id="{81394469-D1E4-4F83-9EA9-F132447C8149}"/>
              </a:ext>
            </a:extLst>
          </p:cNvPr>
          <p:cNvGrpSpPr>
            <a:grpSpLocks/>
          </p:cNvGrpSpPr>
          <p:nvPr/>
        </p:nvGrpSpPr>
        <p:grpSpPr bwMode="auto">
          <a:xfrm>
            <a:off x="0" y="3733800"/>
            <a:ext cx="9144000" cy="3124200"/>
            <a:chOff x="0" y="2352"/>
            <a:chExt cx="5760" cy="1968"/>
          </a:xfrm>
        </p:grpSpPr>
        <p:pic>
          <p:nvPicPr>
            <p:cNvPr id="11" name="Picture 214" descr="3">
              <a:extLst>
                <a:ext uri="{FF2B5EF4-FFF2-40B4-BE49-F238E27FC236}">
                  <a16:creationId xmlns:a16="http://schemas.microsoft.com/office/drawing/2014/main" id="{C21D0375-DB23-40B7-814F-74BB57C1A58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25085"/>
            <a:stretch>
              <a:fillRect/>
            </a:stretch>
          </p:blipFill>
          <p:spPr bwMode="gray">
            <a:xfrm>
              <a:off x="0" y="2352"/>
              <a:ext cx="5760"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15" descr="2">
              <a:extLst>
                <a:ext uri="{FF2B5EF4-FFF2-40B4-BE49-F238E27FC236}">
                  <a16:creationId xmlns:a16="http://schemas.microsoft.com/office/drawing/2014/main" id="{32CDADE6-FC3E-4733-AADB-D592AB6A4D70}"/>
                </a:ext>
              </a:extLst>
            </p:cNvPr>
            <p:cNvPicPr>
              <a:picLocks noChangeAspect="1" noChangeArrowheads="1"/>
            </p:cNvPicPr>
            <p:nvPr userDrawn="1"/>
          </p:nvPicPr>
          <p:blipFill>
            <a:blip r:embed="rId3">
              <a:lum contrast="12000"/>
              <a:extLst>
                <a:ext uri="{28A0092B-C50C-407E-A947-70E740481C1C}">
                  <a14:useLocalDpi xmlns:a14="http://schemas.microsoft.com/office/drawing/2010/main" val="0"/>
                </a:ext>
              </a:extLst>
            </a:blip>
            <a:srcRect/>
            <a:stretch>
              <a:fillRect/>
            </a:stretch>
          </p:blipFill>
          <p:spPr bwMode="gray">
            <a:xfrm>
              <a:off x="0" y="2688"/>
              <a:ext cx="872" cy="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6" descr="2">
              <a:extLst>
                <a:ext uri="{FF2B5EF4-FFF2-40B4-BE49-F238E27FC236}">
                  <a16:creationId xmlns:a16="http://schemas.microsoft.com/office/drawing/2014/main" id="{3E42A763-6198-466D-A08C-22FE56AE4E23}"/>
                </a:ext>
              </a:extLst>
            </p:cNvPr>
            <p:cNvPicPr>
              <a:picLocks noChangeAspect="1" noChangeArrowheads="1"/>
            </p:cNvPicPr>
            <p:nvPr userDrawn="1"/>
          </p:nvPicPr>
          <p:blipFill>
            <a:blip r:embed="rId3">
              <a:lum contrast="12000"/>
              <a:extLst>
                <a:ext uri="{28A0092B-C50C-407E-A947-70E740481C1C}">
                  <a14:useLocalDpi xmlns:a14="http://schemas.microsoft.com/office/drawing/2010/main" val="0"/>
                </a:ext>
              </a:extLst>
            </a:blip>
            <a:srcRect/>
            <a:stretch>
              <a:fillRect/>
            </a:stretch>
          </p:blipFill>
          <p:spPr bwMode="gray">
            <a:xfrm rot="638531" flipH="1">
              <a:off x="4512" y="2736"/>
              <a:ext cx="690"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 Box 262">
            <a:extLst>
              <a:ext uri="{FF2B5EF4-FFF2-40B4-BE49-F238E27FC236}">
                <a16:creationId xmlns:a16="http://schemas.microsoft.com/office/drawing/2014/main" id="{AEE04C87-431C-4427-89A2-18B3748ECEA5}"/>
              </a:ext>
            </a:extLst>
          </p:cNvPr>
          <p:cNvSpPr txBox="1">
            <a:spLocks noChangeArrowheads="1"/>
          </p:cNvSpPr>
          <p:nvPr/>
        </p:nvSpPr>
        <p:spPr bwMode="gray">
          <a:xfrm>
            <a:off x="228600" y="6080125"/>
            <a:ext cx="1676400" cy="396875"/>
          </a:xfrm>
          <a:prstGeom prst="rect">
            <a:avLst/>
          </a:prstGeom>
          <a:noFill/>
          <a:ln>
            <a:noFill/>
          </a:ln>
          <a:effectLs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50000"/>
              </a:spcBef>
              <a:spcAft>
                <a:spcPct val="0"/>
              </a:spcAft>
              <a:defRPr b="1">
                <a:solidFill>
                  <a:schemeClr val="tx1"/>
                </a:solidFill>
                <a:latin typeface="Arial" charset="0"/>
              </a:defRPr>
            </a:lvl6pPr>
            <a:lvl7pPr marL="2971800" indent="-228600" eaLnBrk="0" fontAlgn="base" hangingPunct="0">
              <a:spcBef>
                <a:spcPct val="50000"/>
              </a:spcBef>
              <a:spcAft>
                <a:spcPct val="0"/>
              </a:spcAft>
              <a:defRPr b="1">
                <a:solidFill>
                  <a:schemeClr val="tx1"/>
                </a:solidFill>
                <a:latin typeface="Arial" charset="0"/>
              </a:defRPr>
            </a:lvl7pPr>
            <a:lvl8pPr marL="3429000" indent="-228600" eaLnBrk="0" fontAlgn="base" hangingPunct="0">
              <a:spcBef>
                <a:spcPct val="50000"/>
              </a:spcBef>
              <a:spcAft>
                <a:spcPct val="0"/>
              </a:spcAft>
              <a:defRPr b="1">
                <a:solidFill>
                  <a:schemeClr val="tx1"/>
                </a:solidFill>
                <a:latin typeface="Arial" charset="0"/>
              </a:defRPr>
            </a:lvl8pPr>
            <a:lvl9pPr marL="3886200" indent="-228600" eaLnBrk="0" fontAlgn="base" hangingPunct="0">
              <a:spcBef>
                <a:spcPct val="50000"/>
              </a:spcBef>
              <a:spcAft>
                <a:spcPct val="0"/>
              </a:spcAft>
              <a:defRPr b="1">
                <a:solidFill>
                  <a:schemeClr val="tx1"/>
                </a:solidFill>
                <a:latin typeface="Arial" charset="0"/>
              </a:defRPr>
            </a:lvl9pPr>
          </a:lstStyle>
          <a:p>
            <a:pPr eaLnBrk="1" hangingPunct="1">
              <a:defRPr/>
            </a:pPr>
            <a:r>
              <a:rPr lang="en-US" altLang="zh-CN" sz="2000">
                <a:solidFill>
                  <a:srgbClr val="FFFFFF"/>
                </a:solidFill>
                <a:latin typeface="Verdana" pitchFamily="34" charset="0"/>
                <a:ea typeface="宋体" pitchFamily="2" charset="-122"/>
              </a:rPr>
              <a:t>LOGO</a:t>
            </a:r>
          </a:p>
        </p:txBody>
      </p:sp>
      <p:grpSp>
        <p:nvGrpSpPr>
          <p:cNvPr id="15" name="Group 269">
            <a:extLst>
              <a:ext uri="{FF2B5EF4-FFF2-40B4-BE49-F238E27FC236}">
                <a16:creationId xmlns:a16="http://schemas.microsoft.com/office/drawing/2014/main" id="{5E18F2B9-C522-4FDD-A46B-3C60738E18E4}"/>
              </a:ext>
            </a:extLst>
          </p:cNvPr>
          <p:cNvGrpSpPr>
            <a:grpSpLocks/>
          </p:cNvGrpSpPr>
          <p:nvPr/>
        </p:nvGrpSpPr>
        <p:grpSpPr bwMode="auto">
          <a:xfrm rot="-2998185">
            <a:off x="4394200" y="2867025"/>
            <a:ext cx="1349375" cy="1450975"/>
            <a:chOff x="173" y="1670"/>
            <a:chExt cx="676" cy="727"/>
          </a:xfrm>
        </p:grpSpPr>
        <p:sp>
          <p:nvSpPr>
            <p:cNvPr id="16" name="Oval 270">
              <a:extLst>
                <a:ext uri="{FF2B5EF4-FFF2-40B4-BE49-F238E27FC236}">
                  <a16:creationId xmlns:a16="http://schemas.microsoft.com/office/drawing/2014/main" id="{211BE017-A4E7-4E08-8078-D7197516750B}"/>
                </a:ext>
              </a:extLst>
            </p:cNvPr>
            <p:cNvSpPr>
              <a:spLocks noChangeArrowheads="1"/>
            </p:cNvSpPr>
            <p:nvPr/>
          </p:nvSpPr>
          <p:spPr bwMode="gray">
            <a:xfrm>
              <a:off x="442" y="1665"/>
              <a:ext cx="111" cy="105"/>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sp>
          <p:nvSpPr>
            <p:cNvPr id="17" name="Oval 271">
              <a:extLst>
                <a:ext uri="{FF2B5EF4-FFF2-40B4-BE49-F238E27FC236}">
                  <a16:creationId xmlns:a16="http://schemas.microsoft.com/office/drawing/2014/main" id="{00814155-EB65-4D2B-9B4F-A0A71C3CA24D}"/>
                </a:ext>
              </a:extLst>
            </p:cNvPr>
            <p:cNvSpPr>
              <a:spLocks noChangeArrowheads="1"/>
            </p:cNvSpPr>
            <p:nvPr/>
          </p:nvSpPr>
          <p:spPr bwMode="gray">
            <a:xfrm>
              <a:off x="279" y="1954"/>
              <a:ext cx="157" cy="150"/>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sp>
          <p:nvSpPr>
            <p:cNvPr id="18" name="Oval 272">
              <a:extLst>
                <a:ext uri="{FF2B5EF4-FFF2-40B4-BE49-F238E27FC236}">
                  <a16:creationId xmlns:a16="http://schemas.microsoft.com/office/drawing/2014/main" id="{E0BB48E0-24B9-4B48-A1C2-7F23EC17E90F}"/>
                </a:ext>
              </a:extLst>
            </p:cNvPr>
            <p:cNvSpPr>
              <a:spLocks noChangeArrowheads="1"/>
            </p:cNvSpPr>
            <p:nvPr/>
          </p:nvSpPr>
          <p:spPr bwMode="gray">
            <a:xfrm>
              <a:off x="572" y="1840"/>
              <a:ext cx="118" cy="111"/>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sp>
          <p:nvSpPr>
            <p:cNvPr id="19" name="Oval 273">
              <a:extLst>
                <a:ext uri="{FF2B5EF4-FFF2-40B4-BE49-F238E27FC236}">
                  <a16:creationId xmlns:a16="http://schemas.microsoft.com/office/drawing/2014/main" id="{26D23F90-2ECB-405C-B4F6-5F4ACABE1158}"/>
                </a:ext>
              </a:extLst>
            </p:cNvPr>
            <p:cNvSpPr>
              <a:spLocks noChangeArrowheads="1"/>
            </p:cNvSpPr>
            <p:nvPr/>
          </p:nvSpPr>
          <p:spPr bwMode="gray">
            <a:xfrm>
              <a:off x="329" y="2310"/>
              <a:ext cx="84" cy="78"/>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sp>
          <p:nvSpPr>
            <p:cNvPr id="20" name="Line 274">
              <a:extLst>
                <a:ext uri="{FF2B5EF4-FFF2-40B4-BE49-F238E27FC236}">
                  <a16:creationId xmlns:a16="http://schemas.microsoft.com/office/drawing/2014/main" id="{A7B073C6-C056-4957-837D-61F84A40675F}"/>
                </a:ext>
              </a:extLst>
            </p:cNvPr>
            <p:cNvSpPr>
              <a:spLocks noChangeShapeType="1"/>
            </p:cNvSpPr>
            <p:nvPr/>
          </p:nvSpPr>
          <p:spPr bwMode="gray">
            <a:xfrm>
              <a:off x="355" y="2105"/>
              <a:ext cx="0" cy="215"/>
            </a:xfrm>
            <a:prstGeom prst="line">
              <a:avLst/>
            </a:prstGeom>
            <a:noFill/>
            <a:ln w="12700">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 name="Line 275">
              <a:extLst>
                <a:ext uri="{FF2B5EF4-FFF2-40B4-BE49-F238E27FC236}">
                  <a16:creationId xmlns:a16="http://schemas.microsoft.com/office/drawing/2014/main" id="{929B9541-4E7E-4B6E-9729-EFAEDA8FFE15}"/>
                </a:ext>
              </a:extLst>
            </p:cNvPr>
            <p:cNvSpPr>
              <a:spLocks noChangeShapeType="1"/>
            </p:cNvSpPr>
            <p:nvPr/>
          </p:nvSpPr>
          <p:spPr bwMode="gray">
            <a:xfrm flipV="1">
              <a:off x="413" y="1926"/>
              <a:ext cx="175" cy="52"/>
            </a:xfrm>
            <a:prstGeom prst="line">
              <a:avLst/>
            </a:prstGeom>
            <a:noFill/>
            <a:ln w="9525">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2" name="Line 276">
              <a:extLst>
                <a:ext uri="{FF2B5EF4-FFF2-40B4-BE49-F238E27FC236}">
                  <a16:creationId xmlns:a16="http://schemas.microsoft.com/office/drawing/2014/main" id="{26F0CDB9-4423-4293-8FDA-B81665F36343}"/>
                </a:ext>
              </a:extLst>
            </p:cNvPr>
            <p:cNvSpPr>
              <a:spLocks noChangeShapeType="1"/>
            </p:cNvSpPr>
            <p:nvPr/>
          </p:nvSpPr>
          <p:spPr bwMode="gray">
            <a:xfrm flipH="1" flipV="1">
              <a:off x="524" y="1754"/>
              <a:ext cx="69" cy="93"/>
            </a:xfrm>
            <a:prstGeom prst="line">
              <a:avLst/>
            </a:prstGeom>
            <a:noFill/>
            <a:ln w="9525">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3" name="Oval 277">
              <a:extLst>
                <a:ext uri="{FF2B5EF4-FFF2-40B4-BE49-F238E27FC236}">
                  <a16:creationId xmlns:a16="http://schemas.microsoft.com/office/drawing/2014/main" id="{A608BB6B-C780-4F1A-9889-1255DAB41C88}"/>
                </a:ext>
              </a:extLst>
            </p:cNvPr>
            <p:cNvSpPr>
              <a:spLocks noChangeArrowheads="1"/>
            </p:cNvSpPr>
            <p:nvPr/>
          </p:nvSpPr>
          <p:spPr bwMode="gray">
            <a:xfrm>
              <a:off x="768" y="1762"/>
              <a:ext cx="84" cy="80"/>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sp>
          <p:nvSpPr>
            <p:cNvPr id="24" name="Oval 278">
              <a:extLst>
                <a:ext uri="{FF2B5EF4-FFF2-40B4-BE49-F238E27FC236}">
                  <a16:creationId xmlns:a16="http://schemas.microsoft.com/office/drawing/2014/main" id="{FADE72F5-5FA8-4059-9BEE-5650CEAF6D61}"/>
                </a:ext>
              </a:extLst>
            </p:cNvPr>
            <p:cNvSpPr>
              <a:spLocks noChangeArrowheads="1"/>
            </p:cNvSpPr>
            <p:nvPr/>
          </p:nvSpPr>
          <p:spPr bwMode="gray">
            <a:xfrm>
              <a:off x="655" y="2069"/>
              <a:ext cx="94" cy="89"/>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sp>
          <p:nvSpPr>
            <p:cNvPr id="25" name="Line 279">
              <a:extLst>
                <a:ext uri="{FF2B5EF4-FFF2-40B4-BE49-F238E27FC236}">
                  <a16:creationId xmlns:a16="http://schemas.microsoft.com/office/drawing/2014/main" id="{5FB91DB7-C29E-4D7E-8EDA-FF6CA5182D5B}"/>
                </a:ext>
              </a:extLst>
            </p:cNvPr>
            <p:cNvSpPr>
              <a:spLocks noChangeShapeType="1"/>
            </p:cNvSpPr>
            <p:nvPr/>
          </p:nvSpPr>
          <p:spPr bwMode="gray">
            <a:xfrm>
              <a:off x="653" y="1954"/>
              <a:ext cx="29" cy="134"/>
            </a:xfrm>
            <a:prstGeom prst="line">
              <a:avLst/>
            </a:prstGeom>
            <a:noFill/>
            <a:ln w="9525">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 name="Line 280">
              <a:extLst>
                <a:ext uri="{FF2B5EF4-FFF2-40B4-BE49-F238E27FC236}">
                  <a16:creationId xmlns:a16="http://schemas.microsoft.com/office/drawing/2014/main" id="{645DBD6B-7B54-4F84-A936-40827CFEA200}"/>
                </a:ext>
              </a:extLst>
            </p:cNvPr>
            <p:cNvSpPr>
              <a:spLocks noChangeShapeType="1"/>
            </p:cNvSpPr>
            <p:nvPr/>
          </p:nvSpPr>
          <p:spPr bwMode="gray">
            <a:xfrm flipV="1">
              <a:off x="687" y="1802"/>
              <a:ext cx="87" cy="76"/>
            </a:xfrm>
            <a:prstGeom prst="line">
              <a:avLst/>
            </a:prstGeom>
            <a:noFill/>
            <a:ln w="9525">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 name="Oval 281">
              <a:extLst>
                <a:ext uri="{FF2B5EF4-FFF2-40B4-BE49-F238E27FC236}">
                  <a16:creationId xmlns:a16="http://schemas.microsoft.com/office/drawing/2014/main" id="{43FF64A5-33BC-4069-926A-9229163E23B4}"/>
                </a:ext>
              </a:extLst>
            </p:cNvPr>
            <p:cNvSpPr>
              <a:spLocks noChangeArrowheads="1"/>
            </p:cNvSpPr>
            <p:nvPr/>
          </p:nvSpPr>
          <p:spPr bwMode="gray">
            <a:xfrm>
              <a:off x="177" y="1834"/>
              <a:ext cx="82" cy="80"/>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sp>
          <p:nvSpPr>
            <p:cNvPr id="28" name="Line 282">
              <a:extLst>
                <a:ext uri="{FF2B5EF4-FFF2-40B4-BE49-F238E27FC236}">
                  <a16:creationId xmlns:a16="http://schemas.microsoft.com/office/drawing/2014/main" id="{37ED7AA2-05F8-4B96-9EFD-E93DB9A439BB}"/>
                </a:ext>
              </a:extLst>
            </p:cNvPr>
            <p:cNvSpPr>
              <a:spLocks noChangeShapeType="1"/>
            </p:cNvSpPr>
            <p:nvPr/>
          </p:nvSpPr>
          <p:spPr bwMode="gray">
            <a:xfrm>
              <a:off x="220" y="1906"/>
              <a:ext cx="70" cy="70"/>
            </a:xfrm>
            <a:prstGeom prst="line">
              <a:avLst/>
            </a:prstGeom>
            <a:noFill/>
            <a:ln w="9525">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9" name="Line 283">
              <a:extLst>
                <a:ext uri="{FF2B5EF4-FFF2-40B4-BE49-F238E27FC236}">
                  <a16:creationId xmlns:a16="http://schemas.microsoft.com/office/drawing/2014/main" id="{971892FC-9289-4828-B0D3-93B7795B5943}"/>
                </a:ext>
              </a:extLst>
            </p:cNvPr>
            <p:cNvSpPr>
              <a:spLocks noChangeShapeType="1"/>
            </p:cNvSpPr>
            <p:nvPr/>
          </p:nvSpPr>
          <p:spPr bwMode="gray">
            <a:xfrm flipH="1">
              <a:off x="550" y="2132"/>
              <a:ext cx="127" cy="36"/>
            </a:xfrm>
            <a:prstGeom prst="line">
              <a:avLst/>
            </a:prstGeom>
            <a:noFill/>
            <a:ln w="9525">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 name="Oval 284">
              <a:extLst>
                <a:ext uri="{FF2B5EF4-FFF2-40B4-BE49-F238E27FC236}">
                  <a16:creationId xmlns:a16="http://schemas.microsoft.com/office/drawing/2014/main" id="{D443AF45-854E-458E-B7DA-E94EE5E85F5B}"/>
                </a:ext>
              </a:extLst>
            </p:cNvPr>
            <p:cNvSpPr>
              <a:spLocks noChangeArrowheads="1"/>
            </p:cNvSpPr>
            <p:nvPr/>
          </p:nvSpPr>
          <p:spPr bwMode="gray">
            <a:xfrm>
              <a:off x="496" y="2131"/>
              <a:ext cx="84" cy="78"/>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sp>
          <p:nvSpPr>
            <p:cNvPr id="31" name="Line 285">
              <a:extLst>
                <a:ext uri="{FF2B5EF4-FFF2-40B4-BE49-F238E27FC236}">
                  <a16:creationId xmlns:a16="http://schemas.microsoft.com/office/drawing/2014/main" id="{9CAEC221-C59B-4ED6-A1DC-75E93349F34F}"/>
                </a:ext>
              </a:extLst>
            </p:cNvPr>
            <p:cNvSpPr>
              <a:spLocks noChangeShapeType="1"/>
            </p:cNvSpPr>
            <p:nvPr/>
          </p:nvSpPr>
          <p:spPr bwMode="gray">
            <a:xfrm>
              <a:off x="727" y="2147"/>
              <a:ext cx="29" cy="35"/>
            </a:xfrm>
            <a:prstGeom prst="line">
              <a:avLst/>
            </a:prstGeom>
            <a:noFill/>
            <a:ln w="9525">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 name="Oval 286">
              <a:extLst>
                <a:ext uri="{FF2B5EF4-FFF2-40B4-BE49-F238E27FC236}">
                  <a16:creationId xmlns:a16="http://schemas.microsoft.com/office/drawing/2014/main" id="{2081D791-4D67-4651-9A89-51BCE3C889CC}"/>
                </a:ext>
              </a:extLst>
            </p:cNvPr>
            <p:cNvSpPr>
              <a:spLocks noChangeArrowheads="1"/>
            </p:cNvSpPr>
            <p:nvPr/>
          </p:nvSpPr>
          <p:spPr bwMode="gray">
            <a:xfrm>
              <a:off x="741" y="2186"/>
              <a:ext cx="84" cy="80"/>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grpSp>
      <p:grpSp>
        <p:nvGrpSpPr>
          <p:cNvPr id="33" name="Group 287">
            <a:extLst>
              <a:ext uri="{FF2B5EF4-FFF2-40B4-BE49-F238E27FC236}">
                <a16:creationId xmlns:a16="http://schemas.microsoft.com/office/drawing/2014/main" id="{2427DB1A-6A2B-4680-842C-849888526511}"/>
              </a:ext>
            </a:extLst>
          </p:cNvPr>
          <p:cNvGrpSpPr>
            <a:grpSpLocks/>
          </p:cNvGrpSpPr>
          <p:nvPr/>
        </p:nvGrpSpPr>
        <p:grpSpPr bwMode="auto">
          <a:xfrm>
            <a:off x="7239000" y="914400"/>
            <a:ext cx="1676400" cy="1093788"/>
            <a:chOff x="395" y="2036"/>
            <a:chExt cx="618" cy="403"/>
          </a:xfrm>
        </p:grpSpPr>
        <p:sp>
          <p:nvSpPr>
            <p:cNvPr id="34" name="Freeform 288">
              <a:extLst>
                <a:ext uri="{FF2B5EF4-FFF2-40B4-BE49-F238E27FC236}">
                  <a16:creationId xmlns:a16="http://schemas.microsoft.com/office/drawing/2014/main" id="{B8512B66-338C-4334-A3A4-6B1A37F19977}"/>
                </a:ext>
              </a:extLst>
            </p:cNvPr>
            <p:cNvSpPr>
              <a:spLocks/>
            </p:cNvSpPr>
            <p:nvPr/>
          </p:nvSpPr>
          <p:spPr bwMode="gray">
            <a:xfrm>
              <a:off x="395" y="2217"/>
              <a:ext cx="81" cy="87"/>
            </a:xfrm>
            <a:custGeom>
              <a:avLst/>
              <a:gdLst>
                <a:gd name="T0" fmla="*/ 2 w 108"/>
                <a:gd name="T1" fmla="*/ 8 h 87"/>
                <a:gd name="T2" fmla="*/ 2 w 108"/>
                <a:gd name="T3" fmla="*/ 18 h 87"/>
                <a:gd name="T4" fmla="*/ 0 w 108"/>
                <a:gd name="T5" fmla="*/ 41 h 87"/>
                <a:gd name="T6" fmla="*/ 2 w 108"/>
                <a:gd name="T7" fmla="*/ 87 h 87"/>
                <a:gd name="T8" fmla="*/ 2 w 108"/>
                <a:gd name="T9" fmla="*/ 81 h 87"/>
                <a:gd name="T10" fmla="*/ 2 w 108"/>
                <a:gd name="T11" fmla="*/ 63 h 87"/>
                <a:gd name="T12" fmla="*/ 2 w 108"/>
                <a:gd name="T13" fmla="*/ 8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87">
                  <a:moveTo>
                    <a:pt x="78" y="8"/>
                  </a:moveTo>
                  <a:cubicBezTo>
                    <a:pt x="70" y="0"/>
                    <a:pt x="20" y="1"/>
                    <a:pt x="9" y="18"/>
                  </a:cubicBezTo>
                  <a:cubicBezTo>
                    <a:pt x="4" y="25"/>
                    <a:pt x="2" y="33"/>
                    <a:pt x="0" y="41"/>
                  </a:cubicBezTo>
                  <a:cubicBezTo>
                    <a:pt x="1" y="66"/>
                    <a:pt x="9" y="85"/>
                    <a:pt x="36" y="87"/>
                  </a:cubicBezTo>
                  <a:cubicBezTo>
                    <a:pt x="70" y="86"/>
                    <a:pt x="66" y="87"/>
                    <a:pt x="90" y="81"/>
                  </a:cubicBezTo>
                  <a:cubicBezTo>
                    <a:pt x="104" y="67"/>
                    <a:pt x="99" y="74"/>
                    <a:pt x="105" y="63"/>
                  </a:cubicBezTo>
                  <a:cubicBezTo>
                    <a:pt x="108" y="45"/>
                    <a:pt x="104" y="8"/>
                    <a:pt x="78" y="8"/>
                  </a:cubicBezTo>
                  <a:close/>
                </a:path>
              </a:pathLst>
            </a:custGeom>
            <a:noFill/>
            <a:ln w="28575" cap="flat" cmpd="sng">
              <a:solidFill>
                <a:srgbClr val="FFFFFF">
                  <a:alpha val="50195"/>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5" name="Freeform 289">
              <a:extLst>
                <a:ext uri="{FF2B5EF4-FFF2-40B4-BE49-F238E27FC236}">
                  <a16:creationId xmlns:a16="http://schemas.microsoft.com/office/drawing/2014/main" id="{4AA78FEE-06D3-4B17-B915-50F89B182013}"/>
                </a:ext>
              </a:extLst>
            </p:cNvPr>
            <p:cNvSpPr>
              <a:spLocks/>
            </p:cNvSpPr>
            <p:nvPr/>
          </p:nvSpPr>
          <p:spPr bwMode="gray">
            <a:xfrm>
              <a:off x="395" y="2352"/>
              <a:ext cx="81" cy="87"/>
            </a:xfrm>
            <a:custGeom>
              <a:avLst/>
              <a:gdLst>
                <a:gd name="T0" fmla="*/ 2 w 108"/>
                <a:gd name="T1" fmla="*/ 8 h 87"/>
                <a:gd name="T2" fmla="*/ 2 w 108"/>
                <a:gd name="T3" fmla="*/ 18 h 87"/>
                <a:gd name="T4" fmla="*/ 0 w 108"/>
                <a:gd name="T5" fmla="*/ 41 h 87"/>
                <a:gd name="T6" fmla="*/ 2 w 108"/>
                <a:gd name="T7" fmla="*/ 87 h 87"/>
                <a:gd name="T8" fmla="*/ 2 w 108"/>
                <a:gd name="T9" fmla="*/ 81 h 87"/>
                <a:gd name="T10" fmla="*/ 2 w 108"/>
                <a:gd name="T11" fmla="*/ 63 h 87"/>
                <a:gd name="T12" fmla="*/ 2 w 108"/>
                <a:gd name="T13" fmla="*/ 8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87">
                  <a:moveTo>
                    <a:pt x="78" y="8"/>
                  </a:moveTo>
                  <a:cubicBezTo>
                    <a:pt x="70" y="0"/>
                    <a:pt x="20" y="1"/>
                    <a:pt x="9" y="18"/>
                  </a:cubicBezTo>
                  <a:cubicBezTo>
                    <a:pt x="4" y="25"/>
                    <a:pt x="2" y="33"/>
                    <a:pt x="0" y="41"/>
                  </a:cubicBezTo>
                  <a:cubicBezTo>
                    <a:pt x="1" y="66"/>
                    <a:pt x="9" y="85"/>
                    <a:pt x="36" y="87"/>
                  </a:cubicBezTo>
                  <a:cubicBezTo>
                    <a:pt x="70" y="86"/>
                    <a:pt x="66" y="87"/>
                    <a:pt x="90" y="81"/>
                  </a:cubicBezTo>
                  <a:cubicBezTo>
                    <a:pt x="104" y="67"/>
                    <a:pt x="99" y="74"/>
                    <a:pt x="105" y="63"/>
                  </a:cubicBezTo>
                  <a:cubicBezTo>
                    <a:pt x="108" y="45"/>
                    <a:pt x="104" y="8"/>
                    <a:pt x="78" y="8"/>
                  </a:cubicBezTo>
                  <a:close/>
                </a:path>
              </a:pathLst>
            </a:custGeom>
            <a:noFill/>
            <a:ln w="28575" cap="flat" cmpd="sng">
              <a:solidFill>
                <a:srgbClr val="FFFFFF">
                  <a:alpha val="50195"/>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6" name="Freeform 290">
              <a:extLst>
                <a:ext uri="{FF2B5EF4-FFF2-40B4-BE49-F238E27FC236}">
                  <a16:creationId xmlns:a16="http://schemas.microsoft.com/office/drawing/2014/main" id="{41F0EAAD-9D30-4966-811A-5059CFAE4150}"/>
                </a:ext>
              </a:extLst>
            </p:cNvPr>
            <p:cNvSpPr>
              <a:spLocks/>
            </p:cNvSpPr>
            <p:nvPr/>
          </p:nvSpPr>
          <p:spPr bwMode="gray">
            <a:xfrm>
              <a:off x="531" y="2213"/>
              <a:ext cx="80" cy="79"/>
            </a:xfrm>
            <a:custGeom>
              <a:avLst/>
              <a:gdLst>
                <a:gd name="T0" fmla="*/ 2 w 100"/>
                <a:gd name="T1" fmla="*/ 0 h 90"/>
                <a:gd name="T2" fmla="*/ 2 w 100"/>
                <a:gd name="T3" fmla="*/ 9 h 90"/>
                <a:gd name="T4" fmla="*/ 0 w 100"/>
                <a:gd name="T5" fmla="*/ 9 h 90"/>
                <a:gd name="T6" fmla="*/ 0 60000 65536"/>
                <a:gd name="T7" fmla="*/ 0 60000 65536"/>
                <a:gd name="T8" fmla="*/ 0 60000 65536"/>
              </a:gdLst>
              <a:ahLst/>
              <a:cxnLst>
                <a:cxn ang="T6">
                  <a:pos x="T0" y="T1"/>
                </a:cxn>
                <a:cxn ang="T7">
                  <a:pos x="T2" y="T3"/>
                </a:cxn>
                <a:cxn ang="T8">
                  <a:pos x="T4" y="T5"/>
                </a:cxn>
              </a:cxnLst>
              <a:rect l="0" t="0" r="r" b="b"/>
              <a:pathLst>
                <a:path w="100" h="90">
                  <a:moveTo>
                    <a:pt x="100" y="0"/>
                  </a:moveTo>
                  <a:cubicBezTo>
                    <a:pt x="69" y="32"/>
                    <a:pt x="39" y="64"/>
                    <a:pt x="22" y="77"/>
                  </a:cubicBezTo>
                  <a:cubicBezTo>
                    <a:pt x="5" y="90"/>
                    <a:pt x="4" y="79"/>
                    <a:pt x="0" y="80"/>
                  </a:cubicBezTo>
                </a:path>
              </a:pathLst>
            </a:custGeom>
            <a:noFill/>
            <a:ln w="28575" cap="flat" cmpd="sng">
              <a:solidFill>
                <a:srgbClr val="FFFFFF">
                  <a:alpha val="50195"/>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7" name="Freeform 291">
              <a:extLst>
                <a:ext uri="{FF2B5EF4-FFF2-40B4-BE49-F238E27FC236}">
                  <a16:creationId xmlns:a16="http://schemas.microsoft.com/office/drawing/2014/main" id="{36ED0F7C-234A-4BEF-B798-976229CC6D5D}"/>
                </a:ext>
              </a:extLst>
            </p:cNvPr>
            <p:cNvSpPr>
              <a:spLocks/>
            </p:cNvSpPr>
            <p:nvPr/>
          </p:nvSpPr>
          <p:spPr bwMode="gray">
            <a:xfrm>
              <a:off x="543" y="2220"/>
              <a:ext cx="60" cy="62"/>
            </a:xfrm>
            <a:custGeom>
              <a:avLst/>
              <a:gdLst>
                <a:gd name="T0" fmla="*/ 0 w 60"/>
                <a:gd name="T1" fmla="*/ 0 h 62"/>
                <a:gd name="T2" fmla="*/ 29 w 60"/>
                <a:gd name="T3" fmla="*/ 23 h 62"/>
                <a:gd name="T4" fmla="*/ 60 w 60"/>
                <a:gd name="T5" fmla="*/ 62 h 62"/>
                <a:gd name="T6" fmla="*/ 0 60000 65536"/>
                <a:gd name="T7" fmla="*/ 0 60000 65536"/>
                <a:gd name="T8" fmla="*/ 0 60000 65536"/>
              </a:gdLst>
              <a:ahLst/>
              <a:cxnLst>
                <a:cxn ang="T6">
                  <a:pos x="T0" y="T1"/>
                </a:cxn>
                <a:cxn ang="T7">
                  <a:pos x="T2" y="T3"/>
                </a:cxn>
                <a:cxn ang="T8">
                  <a:pos x="T4" y="T5"/>
                </a:cxn>
              </a:cxnLst>
              <a:rect l="0" t="0" r="r" b="b"/>
              <a:pathLst>
                <a:path w="60" h="62">
                  <a:moveTo>
                    <a:pt x="0" y="0"/>
                  </a:moveTo>
                  <a:cubicBezTo>
                    <a:pt x="9" y="6"/>
                    <a:pt x="19" y="13"/>
                    <a:pt x="29" y="23"/>
                  </a:cubicBezTo>
                  <a:cubicBezTo>
                    <a:pt x="39" y="33"/>
                    <a:pt x="55" y="56"/>
                    <a:pt x="60" y="62"/>
                  </a:cubicBezTo>
                </a:path>
              </a:pathLst>
            </a:custGeom>
            <a:noFill/>
            <a:ln w="28575" cap="flat" cmpd="sng">
              <a:solidFill>
                <a:srgbClr val="FFFFFF">
                  <a:alpha val="50195"/>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38" name="Group 292">
              <a:extLst>
                <a:ext uri="{FF2B5EF4-FFF2-40B4-BE49-F238E27FC236}">
                  <a16:creationId xmlns:a16="http://schemas.microsoft.com/office/drawing/2014/main" id="{BDB7BCBC-8536-4369-9CD6-7F020AF3A738}"/>
                </a:ext>
              </a:extLst>
            </p:cNvPr>
            <p:cNvGrpSpPr>
              <a:grpSpLocks/>
            </p:cNvGrpSpPr>
            <p:nvPr/>
          </p:nvGrpSpPr>
          <p:grpSpPr bwMode="auto">
            <a:xfrm>
              <a:off x="591" y="2036"/>
              <a:ext cx="422" cy="337"/>
              <a:chOff x="768" y="2024"/>
              <a:chExt cx="422" cy="337"/>
            </a:xfrm>
          </p:grpSpPr>
          <p:sp>
            <p:nvSpPr>
              <p:cNvPr id="40" name="Freeform 293">
                <a:extLst>
                  <a:ext uri="{FF2B5EF4-FFF2-40B4-BE49-F238E27FC236}">
                    <a16:creationId xmlns:a16="http://schemas.microsoft.com/office/drawing/2014/main" id="{E4C99342-B81C-4AD3-9FDC-8188B3A21E25}"/>
                  </a:ext>
                </a:extLst>
              </p:cNvPr>
              <p:cNvSpPr>
                <a:spLocks/>
              </p:cNvSpPr>
              <p:nvPr/>
            </p:nvSpPr>
            <p:spPr bwMode="gray">
              <a:xfrm>
                <a:off x="1074" y="2024"/>
                <a:ext cx="116" cy="117"/>
              </a:xfrm>
              <a:custGeom>
                <a:avLst/>
                <a:gdLst>
                  <a:gd name="T0" fmla="*/ 12 w 116"/>
                  <a:gd name="T1" fmla="*/ 0 h 117"/>
                  <a:gd name="T2" fmla="*/ 0 w 116"/>
                  <a:gd name="T3" fmla="*/ 67 h 117"/>
                  <a:gd name="T4" fmla="*/ 53 w 116"/>
                  <a:gd name="T5" fmla="*/ 117 h 117"/>
                  <a:gd name="T6" fmla="*/ 108 w 116"/>
                  <a:gd name="T7" fmla="*/ 105 h 117"/>
                  <a:gd name="T8" fmla="*/ 116 w 116"/>
                  <a:gd name="T9" fmla="*/ 54 h 117"/>
                  <a:gd name="T10" fmla="*/ 65 w 116"/>
                  <a:gd name="T11" fmla="*/ 0 h 117"/>
                  <a:gd name="T12" fmla="*/ 12 w 116"/>
                  <a:gd name="T13" fmla="*/ 0 h 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 h="117">
                    <a:moveTo>
                      <a:pt x="12" y="0"/>
                    </a:moveTo>
                    <a:lnTo>
                      <a:pt x="0" y="67"/>
                    </a:lnTo>
                    <a:lnTo>
                      <a:pt x="53" y="117"/>
                    </a:lnTo>
                    <a:lnTo>
                      <a:pt x="108" y="105"/>
                    </a:lnTo>
                    <a:lnTo>
                      <a:pt x="116" y="54"/>
                    </a:lnTo>
                    <a:lnTo>
                      <a:pt x="65" y="0"/>
                    </a:lnTo>
                    <a:lnTo>
                      <a:pt x="12" y="0"/>
                    </a:lnTo>
                    <a:close/>
                  </a:path>
                </a:pathLst>
              </a:custGeom>
              <a:noFill/>
              <a:ln w="12700" cap="flat" cmpd="sng">
                <a:solidFill>
                  <a:srgbClr val="FFFFFF">
                    <a:alpha val="39999"/>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1" name="Freeform 294">
                <a:extLst>
                  <a:ext uri="{FF2B5EF4-FFF2-40B4-BE49-F238E27FC236}">
                    <a16:creationId xmlns:a16="http://schemas.microsoft.com/office/drawing/2014/main" id="{B6795A0E-E48E-4D78-A061-CE11473C0860}"/>
                  </a:ext>
                </a:extLst>
              </p:cNvPr>
              <p:cNvSpPr>
                <a:spLocks/>
              </p:cNvSpPr>
              <p:nvPr/>
            </p:nvSpPr>
            <p:spPr bwMode="gray">
              <a:xfrm>
                <a:off x="858" y="2090"/>
                <a:ext cx="273" cy="228"/>
              </a:xfrm>
              <a:custGeom>
                <a:avLst/>
                <a:gdLst>
                  <a:gd name="T0" fmla="*/ 0 w 273"/>
                  <a:gd name="T1" fmla="*/ 169 h 228"/>
                  <a:gd name="T2" fmla="*/ 45 w 273"/>
                  <a:gd name="T3" fmla="*/ 228 h 228"/>
                  <a:gd name="T4" fmla="*/ 273 w 273"/>
                  <a:gd name="T5" fmla="*/ 49 h 228"/>
                  <a:gd name="T6" fmla="*/ 215 w 273"/>
                  <a:gd name="T7" fmla="*/ 0 h 228"/>
                  <a:gd name="T8" fmla="*/ 0 w 273"/>
                  <a:gd name="T9" fmla="*/ 169 h 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228">
                    <a:moveTo>
                      <a:pt x="0" y="169"/>
                    </a:moveTo>
                    <a:lnTo>
                      <a:pt x="45" y="228"/>
                    </a:lnTo>
                    <a:lnTo>
                      <a:pt x="273" y="49"/>
                    </a:lnTo>
                    <a:lnTo>
                      <a:pt x="215" y="0"/>
                    </a:lnTo>
                    <a:lnTo>
                      <a:pt x="0" y="169"/>
                    </a:lnTo>
                    <a:close/>
                  </a:path>
                </a:pathLst>
              </a:custGeom>
              <a:noFill/>
              <a:ln w="9525" cap="flat" cmpd="sng">
                <a:solidFill>
                  <a:srgbClr val="FFFFFF">
                    <a:alpha val="39999"/>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2" name="Freeform 295">
                <a:extLst>
                  <a:ext uri="{FF2B5EF4-FFF2-40B4-BE49-F238E27FC236}">
                    <a16:creationId xmlns:a16="http://schemas.microsoft.com/office/drawing/2014/main" id="{87990AA3-4A16-44F3-B752-E520835946FB}"/>
                  </a:ext>
                </a:extLst>
              </p:cNvPr>
              <p:cNvSpPr>
                <a:spLocks/>
              </p:cNvSpPr>
              <p:nvPr/>
            </p:nvSpPr>
            <p:spPr bwMode="gray">
              <a:xfrm>
                <a:off x="858" y="2024"/>
                <a:ext cx="228" cy="237"/>
              </a:xfrm>
              <a:custGeom>
                <a:avLst/>
                <a:gdLst>
                  <a:gd name="T0" fmla="*/ 21 w 228"/>
                  <a:gd name="T1" fmla="*/ 172 h 237"/>
                  <a:gd name="T2" fmla="*/ 0 w 228"/>
                  <a:gd name="T3" fmla="*/ 237 h 237"/>
                  <a:gd name="T4" fmla="*/ 219 w 228"/>
                  <a:gd name="T5" fmla="*/ 64 h 237"/>
                  <a:gd name="T6" fmla="*/ 228 w 228"/>
                  <a:gd name="T7" fmla="*/ 0 h 237"/>
                  <a:gd name="T8" fmla="*/ 21 w 228"/>
                  <a:gd name="T9" fmla="*/ 172 h 2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 h="237">
                    <a:moveTo>
                      <a:pt x="21" y="172"/>
                    </a:moveTo>
                    <a:lnTo>
                      <a:pt x="0" y="237"/>
                    </a:lnTo>
                    <a:lnTo>
                      <a:pt x="219" y="64"/>
                    </a:lnTo>
                    <a:lnTo>
                      <a:pt x="228" y="0"/>
                    </a:lnTo>
                    <a:lnTo>
                      <a:pt x="21" y="172"/>
                    </a:lnTo>
                    <a:close/>
                  </a:path>
                </a:pathLst>
              </a:custGeom>
              <a:solidFill>
                <a:srgbClr val="FFFFFF">
                  <a:alpha val="39999"/>
                </a:srgbClr>
              </a:solidFill>
              <a:ln w="9525" cap="flat" cmpd="sng">
                <a:solidFill>
                  <a:srgbClr val="FFFFFF">
                    <a:alpha val="39999"/>
                  </a:srgbClr>
                </a:solidFill>
                <a:prstDash val="solid"/>
                <a:round/>
                <a:headEnd/>
                <a:tailEnd/>
              </a:ln>
            </p:spPr>
            <p:txBody>
              <a:bodyPr wrap="none" anchor="ctr"/>
              <a:lstStyle/>
              <a:p>
                <a:endParaRPr lang="zh-CN" altLang="en-US"/>
              </a:p>
            </p:txBody>
          </p:sp>
          <p:sp>
            <p:nvSpPr>
              <p:cNvPr id="43" name="Freeform 296">
                <a:extLst>
                  <a:ext uri="{FF2B5EF4-FFF2-40B4-BE49-F238E27FC236}">
                    <a16:creationId xmlns:a16="http://schemas.microsoft.com/office/drawing/2014/main" id="{3F855F9F-F1B5-4363-BCB4-56945DB8351E}"/>
                  </a:ext>
                </a:extLst>
              </p:cNvPr>
              <p:cNvSpPr>
                <a:spLocks/>
              </p:cNvSpPr>
              <p:nvPr/>
            </p:nvSpPr>
            <p:spPr bwMode="gray">
              <a:xfrm>
                <a:off x="903" y="2129"/>
                <a:ext cx="281" cy="190"/>
              </a:xfrm>
              <a:custGeom>
                <a:avLst/>
                <a:gdLst>
                  <a:gd name="T0" fmla="*/ 63 w 281"/>
                  <a:gd name="T1" fmla="*/ 184 h 189"/>
                  <a:gd name="T2" fmla="*/ 0 w 281"/>
                  <a:gd name="T3" fmla="*/ 195 h 189"/>
                  <a:gd name="T4" fmla="*/ 227 w 281"/>
                  <a:gd name="T5" fmla="*/ 10 h 189"/>
                  <a:gd name="T6" fmla="*/ 281 w 281"/>
                  <a:gd name="T7" fmla="*/ 0 h 189"/>
                  <a:gd name="T8" fmla="*/ 63 w 281"/>
                  <a:gd name="T9" fmla="*/ 184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 h="189">
                    <a:moveTo>
                      <a:pt x="63" y="178"/>
                    </a:moveTo>
                    <a:lnTo>
                      <a:pt x="0" y="189"/>
                    </a:lnTo>
                    <a:lnTo>
                      <a:pt x="227" y="10"/>
                    </a:lnTo>
                    <a:lnTo>
                      <a:pt x="281" y="0"/>
                    </a:lnTo>
                    <a:lnTo>
                      <a:pt x="63" y="178"/>
                    </a:lnTo>
                    <a:close/>
                  </a:path>
                </a:pathLst>
              </a:custGeom>
              <a:solidFill>
                <a:srgbClr val="FFFFFF">
                  <a:alpha val="39999"/>
                </a:srgbClr>
              </a:solidFill>
              <a:ln w="9525" cap="flat" cmpd="sng">
                <a:solidFill>
                  <a:srgbClr val="FFFFFF">
                    <a:alpha val="39999"/>
                  </a:srgbClr>
                </a:solidFill>
                <a:prstDash val="solid"/>
                <a:round/>
                <a:headEnd/>
                <a:tailEnd/>
              </a:ln>
            </p:spPr>
            <p:txBody>
              <a:bodyPr wrap="none" anchor="ctr"/>
              <a:lstStyle/>
              <a:p>
                <a:endParaRPr lang="zh-CN" altLang="en-US"/>
              </a:p>
            </p:txBody>
          </p:sp>
          <p:sp>
            <p:nvSpPr>
              <p:cNvPr id="44" name="Freeform 297">
                <a:extLst>
                  <a:ext uri="{FF2B5EF4-FFF2-40B4-BE49-F238E27FC236}">
                    <a16:creationId xmlns:a16="http://schemas.microsoft.com/office/drawing/2014/main" id="{27174232-C854-4B5C-908E-CA143FCE89FA}"/>
                  </a:ext>
                </a:extLst>
              </p:cNvPr>
              <p:cNvSpPr>
                <a:spLocks/>
              </p:cNvSpPr>
              <p:nvPr/>
            </p:nvSpPr>
            <p:spPr bwMode="gray">
              <a:xfrm>
                <a:off x="789" y="2192"/>
                <a:ext cx="161" cy="163"/>
              </a:xfrm>
              <a:custGeom>
                <a:avLst/>
                <a:gdLst>
                  <a:gd name="T0" fmla="*/ 0 w 161"/>
                  <a:gd name="T1" fmla="*/ 135 h 163"/>
                  <a:gd name="T2" fmla="*/ 18 w 161"/>
                  <a:gd name="T3" fmla="*/ 163 h 163"/>
                  <a:gd name="T4" fmla="*/ 161 w 161"/>
                  <a:gd name="T5" fmla="*/ 120 h 163"/>
                  <a:gd name="T6" fmla="*/ 114 w 161"/>
                  <a:gd name="T7" fmla="*/ 124 h 163"/>
                  <a:gd name="T8" fmla="*/ 69 w 161"/>
                  <a:gd name="T9" fmla="*/ 67 h 163"/>
                  <a:gd name="T10" fmla="*/ 90 w 161"/>
                  <a:gd name="T11" fmla="*/ 0 h 163"/>
                  <a:gd name="T12" fmla="*/ 0 w 161"/>
                  <a:gd name="T13" fmla="*/ 135 h 1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163">
                    <a:moveTo>
                      <a:pt x="0" y="135"/>
                    </a:moveTo>
                    <a:lnTo>
                      <a:pt x="18" y="163"/>
                    </a:lnTo>
                    <a:lnTo>
                      <a:pt x="161" y="120"/>
                    </a:lnTo>
                    <a:lnTo>
                      <a:pt x="114" y="124"/>
                    </a:lnTo>
                    <a:lnTo>
                      <a:pt x="69" y="67"/>
                    </a:lnTo>
                    <a:lnTo>
                      <a:pt x="90" y="0"/>
                    </a:lnTo>
                    <a:lnTo>
                      <a:pt x="0" y="135"/>
                    </a:lnTo>
                    <a:close/>
                  </a:path>
                </a:pathLst>
              </a:custGeom>
              <a:noFill/>
              <a:ln w="9525" cap="flat" cmpd="sng">
                <a:solidFill>
                  <a:srgbClr val="FFFFFF">
                    <a:alpha val="39999"/>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5" name="Freeform 298">
                <a:extLst>
                  <a:ext uri="{FF2B5EF4-FFF2-40B4-BE49-F238E27FC236}">
                    <a16:creationId xmlns:a16="http://schemas.microsoft.com/office/drawing/2014/main" id="{C281A304-2DD1-4E2F-996A-F55BF9B8CDF4}"/>
                  </a:ext>
                </a:extLst>
              </p:cNvPr>
              <p:cNvSpPr>
                <a:spLocks/>
              </p:cNvSpPr>
              <p:nvPr/>
            </p:nvSpPr>
            <p:spPr bwMode="gray">
              <a:xfrm>
                <a:off x="768" y="2328"/>
                <a:ext cx="39" cy="33"/>
              </a:xfrm>
              <a:custGeom>
                <a:avLst/>
                <a:gdLst>
                  <a:gd name="T0" fmla="*/ 27 w 39"/>
                  <a:gd name="T1" fmla="*/ 0 h 33"/>
                  <a:gd name="T2" fmla="*/ 0 w 39"/>
                  <a:gd name="T3" fmla="*/ 33 h 33"/>
                  <a:gd name="T4" fmla="*/ 39 w 39"/>
                  <a:gd name="T5" fmla="*/ 25 h 33"/>
                  <a:gd name="T6" fmla="*/ 27 w 39"/>
                  <a:gd name="T7" fmla="*/ 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33">
                    <a:moveTo>
                      <a:pt x="27" y="0"/>
                    </a:moveTo>
                    <a:lnTo>
                      <a:pt x="0" y="33"/>
                    </a:lnTo>
                    <a:lnTo>
                      <a:pt x="39" y="25"/>
                    </a:lnTo>
                    <a:lnTo>
                      <a:pt x="27" y="0"/>
                    </a:lnTo>
                    <a:close/>
                  </a:path>
                </a:pathLst>
              </a:custGeom>
              <a:solidFill>
                <a:srgbClr val="FFFFFF">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zh-CN" altLang="en-US"/>
              </a:p>
            </p:txBody>
          </p:sp>
          <p:sp>
            <p:nvSpPr>
              <p:cNvPr id="46" name="Line 299">
                <a:extLst>
                  <a:ext uri="{FF2B5EF4-FFF2-40B4-BE49-F238E27FC236}">
                    <a16:creationId xmlns:a16="http://schemas.microsoft.com/office/drawing/2014/main" id="{86591B5C-87F0-49CE-A975-9FBEC2FB37D6}"/>
                  </a:ext>
                </a:extLst>
              </p:cNvPr>
              <p:cNvSpPr>
                <a:spLocks noChangeShapeType="1"/>
              </p:cNvSpPr>
              <p:nvPr/>
            </p:nvSpPr>
            <p:spPr bwMode="gray">
              <a:xfrm flipV="1">
                <a:off x="797" y="2258"/>
                <a:ext cx="66" cy="72"/>
              </a:xfrm>
              <a:prstGeom prst="line">
                <a:avLst/>
              </a:prstGeom>
              <a:noFill/>
              <a:ln w="9525">
                <a:solidFill>
                  <a:srgbClr val="FFFFFF">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 name="Line 300">
                <a:extLst>
                  <a:ext uri="{FF2B5EF4-FFF2-40B4-BE49-F238E27FC236}">
                    <a16:creationId xmlns:a16="http://schemas.microsoft.com/office/drawing/2014/main" id="{FE5749A1-978A-4EEB-BF42-D4D5349A4D56}"/>
                  </a:ext>
                </a:extLst>
              </p:cNvPr>
              <p:cNvSpPr>
                <a:spLocks noChangeShapeType="1"/>
              </p:cNvSpPr>
              <p:nvPr/>
            </p:nvSpPr>
            <p:spPr bwMode="gray">
              <a:xfrm flipV="1">
                <a:off x="806" y="2315"/>
                <a:ext cx="100" cy="34"/>
              </a:xfrm>
              <a:prstGeom prst="line">
                <a:avLst/>
              </a:prstGeom>
              <a:noFill/>
              <a:ln w="9525">
                <a:solidFill>
                  <a:srgbClr val="FFFFFF">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 name="Oval 301">
                <a:extLst>
                  <a:ext uri="{FF2B5EF4-FFF2-40B4-BE49-F238E27FC236}">
                    <a16:creationId xmlns:a16="http://schemas.microsoft.com/office/drawing/2014/main" id="{2285BBFC-4BB6-4364-8007-FE692F033A9B}"/>
                  </a:ext>
                </a:extLst>
              </p:cNvPr>
              <p:cNvSpPr>
                <a:spLocks noChangeArrowheads="1"/>
              </p:cNvSpPr>
              <p:nvPr/>
            </p:nvSpPr>
            <p:spPr bwMode="gray">
              <a:xfrm rot="1507387">
                <a:off x="1116" y="2063"/>
                <a:ext cx="43" cy="27"/>
              </a:xfrm>
              <a:prstGeom prst="ellipse">
                <a:avLst/>
              </a:prstGeom>
              <a:solidFill>
                <a:srgbClr val="FFFFFF">
                  <a:alpha val="3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grpSp>
        <p:sp>
          <p:nvSpPr>
            <p:cNvPr id="39" name="Freeform 302">
              <a:extLst>
                <a:ext uri="{FF2B5EF4-FFF2-40B4-BE49-F238E27FC236}">
                  <a16:creationId xmlns:a16="http://schemas.microsoft.com/office/drawing/2014/main" id="{6829331E-AD34-4DF9-8F82-55F7B3A68985}"/>
                </a:ext>
              </a:extLst>
            </p:cNvPr>
            <p:cNvSpPr>
              <a:spLocks/>
            </p:cNvSpPr>
            <p:nvPr/>
          </p:nvSpPr>
          <p:spPr bwMode="gray">
            <a:xfrm>
              <a:off x="529" y="2348"/>
              <a:ext cx="80" cy="79"/>
            </a:xfrm>
            <a:custGeom>
              <a:avLst/>
              <a:gdLst>
                <a:gd name="T0" fmla="*/ 2 w 100"/>
                <a:gd name="T1" fmla="*/ 0 h 90"/>
                <a:gd name="T2" fmla="*/ 2 w 100"/>
                <a:gd name="T3" fmla="*/ 9 h 90"/>
                <a:gd name="T4" fmla="*/ 0 w 100"/>
                <a:gd name="T5" fmla="*/ 9 h 90"/>
                <a:gd name="T6" fmla="*/ 0 60000 65536"/>
                <a:gd name="T7" fmla="*/ 0 60000 65536"/>
                <a:gd name="T8" fmla="*/ 0 60000 65536"/>
              </a:gdLst>
              <a:ahLst/>
              <a:cxnLst>
                <a:cxn ang="T6">
                  <a:pos x="T0" y="T1"/>
                </a:cxn>
                <a:cxn ang="T7">
                  <a:pos x="T2" y="T3"/>
                </a:cxn>
                <a:cxn ang="T8">
                  <a:pos x="T4" y="T5"/>
                </a:cxn>
              </a:cxnLst>
              <a:rect l="0" t="0" r="r" b="b"/>
              <a:pathLst>
                <a:path w="100" h="90">
                  <a:moveTo>
                    <a:pt x="100" y="0"/>
                  </a:moveTo>
                  <a:cubicBezTo>
                    <a:pt x="69" y="32"/>
                    <a:pt x="39" y="64"/>
                    <a:pt x="22" y="77"/>
                  </a:cubicBezTo>
                  <a:cubicBezTo>
                    <a:pt x="5" y="90"/>
                    <a:pt x="4" y="79"/>
                    <a:pt x="0" y="80"/>
                  </a:cubicBezTo>
                </a:path>
              </a:pathLst>
            </a:custGeom>
            <a:noFill/>
            <a:ln w="28575" cap="flat" cmpd="sng">
              <a:solidFill>
                <a:srgbClr val="FFFFFF">
                  <a:alpha val="50195"/>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grpSp>
        <p:nvGrpSpPr>
          <p:cNvPr id="49" name="Group 359">
            <a:extLst>
              <a:ext uri="{FF2B5EF4-FFF2-40B4-BE49-F238E27FC236}">
                <a16:creationId xmlns:a16="http://schemas.microsoft.com/office/drawing/2014/main" id="{C39E201B-DB27-47AC-9929-36848EF1E4FD}"/>
              </a:ext>
            </a:extLst>
          </p:cNvPr>
          <p:cNvGrpSpPr>
            <a:grpSpLocks/>
          </p:cNvGrpSpPr>
          <p:nvPr/>
        </p:nvGrpSpPr>
        <p:grpSpPr bwMode="auto">
          <a:xfrm rot="6957218">
            <a:off x="6401594" y="3039269"/>
            <a:ext cx="769937" cy="771525"/>
            <a:chOff x="3312" y="1584"/>
            <a:chExt cx="677" cy="678"/>
          </a:xfrm>
        </p:grpSpPr>
        <p:sp>
          <p:nvSpPr>
            <p:cNvPr id="50" name="Freeform 328">
              <a:extLst>
                <a:ext uri="{FF2B5EF4-FFF2-40B4-BE49-F238E27FC236}">
                  <a16:creationId xmlns:a16="http://schemas.microsoft.com/office/drawing/2014/main" id="{C0F41B3A-1153-44D0-B06B-224F1F286223}"/>
                </a:ext>
              </a:extLst>
            </p:cNvPr>
            <p:cNvSpPr>
              <a:spLocks noEditPoints="1"/>
            </p:cNvSpPr>
            <p:nvPr userDrawn="1"/>
          </p:nvSpPr>
          <p:spPr bwMode="gray">
            <a:xfrm>
              <a:off x="3312" y="1584"/>
              <a:ext cx="677" cy="678"/>
            </a:xfrm>
            <a:custGeom>
              <a:avLst/>
              <a:gdLst>
                <a:gd name="T0" fmla="*/ 0 w 2453"/>
                <a:gd name="T1" fmla="*/ 0 h 2458"/>
                <a:gd name="T2" fmla="*/ 0 w 2453"/>
                <a:gd name="T3" fmla="*/ 0 h 2458"/>
                <a:gd name="T4" fmla="*/ 0 w 2453"/>
                <a:gd name="T5" fmla="*/ 0 h 2458"/>
                <a:gd name="T6" fmla="*/ 0 w 2453"/>
                <a:gd name="T7" fmla="*/ 0 h 2458"/>
                <a:gd name="T8" fmla="*/ 0 w 2453"/>
                <a:gd name="T9" fmla="*/ 0 h 2458"/>
                <a:gd name="T10" fmla="*/ 0 w 2453"/>
                <a:gd name="T11" fmla="*/ 0 h 2458"/>
                <a:gd name="T12" fmla="*/ 0 w 2453"/>
                <a:gd name="T13" fmla="*/ 0 h 2458"/>
                <a:gd name="T14" fmla="*/ 0 w 2453"/>
                <a:gd name="T15" fmla="*/ 0 h 2458"/>
                <a:gd name="T16" fmla="*/ 0 w 2453"/>
                <a:gd name="T17" fmla="*/ 0 h 2458"/>
                <a:gd name="T18" fmla="*/ 0 w 2453"/>
                <a:gd name="T19" fmla="*/ 0 h 2458"/>
                <a:gd name="T20" fmla="*/ 0 w 2453"/>
                <a:gd name="T21" fmla="*/ 0 h 2458"/>
                <a:gd name="T22" fmla="*/ 0 w 2453"/>
                <a:gd name="T23" fmla="*/ 0 h 2458"/>
                <a:gd name="T24" fmla="*/ 0 w 2453"/>
                <a:gd name="T25" fmla="*/ 0 h 2458"/>
                <a:gd name="T26" fmla="*/ 0 w 2453"/>
                <a:gd name="T27" fmla="*/ 0 h 2458"/>
                <a:gd name="T28" fmla="*/ 0 w 2453"/>
                <a:gd name="T29" fmla="*/ 0 h 2458"/>
                <a:gd name="T30" fmla="*/ 0 w 2453"/>
                <a:gd name="T31" fmla="*/ 0 h 2458"/>
                <a:gd name="T32" fmla="*/ 0 w 2453"/>
                <a:gd name="T33" fmla="*/ 0 h 2458"/>
                <a:gd name="T34" fmla="*/ 0 w 2453"/>
                <a:gd name="T35" fmla="*/ 0 h 2458"/>
                <a:gd name="T36" fmla="*/ 0 w 2453"/>
                <a:gd name="T37" fmla="*/ 0 h 2458"/>
                <a:gd name="T38" fmla="*/ 0 w 2453"/>
                <a:gd name="T39" fmla="*/ 0 h 2458"/>
                <a:gd name="T40" fmla="*/ 0 w 2453"/>
                <a:gd name="T41" fmla="*/ 0 h 2458"/>
                <a:gd name="T42" fmla="*/ 0 w 2453"/>
                <a:gd name="T43" fmla="*/ 0 h 2458"/>
                <a:gd name="T44" fmla="*/ 0 w 2453"/>
                <a:gd name="T45" fmla="*/ 0 h 2458"/>
                <a:gd name="T46" fmla="*/ 0 w 2453"/>
                <a:gd name="T47" fmla="*/ 0 h 2458"/>
                <a:gd name="T48" fmla="*/ 0 w 2453"/>
                <a:gd name="T49" fmla="*/ 0 h 2458"/>
                <a:gd name="T50" fmla="*/ 0 w 2453"/>
                <a:gd name="T51" fmla="*/ 0 h 2458"/>
                <a:gd name="T52" fmla="*/ 0 w 2453"/>
                <a:gd name="T53" fmla="*/ 0 h 2458"/>
                <a:gd name="T54" fmla="*/ 0 w 2453"/>
                <a:gd name="T55" fmla="*/ 0 h 2458"/>
                <a:gd name="T56" fmla="*/ 0 w 2453"/>
                <a:gd name="T57" fmla="*/ 0 h 2458"/>
                <a:gd name="T58" fmla="*/ 0 w 2453"/>
                <a:gd name="T59" fmla="*/ 0 h 2458"/>
                <a:gd name="T60" fmla="*/ 0 w 2453"/>
                <a:gd name="T61" fmla="*/ 0 h 2458"/>
                <a:gd name="T62" fmla="*/ 0 w 2453"/>
                <a:gd name="T63" fmla="*/ 0 h 2458"/>
                <a:gd name="T64" fmla="*/ 0 w 2453"/>
                <a:gd name="T65" fmla="*/ 0 h 2458"/>
                <a:gd name="T66" fmla="*/ 0 w 2453"/>
                <a:gd name="T67" fmla="*/ 0 h 2458"/>
                <a:gd name="T68" fmla="*/ 0 w 2453"/>
                <a:gd name="T69" fmla="*/ 0 h 2458"/>
                <a:gd name="T70" fmla="*/ 0 w 2453"/>
                <a:gd name="T71" fmla="*/ 0 h 2458"/>
                <a:gd name="T72" fmla="*/ 0 w 2453"/>
                <a:gd name="T73" fmla="*/ 0 h 2458"/>
                <a:gd name="T74" fmla="*/ 0 w 2453"/>
                <a:gd name="T75" fmla="*/ 0 h 2458"/>
                <a:gd name="T76" fmla="*/ 0 w 2453"/>
                <a:gd name="T77" fmla="*/ 0 h 2458"/>
                <a:gd name="T78" fmla="*/ 0 w 2453"/>
                <a:gd name="T79" fmla="*/ 0 h 2458"/>
                <a:gd name="T80" fmla="*/ 0 w 2453"/>
                <a:gd name="T81" fmla="*/ 0 h 2458"/>
                <a:gd name="T82" fmla="*/ 0 w 2453"/>
                <a:gd name="T83" fmla="*/ 0 h 2458"/>
                <a:gd name="T84" fmla="*/ 0 w 2453"/>
                <a:gd name="T85" fmla="*/ 0 h 2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53" h="2458">
                  <a:moveTo>
                    <a:pt x="1229" y="0"/>
                  </a:moveTo>
                  <a:lnTo>
                    <a:pt x="1101" y="8"/>
                  </a:lnTo>
                  <a:lnTo>
                    <a:pt x="982" y="24"/>
                  </a:lnTo>
                  <a:lnTo>
                    <a:pt x="862" y="55"/>
                  </a:lnTo>
                  <a:lnTo>
                    <a:pt x="751" y="95"/>
                  </a:lnTo>
                  <a:lnTo>
                    <a:pt x="644" y="146"/>
                  </a:lnTo>
                  <a:lnTo>
                    <a:pt x="541" y="210"/>
                  </a:lnTo>
                  <a:lnTo>
                    <a:pt x="446" y="278"/>
                  </a:lnTo>
                  <a:lnTo>
                    <a:pt x="358" y="357"/>
                  </a:lnTo>
                  <a:lnTo>
                    <a:pt x="279" y="445"/>
                  </a:lnTo>
                  <a:lnTo>
                    <a:pt x="211" y="540"/>
                  </a:lnTo>
                  <a:lnTo>
                    <a:pt x="147" y="643"/>
                  </a:lnTo>
                  <a:lnTo>
                    <a:pt x="95" y="752"/>
                  </a:lnTo>
                  <a:lnTo>
                    <a:pt x="56" y="863"/>
                  </a:lnTo>
                  <a:lnTo>
                    <a:pt x="24" y="982"/>
                  </a:lnTo>
                  <a:lnTo>
                    <a:pt x="7" y="1101"/>
                  </a:lnTo>
                  <a:lnTo>
                    <a:pt x="0" y="1229"/>
                  </a:lnTo>
                  <a:lnTo>
                    <a:pt x="7" y="1352"/>
                  </a:lnTo>
                  <a:lnTo>
                    <a:pt x="24" y="1475"/>
                  </a:lnTo>
                  <a:lnTo>
                    <a:pt x="56" y="1595"/>
                  </a:lnTo>
                  <a:lnTo>
                    <a:pt x="95" y="1706"/>
                  </a:lnTo>
                  <a:lnTo>
                    <a:pt x="147" y="1813"/>
                  </a:lnTo>
                  <a:lnTo>
                    <a:pt x="211" y="1913"/>
                  </a:lnTo>
                  <a:lnTo>
                    <a:pt x="279" y="2008"/>
                  </a:lnTo>
                  <a:lnTo>
                    <a:pt x="358" y="2096"/>
                  </a:lnTo>
                  <a:lnTo>
                    <a:pt x="446" y="2176"/>
                  </a:lnTo>
                  <a:lnTo>
                    <a:pt x="541" y="2248"/>
                  </a:lnTo>
                  <a:lnTo>
                    <a:pt x="644" y="2310"/>
                  </a:lnTo>
                  <a:lnTo>
                    <a:pt x="751" y="2363"/>
                  </a:lnTo>
                  <a:lnTo>
                    <a:pt x="862" y="2402"/>
                  </a:lnTo>
                  <a:lnTo>
                    <a:pt x="982" y="2434"/>
                  </a:lnTo>
                  <a:lnTo>
                    <a:pt x="1101" y="2450"/>
                  </a:lnTo>
                  <a:lnTo>
                    <a:pt x="1229" y="2458"/>
                  </a:lnTo>
                  <a:lnTo>
                    <a:pt x="1352" y="2450"/>
                  </a:lnTo>
                  <a:lnTo>
                    <a:pt x="1476" y="2434"/>
                  </a:lnTo>
                  <a:lnTo>
                    <a:pt x="1594" y="2402"/>
                  </a:lnTo>
                  <a:lnTo>
                    <a:pt x="1705" y="2363"/>
                  </a:lnTo>
                  <a:lnTo>
                    <a:pt x="1814" y="2310"/>
                  </a:lnTo>
                  <a:lnTo>
                    <a:pt x="1913" y="2248"/>
                  </a:lnTo>
                  <a:lnTo>
                    <a:pt x="2008" y="2176"/>
                  </a:lnTo>
                  <a:lnTo>
                    <a:pt x="2096" y="2096"/>
                  </a:lnTo>
                  <a:lnTo>
                    <a:pt x="2175" y="2008"/>
                  </a:lnTo>
                  <a:lnTo>
                    <a:pt x="2243" y="1913"/>
                  </a:lnTo>
                  <a:lnTo>
                    <a:pt x="2306" y="1813"/>
                  </a:lnTo>
                  <a:lnTo>
                    <a:pt x="2358" y="1706"/>
                  </a:lnTo>
                  <a:lnTo>
                    <a:pt x="2397" y="1595"/>
                  </a:lnTo>
                  <a:lnTo>
                    <a:pt x="2430" y="1475"/>
                  </a:lnTo>
                  <a:lnTo>
                    <a:pt x="2445" y="1352"/>
                  </a:lnTo>
                  <a:lnTo>
                    <a:pt x="2453" y="1229"/>
                  </a:lnTo>
                  <a:lnTo>
                    <a:pt x="2445" y="1101"/>
                  </a:lnTo>
                  <a:lnTo>
                    <a:pt x="2430" y="982"/>
                  </a:lnTo>
                  <a:lnTo>
                    <a:pt x="2397" y="863"/>
                  </a:lnTo>
                  <a:lnTo>
                    <a:pt x="2358" y="752"/>
                  </a:lnTo>
                  <a:lnTo>
                    <a:pt x="2306" y="643"/>
                  </a:lnTo>
                  <a:lnTo>
                    <a:pt x="2243" y="540"/>
                  </a:lnTo>
                  <a:lnTo>
                    <a:pt x="2175" y="445"/>
                  </a:lnTo>
                  <a:lnTo>
                    <a:pt x="2096" y="357"/>
                  </a:lnTo>
                  <a:lnTo>
                    <a:pt x="2008" y="278"/>
                  </a:lnTo>
                  <a:lnTo>
                    <a:pt x="1913" y="210"/>
                  </a:lnTo>
                  <a:lnTo>
                    <a:pt x="1814" y="146"/>
                  </a:lnTo>
                  <a:lnTo>
                    <a:pt x="1705" y="95"/>
                  </a:lnTo>
                  <a:lnTo>
                    <a:pt x="1594" y="55"/>
                  </a:lnTo>
                  <a:lnTo>
                    <a:pt x="1476" y="24"/>
                  </a:lnTo>
                  <a:lnTo>
                    <a:pt x="1352" y="8"/>
                  </a:lnTo>
                  <a:lnTo>
                    <a:pt x="1229" y="0"/>
                  </a:lnTo>
                  <a:close/>
                  <a:moveTo>
                    <a:pt x="1324" y="2263"/>
                  </a:moveTo>
                  <a:lnTo>
                    <a:pt x="1217" y="2259"/>
                  </a:lnTo>
                  <a:lnTo>
                    <a:pt x="1113" y="2244"/>
                  </a:lnTo>
                  <a:lnTo>
                    <a:pt x="1010" y="2215"/>
                  </a:lnTo>
                  <a:lnTo>
                    <a:pt x="914" y="2180"/>
                  </a:lnTo>
                  <a:lnTo>
                    <a:pt x="823" y="2136"/>
                  </a:lnTo>
                  <a:lnTo>
                    <a:pt x="736" y="2084"/>
                  </a:lnTo>
                  <a:lnTo>
                    <a:pt x="656" y="2024"/>
                  </a:lnTo>
                  <a:lnTo>
                    <a:pt x="580" y="1957"/>
                  </a:lnTo>
                  <a:lnTo>
                    <a:pt x="512" y="1881"/>
                  </a:lnTo>
                  <a:lnTo>
                    <a:pt x="454" y="1802"/>
                  </a:lnTo>
                  <a:lnTo>
                    <a:pt x="402" y="1718"/>
                  </a:lnTo>
                  <a:lnTo>
                    <a:pt x="358" y="1626"/>
                  </a:lnTo>
                  <a:lnTo>
                    <a:pt x="322" y="1531"/>
                  </a:lnTo>
                  <a:lnTo>
                    <a:pt x="295" y="1432"/>
                  </a:lnTo>
                  <a:lnTo>
                    <a:pt x="279" y="1328"/>
                  </a:lnTo>
                  <a:lnTo>
                    <a:pt x="275" y="1221"/>
                  </a:lnTo>
                  <a:lnTo>
                    <a:pt x="279" y="1114"/>
                  </a:lnTo>
                  <a:lnTo>
                    <a:pt x="295" y="1009"/>
                  </a:lnTo>
                  <a:lnTo>
                    <a:pt x="322" y="910"/>
                  </a:lnTo>
                  <a:lnTo>
                    <a:pt x="358" y="815"/>
                  </a:lnTo>
                  <a:lnTo>
                    <a:pt x="402" y="723"/>
                  </a:lnTo>
                  <a:lnTo>
                    <a:pt x="454" y="635"/>
                  </a:lnTo>
                  <a:lnTo>
                    <a:pt x="512" y="557"/>
                  </a:lnTo>
                  <a:lnTo>
                    <a:pt x="580" y="481"/>
                  </a:lnTo>
                  <a:lnTo>
                    <a:pt x="656" y="413"/>
                  </a:lnTo>
                  <a:lnTo>
                    <a:pt x="736" y="353"/>
                  </a:lnTo>
                  <a:lnTo>
                    <a:pt x="823" y="302"/>
                  </a:lnTo>
                  <a:lnTo>
                    <a:pt x="914" y="258"/>
                  </a:lnTo>
                  <a:lnTo>
                    <a:pt x="1010" y="222"/>
                  </a:lnTo>
                  <a:lnTo>
                    <a:pt x="1113" y="195"/>
                  </a:lnTo>
                  <a:lnTo>
                    <a:pt x="1217" y="178"/>
                  </a:lnTo>
                  <a:lnTo>
                    <a:pt x="1324" y="174"/>
                  </a:lnTo>
                  <a:lnTo>
                    <a:pt x="1427" y="178"/>
                  </a:lnTo>
                  <a:lnTo>
                    <a:pt x="1530" y="195"/>
                  </a:lnTo>
                  <a:lnTo>
                    <a:pt x="1630" y="222"/>
                  </a:lnTo>
                  <a:lnTo>
                    <a:pt x="1726" y="258"/>
                  </a:lnTo>
                  <a:lnTo>
                    <a:pt x="1818" y="302"/>
                  </a:lnTo>
                  <a:lnTo>
                    <a:pt x="1901" y="353"/>
                  </a:lnTo>
                  <a:lnTo>
                    <a:pt x="1985" y="413"/>
                  </a:lnTo>
                  <a:lnTo>
                    <a:pt x="2055" y="481"/>
                  </a:lnTo>
                  <a:lnTo>
                    <a:pt x="2123" y="557"/>
                  </a:lnTo>
                  <a:lnTo>
                    <a:pt x="2183" y="635"/>
                  </a:lnTo>
                  <a:lnTo>
                    <a:pt x="2235" y="723"/>
                  </a:lnTo>
                  <a:lnTo>
                    <a:pt x="2278" y="815"/>
                  </a:lnTo>
                  <a:lnTo>
                    <a:pt x="2313" y="910"/>
                  </a:lnTo>
                  <a:lnTo>
                    <a:pt x="2342" y="1009"/>
                  </a:lnTo>
                  <a:lnTo>
                    <a:pt x="2358" y="1114"/>
                  </a:lnTo>
                  <a:lnTo>
                    <a:pt x="2362" y="1221"/>
                  </a:lnTo>
                  <a:lnTo>
                    <a:pt x="2358" y="1328"/>
                  </a:lnTo>
                  <a:lnTo>
                    <a:pt x="2342" y="1432"/>
                  </a:lnTo>
                  <a:lnTo>
                    <a:pt x="2313" y="1531"/>
                  </a:lnTo>
                  <a:lnTo>
                    <a:pt x="2278" y="1626"/>
                  </a:lnTo>
                  <a:lnTo>
                    <a:pt x="2235" y="1718"/>
                  </a:lnTo>
                  <a:lnTo>
                    <a:pt x="2183" y="1802"/>
                  </a:lnTo>
                  <a:lnTo>
                    <a:pt x="2123" y="1881"/>
                  </a:lnTo>
                  <a:lnTo>
                    <a:pt x="2055" y="1957"/>
                  </a:lnTo>
                  <a:lnTo>
                    <a:pt x="1985" y="2024"/>
                  </a:lnTo>
                  <a:lnTo>
                    <a:pt x="1901" y="2084"/>
                  </a:lnTo>
                  <a:lnTo>
                    <a:pt x="1818" y="2136"/>
                  </a:lnTo>
                  <a:lnTo>
                    <a:pt x="1726" y="2180"/>
                  </a:lnTo>
                  <a:lnTo>
                    <a:pt x="1630" y="2215"/>
                  </a:lnTo>
                  <a:lnTo>
                    <a:pt x="1530" y="2244"/>
                  </a:lnTo>
                  <a:lnTo>
                    <a:pt x="1427" y="2259"/>
                  </a:lnTo>
                  <a:lnTo>
                    <a:pt x="1324" y="2263"/>
                  </a:ln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 name="Freeform 337">
              <a:extLst>
                <a:ext uri="{FF2B5EF4-FFF2-40B4-BE49-F238E27FC236}">
                  <a16:creationId xmlns:a16="http://schemas.microsoft.com/office/drawing/2014/main" id="{C4EEF737-3BA2-4575-B66B-492E07697DAD}"/>
                </a:ext>
              </a:extLst>
            </p:cNvPr>
            <p:cNvSpPr>
              <a:spLocks/>
            </p:cNvSpPr>
            <p:nvPr userDrawn="1"/>
          </p:nvSpPr>
          <p:spPr bwMode="gray">
            <a:xfrm rot="4749582">
              <a:off x="3270" y="1799"/>
              <a:ext cx="547" cy="216"/>
            </a:xfrm>
            <a:custGeom>
              <a:avLst/>
              <a:gdLst>
                <a:gd name="T0" fmla="*/ 0 w 1731"/>
                <a:gd name="T1" fmla="*/ 1 h 344"/>
                <a:gd name="T2" fmla="*/ 0 w 1731"/>
                <a:gd name="T3" fmla="*/ 1 h 344"/>
                <a:gd name="T4" fmla="*/ 0 w 1731"/>
                <a:gd name="T5" fmla="*/ 1 h 344"/>
                <a:gd name="T6" fmla="*/ 0 w 1731"/>
                <a:gd name="T7" fmla="*/ 1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 name="Freeform 345">
              <a:extLst>
                <a:ext uri="{FF2B5EF4-FFF2-40B4-BE49-F238E27FC236}">
                  <a16:creationId xmlns:a16="http://schemas.microsoft.com/office/drawing/2014/main" id="{B51A19D4-0287-4156-831F-7FA635C045CE}"/>
                </a:ext>
              </a:extLst>
            </p:cNvPr>
            <p:cNvSpPr>
              <a:spLocks/>
            </p:cNvSpPr>
            <p:nvPr userDrawn="1"/>
          </p:nvSpPr>
          <p:spPr bwMode="gray">
            <a:xfrm rot="16850418" flipH="1">
              <a:off x="3522" y="1842"/>
              <a:ext cx="547" cy="208"/>
            </a:xfrm>
            <a:custGeom>
              <a:avLst/>
              <a:gdLst>
                <a:gd name="T0" fmla="*/ 0 w 1731"/>
                <a:gd name="T1" fmla="*/ 1 h 344"/>
                <a:gd name="T2" fmla="*/ 0 w 1731"/>
                <a:gd name="T3" fmla="*/ 1 h 344"/>
                <a:gd name="T4" fmla="*/ 0 w 1731"/>
                <a:gd name="T5" fmla="*/ 1 h 344"/>
                <a:gd name="T6" fmla="*/ 0 w 1731"/>
                <a:gd name="T7" fmla="*/ 1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 name="Freeform 347">
              <a:extLst>
                <a:ext uri="{FF2B5EF4-FFF2-40B4-BE49-F238E27FC236}">
                  <a16:creationId xmlns:a16="http://schemas.microsoft.com/office/drawing/2014/main" id="{6B0EACED-AAD3-4F9D-AB28-B559F2A5DAE7}"/>
                </a:ext>
              </a:extLst>
            </p:cNvPr>
            <p:cNvSpPr>
              <a:spLocks/>
            </p:cNvSpPr>
            <p:nvPr userDrawn="1"/>
          </p:nvSpPr>
          <p:spPr bwMode="gray">
            <a:xfrm>
              <a:off x="3705" y="1812"/>
              <a:ext cx="134" cy="36"/>
            </a:xfrm>
            <a:custGeom>
              <a:avLst/>
              <a:gdLst>
                <a:gd name="T0" fmla="*/ 0 w 133"/>
                <a:gd name="T1" fmla="*/ 43 h 34"/>
                <a:gd name="T2" fmla="*/ 128 w 133"/>
                <a:gd name="T3" fmla="*/ 41 h 34"/>
                <a:gd name="T4" fmla="*/ 74 w 133"/>
                <a:gd name="T5" fmla="*/ 8 h 34"/>
                <a:gd name="T6" fmla="*/ 0 w 133"/>
                <a:gd name="T7" fmla="*/ 43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 name="Freeform 348">
              <a:extLst>
                <a:ext uri="{FF2B5EF4-FFF2-40B4-BE49-F238E27FC236}">
                  <a16:creationId xmlns:a16="http://schemas.microsoft.com/office/drawing/2014/main" id="{F589E1F3-DC36-4C6D-8069-71408401C29E}"/>
                </a:ext>
              </a:extLst>
            </p:cNvPr>
            <p:cNvSpPr>
              <a:spLocks/>
            </p:cNvSpPr>
            <p:nvPr userDrawn="1"/>
          </p:nvSpPr>
          <p:spPr bwMode="gray">
            <a:xfrm>
              <a:off x="3726" y="1766"/>
              <a:ext cx="134" cy="36"/>
            </a:xfrm>
            <a:custGeom>
              <a:avLst/>
              <a:gdLst>
                <a:gd name="T0" fmla="*/ 0 w 133"/>
                <a:gd name="T1" fmla="*/ 43 h 34"/>
                <a:gd name="T2" fmla="*/ 128 w 133"/>
                <a:gd name="T3" fmla="*/ 41 h 34"/>
                <a:gd name="T4" fmla="*/ 74 w 133"/>
                <a:gd name="T5" fmla="*/ 8 h 34"/>
                <a:gd name="T6" fmla="*/ 0 w 133"/>
                <a:gd name="T7" fmla="*/ 43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 name="Freeform 349">
              <a:extLst>
                <a:ext uri="{FF2B5EF4-FFF2-40B4-BE49-F238E27FC236}">
                  <a16:creationId xmlns:a16="http://schemas.microsoft.com/office/drawing/2014/main" id="{A9A02E19-A5E4-4B8D-9EF5-ED83E0AC4B66}"/>
                </a:ext>
              </a:extLst>
            </p:cNvPr>
            <p:cNvSpPr>
              <a:spLocks/>
            </p:cNvSpPr>
            <p:nvPr userDrawn="1"/>
          </p:nvSpPr>
          <p:spPr bwMode="gray">
            <a:xfrm>
              <a:off x="3701" y="1885"/>
              <a:ext cx="134" cy="32"/>
            </a:xfrm>
            <a:custGeom>
              <a:avLst/>
              <a:gdLst>
                <a:gd name="T0" fmla="*/ 0 w 133"/>
                <a:gd name="T1" fmla="*/ 22 h 34"/>
                <a:gd name="T2" fmla="*/ 128 w 133"/>
                <a:gd name="T3" fmla="*/ 21 h 34"/>
                <a:gd name="T4" fmla="*/ 74 w 133"/>
                <a:gd name="T5" fmla="*/ 8 h 34"/>
                <a:gd name="T6" fmla="*/ 0 w 133"/>
                <a:gd name="T7" fmla="*/ 2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 name="Freeform 350">
              <a:extLst>
                <a:ext uri="{FF2B5EF4-FFF2-40B4-BE49-F238E27FC236}">
                  <a16:creationId xmlns:a16="http://schemas.microsoft.com/office/drawing/2014/main" id="{E47C47C3-9123-4F83-91C9-3467FD8E70CD}"/>
                </a:ext>
              </a:extLst>
            </p:cNvPr>
            <p:cNvSpPr>
              <a:spLocks/>
            </p:cNvSpPr>
            <p:nvPr userDrawn="1"/>
          </p:nvSpPr>
          <p:spPr bwMode="gray">
            <a:xfrm>
              <a:off x="3701" y="1925"/>
              <a:ext cx="134" cy="36"/>
            </a:xfrm>
            <a:custGeom>
              <a:avLst/>
              <a:gdLst>
                <a:gd name="T0" fmla="*/ 0 w 133"/>
                <a:gd name="T1" fmla="*/ 43 h 34"/>
                <a:gd name="T2" fmla="*/ 127 w 133"/>
                <a:gd name="T3" fmla="*/ 41 h 34"/>
                <a:gd name="T4" fmla="*/ 73 w 133"/>
                <a:gd name="T5" fmla="*/ 8 h 34"/>
                <a:gd name="T6" fmla="*/ 0 w 133"/>
                <a:gd name="T7" fmla="*/ 43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 name="Freeform 351">
              <a:extLst>
                <a:ext uri="{FF2B5EF4-FFF2-40B4-BE49-F238E27FC236}">
                  <a16:creationId xmlns:a16="http://schemas.microsoft.com/office/drawing/2014/main" id="{60B36D47-2410-44DD-BC1E-6884556C8710}"/>
                </a:ext>
              </a:extLst>
            </p:cNvPr>
            <p:cNvSpPr>
              <a:spLocks/>
            </p:cNvSpPr>
            <p:nvPr userDrawn="1"/>
          </p:nvSpPr>
          <p:spPr bwMode="gray">
            <a:xfrm>
              <a:off x="3701" y="1968"/>
              <a:ext cx="134" cy="31"/>
            </a:xfrm>
            <a:custGeom>
              <a:avLst/>
              <a:gdLst>
                <a:gd name="T0" fmla="*/ 0 w 133"/>
                <a:gd name="T1" fmla="*/ 19 h 34"/>
                <a:gd name="T2" fmla="*/ 128 w 133"/>
                <a:gd name="T3" fmla="*/ 18 h 34"/>
                <a:gd name="T4" fmla="*/ 74 w 133"/>
                <a:gd name="T5" fmla="*/ 5 h 34"/>
                <a:gd name="T6" fmla="*/ 0 w 133"/>
                <a:gd name="T7" fmla="*/ 19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 name="Freeform 352">
              <a:extLst>
                <a:ext uri="{FF2B5EF4-FFF2-40B4-BE49-F238E27FC236}">
                  <a16:creationId xmlns:a16="http://schemas.microsoft.com/office/drawing/2014/main" id="{7E04B5EE-AE1E-484D-B8BB-4ADC3324465A}"/>
                </a:ext>
              </a:extLst>
            </p:cNvPr>
            <p:cNvSpPr>
              <a:spLocks/>
            </p:cNvSpPr>
            <p:nvPr userDrawn="1"/>
          </p:nvSpPr>
          <p:spPr bwMode="gray">
            <a:xfrm>
              <a:off x="3708" y="2021"/>
              <a:ext cx="134" cy="32"/>
            </a:xfrm>
            <a:custGeom>
              <a:avLst/>
              <a:gdLst>
                <a:gd name="T0" fmla="*/ 0 w 133"/>
                <a:gd name="T1" fmla="*/ 22 h 34"/>
                <a:gd name="T2" fmla="*/ 128 w 133"/>
                <a:gd name="T3" fmla="*/ 21 h 34"/>
                <a:gd name="T4" fmla="*/ 74 w 133"/>
                <a:gd name="T5" fmla="*/ 8 h 34"/>
                <a:gd name="T6" fmla="*/ 0 w 133"/>
                <a:gd name="T7" fmla="*/ 2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 name="Freeform 353">
              <a:extLst>
                <a:ext uri="{FF2B5EF4-FFF2-40B4-BE49-F238E27FC236}">
                  <a16:creationId xmlns:a16="http://schemas.microsoft.com/office/drawing/2014/main" id="{47CFD18E-3057-4696-8A62-CFCD5DFF2620}"/>
                </a:ext>
              </a:extLst>
            </p:cNvPr>
            <p:cNvSpPr>
              <a:spLocks/>
            </p:cNvSpPr>
            <p:nvPr userDrawn="1"/>
          </p:nvSpPr>
          <p:spPr bwMode="gray">
            <a:xfrm>
              <a:off x="3504" y="1869"/>
              <a:ext cx="134" cy="35"/>
            </a:xfrm>
            <a:custGeom>
              <a:avLst/>
              <a:gdLst>
                <a:gd name="T0" fmla="*/ 0 w 133"/>
                <a:gd name="T1" fmla="*/ 38 h 34"/>
                <a:gd name="T2" fmla="*/ 128 w 133"/>
                <a:gd name="T3" fmla="*/ 36 h 34"/>
                <a:gd name="T4" fmla="*/ 74 w 133"/>
                <a:gd name="T5" fmla="*/ 8 h 34"/>
                <a:gd name="T6" fmla="*/ 0 w 133"/>
                <a:gd name="T7" fmla="*/ 38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 name="Freeform 354">
              <a:extLst>
                <a:ext uri="{FF2B5EF4-FFF2-40B4-BE49-F238E27FC236}">
                  <a16:creationId xmlns:a16="http://schemas.microsoft.com/office/drawing/2014/main" id="{C6844732-000A-4AFD-9123-328F688C0735}"/>
                </a:ext>
              </a:extLst>
            </p:cNvPr>
            <p:cNvSpPr>
              <a:spLocks/>
            </p:cNvSpPr>
            <p:nvPr userDrawn="1"/>
          </p:nvSpPr>
          <p:spPr bwMode="gray">
            <a:xfrm>
              <a:off x="3504" y="1788"/>
              <a:ext cx="134" cy="31"/>
            </a:xfrm>
            <a:custGeom>
              <a:avLst/>
              <a:gdLst>
                <a:gd name="T0" fmla="*/ 0 w 133"/>
                <a:gd name="T1" fmla="*/ 19 h 34"/>
                <a:gd name="T2" fmla="*/ 128 w 133"/>
                <a:gd name="T3" fmla="*/ 18 h 34"/>
                <a:gd name="T4" fmla="*/ 74 w 133"/>
                <a:gd name="T5" fmla="*/ 5 h 34"/>
                <a:gd name="T6" fmla="*/ 0 w 133"/>
                <a:gd name="T7" fmla="*/ 19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 name="Freeform 355">
              <a:extLst>
                <a:ext uri="{FF2B5EF4-FFF2-40B4-BE49-F238E27FC236}">
                  <a16:creationId xmlns:a16="http://schemas.microsoft.com/office/drawing/2014/main" id="{F831F4F1-165B-42FF-A6CD-88AE05285025}"/>
                </a:ext>
              </a:extLst>
            </p:cNvPr>
            <p:cNvSpPr>
              <a:spLocks/>
            </p:cNvSpPr>
            <p:nvPr userDrawn="1"/>
          </p:nvSpPr>
          <p:spPr bwMode="gray">
            <a:xfrm>
              <a:off x="3504" y="1894"/>
              <a:ext cx="134" cy="33"/>
            </a:xfrm>
            <a:custGeom>
              <a:avLst/>
              <a:gdLst>
                <a:gd name="T0" fmla="*/ 0 w 133"/>
                <a:gd name="T1" fmla="*/ 26 h 34"/>
                <a:gd name="T2" fmla="*/ 128 w 133"/>
                <a:gd name="T3" fmla="*/ 24 h 34"/>
                <a:gd name="T4" fmla="*/ 74 w 133"/>
                <a:gd name="T5" fmla="*/ 8 h 34"/>
                <a:gd name="T6" fmla="*/ 0 w 133"/>
                <a:gd name="T7" fmla="*/ 26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 name="Freeform 356">
              <a:extLst>
                <a:ext uri="{FF2B5EF4-FFF2-40B4-BE49-F238E27FC236}">
                  <a16:creationId xmlns:a16="http://schemas.microsoft.com/office/drawing/2014/main" id="{FDEEFDAD-C327-4BC6-9348-9DC09C8AF1BA}"/>
                </a:ext>
              </a:extLst>
            </p:cNvPr>
            <p:cNvSpPr>
              <a:spLocks/>
            </p:cNvSpPr>
            <p:nvPr userDrawn="1"/>
          </p:nvSpPr>
          <p:spPr bwMode="gray">
            <a:xfrm>
              <a:off x="3505" y="1937"/>
              <a:ext cx="134" cy="33"/>
            </a:xfrm>
            <a:custGeom>
              <a:avLst/>
              <a:gdLst>
                <a:gd name="T0" fmla="*/ 0 w 133"/>
                <a:gd name="T1" fmla="*/ 26 h 34"/>
                <a:gd name="T2" fmla="*/ 128 w 133"/>
                <a:gd name="T3" fmla="*/ 24 h 34"/>
                <a:gd name="T4" fmla="*/ 74 w 133"/>
                <a:gd name="T5" fmla="*/ 8 h 34"/>
                <a:gd name="T6" fmla="*/ 0 w 133"/>
                <a:gd name="T7" fmla="*/ 26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 name="Freeform 357">
              <a:extLst>
                <a:ext uri="{FF2B5EF4-FFF2-40B4-BE49-F238E27FC236}">
                  <a16:creationId xmlns:a16="http://schemas.microsoft.com/office/drawing/2014/main" id="{DCA6750D-C35F-4B4F-BFFD-FFF4A620111C}"/>
                </a:ext>
              </a:extLst>
            </p:cNvPr>
            <p:cNvSpPr>
              <a:spLocks/>
            </p:cNvSpPr>
            <p:nvPr userDrawn="1"/>
          </p:nvSpPr>
          <p:spPr bwMode="gray">
            <a:xfrm>
              <a:off x="3490" y="2000"/>
              <a:ext cx="133" cy="33"/>
            </a:xfrm>
            <a:custGeom>
              <a:avLst/>
              <a:gdLst>
                <a:gd name="T0" fmla="*/ 0 w 133"/>
                <a:gd name="T1" fmla="*/ 26 h 34"/>
                <a:gd name="T2" fmla="*/ 122 w 133"/>
                <a:gd name="T3" fmla="*/ 24 h 34"/>
                <a:gd name="T4" fmla="*/ 68 w 133"/>
                <a:gd name="T5" fmla="*/ 8 h 34"/>
                <a:gd name="T6" fmla="*/ 0 w 133"/>
                <a:gd name="T7" fmla="*/ 26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 name="Freeform 358">
              <a:extLst>
                <a:ext uri="{FF2B5EF4-FFF2-40B4-BE49-F238E27FC236}">
                  <a16:creationId xmlns:a16="http://schemas.microsoft.com/office/drawing/2014/main" id="{778A649C-4AB5-40C5-87C2-9F8541951CCA}"/>
                </a:ext>
              </a:extLst>
            </p:cNvPr>
            <p:cNvSpPr>
              <a:spLocks/>
            </p:cNvSpPr>
            <p:nvPr userDrawn="1"/>
          </p:nvSpPr>
          <p:spPr bwMode="gray">
            <a:xfrm>
              <a:off x="3475" y="2078"/>
              <a:ext cx="134" cy="32"/>
            </a:xfrm>
            <a:custGeom>
              <a:avLst/>
              <a:gdLst>
                <a:gd name="T0" fmla="*/ 0 w 133"/>
                <a:gd name="T1" fmla="*/ 22 h 34"/>
                <a:gd name="T2" fmla="*/ 127 w 133"/>
                <a:gd name="T3" fmla="*/ 21 h 34"/>
                <a:gd name="T4" fmla="*/ 73 w 133"/>
                <a:gd name="T5" fmla="*/ 8 h 34"/>
                <a:gd name="T6" fmla="*/ 0 w 133"/>
                <a:gd name="T7" fmla="*/ 2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5" name="Group 377">
            <a:extLst>
              <a:ext uri="{FF2B5EF4-FFF2-40B4-BE49-F238E27FC236}">
                <a16:creationId xmlns:a16="http://schemas.microsoft.com/office/drawing/2014/main" id="{106AACA0-378C-4BBA-81E3-D82553469455}"/>
              </a:ext>
            </a:extLst>
          </p:cNvPr>
          <p:cNvGrpSpPr>
            <a:grpSpLocks/>
          </p:cNvGrpSpPr>
          <p:nvPr/>
        </p:nvGrpSpPr>
        <p:grpSpPr bwMode="auto">
          <a:xfrm>
            <a:off x="2209800" y="4038600"/>
            <a:ext cx="1143000" cy="1163638"/>
            <a:chOff x="502" y="1768"/>
            <a:chExt cx="720" cy="733"/>
          </a:xfrm>
        </p:grpSpPr>
        <p:sp>
          <p:nvSpPr>
            <p:cNvPr id="66" name="Freeform 161">
              <a:extLst>
                <a:ext uri="{FF2B5EF4-FFF2-40B4-BE49-F238E27FC236}">
                  <a16:creationId xmlns:a16="http://schemas.microsoft.com/office/drawing/2014/main" id="{75CF0E64-C4FA-453D-B86C-1B11B8C89BA6}"/>
                </a:ext>
              </a:extLst>
            </p:cNvPr>
            <p:cNvSpPr>
              <a:spLocks/>
            </p:cNvSpPr>
            <p:nvPr userDrawn="1"/>
          </p:nvSpPr>
          <p:spPr bwMode="gray">
            <a:xfrm>
              <a:off x="643" y="1831"/>
              <a:ext cx="351" cy="146"/>
            </a:xfrm>
            <a:custGeom>
              <a:avLst/>
              <a:gdLst>
                <a:gd name="T0" fmla="*/ 0 w 894"/>
                <a:gd name="T1" fmla="*/ 0 h 506"/>
                <a:gd name="T2" fmla="*/ 0 w 894"/>
                <a:gd name="T3" fmla="*/ 0 h 506"/>
                <a:gd name="T4" fmla="*/ 0 w 894"/>
                <a:gd name="T5" fmla="*/ 0 h 506"/>
                <a:gd name="T6" fmla="*/ 0 w 894"/>
                <a:gd name="T7" fmla="*/ 0 h 506"/>
                <a:gd name="T8" fmla="*/ 0 w 894"/>
                <a:gd name="T9" fmla="*/ 0 h 506"/>
                <a:gd name="T10" fmla="*/ 0 w 894"/>
                <a:gd name="T11" fmla="*/ 0 h 506"/>
                <a:gd name="T12" fmla="*/ 0 w 894"/>
                <a:gd name="T13" fmla="*/ 0 h 506"/>
                <a:gd name="T14" fmla="*/ 0 w 894"/>
                <a:gd name="T15" fmla="*/ 0 h 506"/>
                <a:gd name="T16" fmla="*/ 0 w 894"/>
                <a:gd name="T17" fmla="*/ 0 h 506"/>
                <a:gd name="T18" fmla="*/ 0 w 894"/>
                <a:gd name="T19" fmla="*/ 0 h 506"/>
                <a:gd name="T20" fmla="*/ 0 w 894"/>
                <a:gd name="T21" fmla="*/ 0 h 506"/>
                <a:gd name="T22" fmla="*/ 0 w 894"/>
                <a:gd name="T23" fmla="*/ 0 h 506"/>
                <a:gd name="T24" fmla="*/ 0 w 894"/>
                <a:gd name="T25" fmla="*/ 0 h 506"/>
                <a:gd name="T26" fmla="*/ 0 w 894"/>
                <a:gd name="T27" fmla="*/ 0 h 506"/>
                <a:gd name="T28" fmla="*/ 0 w 894"/>
                <a:gd name="T29" fmla="*/ 0 h 506"/>
                <a:gd name="T30" fmla="*/ 0 w 894"/>
                <a:gd name="T31" fmla="*/ 0 h 506"/>
                <a:gd name="T32" fmla="*/ 0 w 894"/>
                <a:gd name="T33" fmla="*/ 0 h 506"/>
                <a:gd name="T34" fmla="*/ 0 w 894"/>
                <a:gd name="T35" fmla="*/ 0 h 506"/>
                <a:gd name="T36" fmla="*/ 0 w 894"/>
                <a:gd name="T37" fmla="*/ 0 h 506"/>
                <a:gd name="T38" fmla="*/ 0 w 894"/>
                <a:gd name="T39" fmla="*/ 0 h 506"/>
                <a:gd name="T40" fmla="*/ 0 w 894"/>
                <a:gd name="T41" fmla="*/ 0 h 506"/>
                <a:gd name="T42" fmla="*/ 0 w 894"/>
                <a:gd name="T43" fmla="*/ 0 h 506"/>
                <a:gd name="T44" fmla="*/ 0 w 894"/>
                <a:gd name="T45" fmla="*/ 0 h 506"/>
                <a:gd name="T46" fmla="*/ 0 w 894"/>
                <a:gd name="T47" fmla="*/ 0 h 506"/>
                <a:gd name="T48" fmla="*/ 0 w 894"/>
                <a:gd name="T49" fmla="*/ 0 h 506"/>
                <a:gd name="T50" fmla="*/ 0 w 894"/>
                <a:gd name="T51" fmla="*/ 0 h 506"/>
                <a:gd name="T52" fmla="*/ 0 w 894"/>
                <a:gd name="T53" fmla="*/ 0 h 506"/>
                <a:gd name="T54" fmla="*/ 0 w 894"/>
                <a:gd name="T55" fmla="*/ 0 h 506"/>
                <a:gd name="T56" fmla="*/ 0 w 894"/>
                <a:gd name="T57" fmla="*/ 0 h 506"/>
                <a:gd name="T58" fmla="*/ 0 w 894"/>
                <a:gd name="T59" fmla="*/ 0 h 506"/>
                <a:gd name="T60" fmla="*/ 0 w 894"/>
                <a:gd name="T61" fmla="*/ 0 h 506"/>
                <a:gd name="T62" fmla="*/ 0 w 894"/>
                <a:gd name="T63" fmla="*/ 0 h 506"/>
                <a:gd name="T64" fmla="*/ 0 w 894"/>
                <a:gd name="T65" fmla="*/ 0 h 5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4" h="506">
                  <a:moveTo>
                    <a:pt x="824" y="200"/>
                  </a:moveTo>
                  <a:lnTo>
                    <a:pt x="791" y="208"/>
                  </a:lnTo>
                  <a:lnTo>
                    <a:pt x="752" y="216"/>
                  </a:lnTo>
                  <a:lnTo>
                    <a:pt x="711" y="224"/>
                  </a:lnTo>
                  <a:lnTo>
                    <a:pt x="676" y="236"/>
                  </a:lnTo>
                  <a:lnTo>
                    <a:pt x="636" y="247"/>
                  </a:lnTo>
                  <a:lnTo>
                    <a:pt x="604" y="263"/>
                  </a:lnTo>
                  <a:lnTo>
                    <a:pt x="577" y="283"/>
                  </a:lnTo>
                  <a:lnTo>
                    <a:pt x="556" y="308"/>
                  </a:lnTo>
                  <a:lnTo>
                    <a:pt x="540" y="335"/>
                  </a:lnTo>
                  <a:lnTo>
                    <a:pt x="525" y="362"/>
                  </a:lnTo>
                  <a:lnTo>
                    <a:pt x="513" y="391"/>
                  </a:lnTo>
                  <a:lnTo>
                    <a:pt x="497" y="419"/>
                  </a:lnTo>
                  <a:lnTo>
                    <a:pt x="482" y="442"/>
                  </a:lnTo>
                  <a:lnTo>
                    <a:pt x="461" y="466"/>
                  </a:lnTo>
                  <a:lnTo>
                    <a:pt x="437" y="483"/>
                  </a:lnTo>
                  <a:lnTo>
                    <a:pt x="402" y="498"/>
                  </a:lnTo>
                  <a:lnTo>
                    <a:pt x="381" y="506"/>
                  </a:lnTo>
                  <a:lnTo>
                    <a:pt x="362" y="506"/>
                  </a:lnTo>
                  <a:lnTo>
                    <a:pt x="346" y="502"/>
                  </a:lnTo>
                  <a:lnTo>
                    <a:pt x="330" y="498"/>
                  </a:lnTo>
                  <a:lnTo>
                    <a:pt x="319" y="495"/>
                  </a:lnTo>
                  <a:lnTo>
                    <a:pt x="302" y="487"/>
                  </a:lnTo>
                  <a:lnTo>
                    <a:pt x="286" y="483"/>
                  </a:lnTo>
                  <a:lnTo>
                    <a:pt x="270" y="479"/>
                  </a:lnTo>
                  <a:lnTo>
                    <a:pt x="243" y="479"/>
                  </a:lnTo>
                  <a:lnTo>
                    <a:pt x="214" y="487"/>
                  </a:lnTo>
                  <a:lnTo>
                    <a:pt x="191" y="495"/>
                  </a:lnTo>
                  <a:lnTo>
                    <a:pt x="163" y="502"/>
                  </a:lnTo>
                  <a:lnTo>
                    <a:pt x="144" y="502"/>
                  </a:lnTo>
                  <a:lnTo>
                    <a:pt x="123" y="502"/>
                  </a:lnTo>
                  <a:lnTo>
                    <a:pt x="103" y="502"/>
                  </a:lnTo>
                  <a:lnTo>
                    <a:pt x="84" y="498"/>
                  </a:lnTo>
                  <a:lnTo>
                    <a:pt x="60" y="495"/>
                  </a:lnTo>
                  <a:lnTo>
                    <a:pt x="39" y="487"/>
                  </a:lnTo>
                  <a:lnTo>
                    <a:pt x="20" y="487"/>
                  </a:lnTo>
                  <a:lnTo>
                    <a:pt x="0" y="483"/>
                  </a:lnTo>
                  <a:lnTo>
                    <a:pt x="16" y="434"/>
                  </a:lnTo>
                  <a:lnTo>
                    <a:pt x="31" y="391"/>
                  </a:lnTo>
                  <a:lnTo>
                    <a:pt x="48" y="343"/>
                  </a:lnTo>
                  <a:lnTo>
                    <a:pt x="64" y="304"/>
                  </a:lnTo>
                  <a:lnTo>
                    <a:pt x="84" y="263"/>
                  </a:lnTo>
                  <a:lnTo>
                    <a:pt x="111" y="224"/>
                  </a:lnTo>
                  <a:lnTo>
                    <a:pt x="144" y="192"/>
                  </a:lnTo>
                  <a:lnTo>
                    <a:pt x="187" y="160"/>
                  </a:lnTo>
                  <a:lnTo>
                    <a:pt x="235" y="136"/>
                  </a:lnTo>
                  <a:lnTo>
                    <a:pt x="286" y="113"/>
                  </a:lnTo>
                  <a:lnTo>
                    <a:pt x="342" y="92"/>
                  </a:lnTo>
                  <a:lnTo>
                    <a:pt x="398" y="76"/>
                  </a:lnTo>
                  <a:lnTo>
                    <a:pt x="453" y="60"/>
                  </a:lnTo>
                  <a:lnTo>
                    <a:pt x="509" y="45"/>
                  </a:lnTo>
                  <a:lnTo>
                    <a:pt x="565" y="33"/>
                  </a:lnTo>
                  <a:lnTo>
                    <a:pt x="616" y="21"/>
                  </a:lnTo>
                  <a:lnTo>
                    <a:pt x="649" y="13"/>
                  </a:lnTo>
                  <a:lnTo>
                    <a:pt x="684" y="4"/>
                  </a:lnTo>
                  <a:lnTo>
                    <a:pt x="723" y="0"/>
                  </a:lnTo>
                  <a:lnTo>
                    <a:pt x="760" y="0"/>
                  </a:lnTo>
                  <a:lnTo>
                    <a:pt x="795" y="4"/>
                  </a:lnTo>
                  <a:lnTo>
                    <a:pt x="831" y="17"/>
                  </a:lnTo>
                  <a:lnTo>
                    <a:pt x="859" y="33"/>
                  </a:lnTo>
                  <a:lnTo>
                    <a:pt x="882" y="60"/>
                  </a:lnTo>
                  <a:lnTo>
                    <a:pt x="894" y="96"/>
                  </a:lnTo>
                  <a:lnTo>
                    <a:pt x="890" y="128"/>
                  </a:lnTo>
                  <a:lnTo>
                    <a:pt x="875" y="160"/>
                  </a:lnTo>
                  <a:lnTo>
                    <a:pt x="843" y="187"/>
                  </a:lnTo>
                  <a:lnTo>
                    <a:pt x="824" y="200"/>
                  </a:lnTo>
                  <a:close/>
                </a:path>
              </a:pathLst>
            </a:custGeom>
            <a:solidFill>
              <a:srgbClr val="FFFFFF">
                <a:alpha val="49019"/>
              </a:srgbClr>
            </a:solidFill>
            <a:ln w="9525">
              <a:solidFill>
                <a:srgbClr val="FFFFFF">
                  <a:alpha val="50195"/>
                </a:srgbClr>
              </a:solidFill>
              <a:round/>
              <a:headEnd/>
              <a:tailEnd/>
            </a:ln>
          </p:spPr>
          <p:txBody>
            <a:bodyPr/>
            <a:lstStyle/>
            <a:p>
              <a:endParaRPr lang="zh-CN" altLang="en-US"/>
            </a:p>
          </p:txBody>
        </p:sp>
        <p:sp>
          <p:nvSpPr>
            <p:cNvPr id="67" name="Freeform 162">
              <a:extLst>
                <a:ext uri="{FF2B5EF4-FFF2-40B4-BE49-F238E27FC236}">
                  <a16:creationId xmlns:a16="http://schemas.microsoft.com/office/drawing/2014/main" id="{37984111-5C8E-464C-ABA0-C6DBC6D969AD}"/>
                </a:ext>
              </a:extLst>
            </p:cNvPr>
            <p:cNvSpPr>
              <a:spLocks/>
            </p:cNvSpPr>
            <p:nvPr userDrawn="1"/>
          </p:nvSpPr>
          <p:spPr bwMode="gray">
            <a:xfrm>
              <a:off x="578" y="2034"/>
              <a:ext cx="288" cy="271"/>
            </a:xfrm>
            <a:custGeom>
              <a:avLst/>
              <a:gdLst>
                <a:gd name="T0" fmla="*/ 0 w 1002"/>
                <a:gd name="T1" fmla="*/ 0 h 936"/>
                <a:gd name="T2" fmla="*/ 0 w 1002"/>
                <a:gd name="T3" fmla="*/ 0 h 936"/>
                <a:gd name="T4" fmla="*/ 0 w 1002"/>
                <a:gd name="T5" fmla="*/ 0 h 936"/>
                <a:gd name="T6" fmla="*/ 0 w 1002"/>
                <a:gd name="T7" fmla="*/ 0 h 936"/>
                <a:gd name="T8" fmla="*/ 0 w 1002"/>
                <a:gd name="T9" fmla="*/ 0 h 936"/>
                <a:gd name="T10" fmla="*/ 0 w 1002"/>
                <a:gd name="T11" fmla="*/ 0 h 936"/>
                <a:gd name="T12" fmla="*/ 0 w 1002"/>
                <a:gd name="T13" fmla="*/ 0 h 936"/>
                <a:gd name="T14" fmla="*/ 0 w 1002"/>
                <a:gd name="T15" fmla="*/ 0 h 936"/>
                <a:gd name="T16" fmla="*/ 0 w 1002"/>
                <a:gd name="T17" fmla="*/ 0 h 936"/>
                <a:gd name="T18" fmla="*/ 0 w 1002"/>
                <a:gd name="T19" fmla="*/ 0 h 936"/>
                <a:gd name="T20" fmla="*/ 0 w 1002"/>
                <a:gd name="T21" fmla="*/ 0 h 936"/>
                <a:gd name="T22" fmla="*/ 0 w 1002"/>
                <a:gd name="T23" fmla="*/ 0 h 936"/>
                <a:gd name="T24" fmla="*/ 0 w 1002"/>
                <a:gd name="T25" fmla="*/ 0 h 936"/>
                <a:gd name="T26" fmla="*/ 0 w 1002"/>
                <a:gd name="T27" fmla="*/ 0 h 936"/>
                <a:gd name="T28" fmla="*/ 0 w 1002"/>
                <a:gd name="T29" fmla="*/ 0 h 936"/>
                <a:gd name="T30" fmla="*/ 0 w 1002"/>
                <a:gd name="T31" fmla="*/ 0 h 936"/>
                <a:gd name="T32" fmla="*/ 0 w 1002"/>
                <a:gd name="T33" fmla="*/ 0 h 936"/>
                <a:gd name="T34" fmla="*/ 0 w 1002"/>
                <a:gd name="T35" fmla="*/ 0 h 936"/>
                <a:gd name="T36" fmla="*/ 0 w 1002"/>
                <a:gd name="T37" fmla="*/ 0 h 936"/>
                <a:gd name="T38" fmla="*/ 0 w 1002"/>
                <a:gd name="T39" fmla="*/ 0 h 936"/>
                <a:gd name="T40" fmla="*/ 0 w 1002"/>
                <a:gd name="T41" fmla="*/ 0 h 936"/>
                <a:gd name="T42" fmla="*/ 0 w 1002"/>
                <a:gd name="T43" fmla="*/ 0 h 936"/>
                <a:gd name="T44" fmla="*/ 0 w 1002"/>
                <a:gd name="T45" fmla="*/ 0 h 936"/>
                <a:gd name="T46" fmla="*/ 0 w 1002"/>
                <a:gd name="T47" fmla="*/ 0 h 936"/>
                <a:gd name="T48" fmla="*/ 0 w 1002"/>
                <a:gd name="T49" fmla="*/ 0 h 936"/>
                <a:gd name="T50" fmla="*/ 0 w 1002"/>
                <a:gd name="T51" fmla="*/ 0 h 936"/>
                <a:gd name="T52" fmla="*/ 0 w 1002"/>
                <a:gd name="T53" fmla="*/ 0 h 936"/>
                <a:gd name="T54" fmla="*/ 0 w 1002"/>
                <a:gd name="T55" fmla="*/ 0 h 936"/>
                <a:gd name="T56" fmla="*/ 0 w 1002"/>
                <a:gd name="T57" fmla="*/ 0 h 936"/>
                <a:gd name="T58" fmla="*/ 0 w 1002"/>
                <a:gd name="T59" fmla="*/ 0 h 936"/>
                <a:gd name="T60" fmla="*/ 0 w 1002"/>
                <a:gd name="T61" fmla="*/ 0 h 936"/>
                <a:gd name="T62" fmla="*/ 0 w 1002"/>
                <a:gd name="T63" fmla="*/ 0 h 936"/>
                <a:gd name="T64" fmla="*/ 0 w 1002"/>
                <a:gd name="T65" fmla="*/ 0 h 936"/>
                <a:gd name="T66" fmla="*/ 0 w 1002"/>
                <a:gd name="T67" fmla="*/ 0 h 936"/>
                <a:gd name="T68" fmla="*/ 0 w 1002"/>
                <a:gd name="T69" fmla="*/ 0 h 936"/>
                <a:gd name="T70" fmla="*/ 0 w 1002"/>
                <a:gd name="T71" fmla="*/ 0 h 936"/>
                <a:gd name="T72" fmla="*/ 0 w 1002"/>
                <a:gd name="T73" fmla="*/ 0 h 936"/>
                <a:gd name="T74" fmla="*/ 0 w 1002"/>
                <a:gd name="T75" fmla="*/ 0 h 936"/>
                <a:gd name="T76" fmla="*/ 0 w 1002"/>
                <a:gd name="T77" fmla="*/ 0 h 936"/>
                <a:gd name="T78" fmla="*/ 0 w 1002"/>
                <a:gd name="T79" fmla="*/ 0 h 936"/>
                <a:gd name="T80" fmla="*/ 0 w 1002"/>
                <a:gd name="T81" fmla="*/ 0 h 936"/>
                <a:gd name="T82" fmla="*/ 0 w 1002"/>
                <a:gd name="T83" fmla="*/ 0 h 936"/>
                <a:gd name="T84" fmla="*/ 0 w 1002"/>
                <a:gd name="T85" fmla="*/ 0 h 936"/>
                <a:gd name="T86" fmla="*/ 0 w 1002"/>
                <a:gd name="T87" fmla="*/ 0 h 936"/>
                <a:gd name="T88" fmla="*/ 0 w 1002"/>
                <a:gd name="T89" fmla="*/ 0 h 936"/>
                <a:gd name="T90" fmla="*/ 0 w 1002"/>
                <a:gd name="T91" fmla="*/ 0 h 936"/>
                <a:gd name="T92" fmla="*/ 0 w 1002"/>
                <a:gd name="T93" fmla="*/ 0 h 936"/>
                <a:gd name="T94" fmla="*/ 0 w 1002"/>
                <a:gd name="T95" fmla="*/ 0 h 936"/>
                <a:gd name="T96" fmla="*/ 0 w 1002"/>
                <a:gd name="T97" fmla="*/ 0 h 936"/>
                <a:gd name="T98" fmla="*/ 0 w 1002"/>
                <a:gd name="T99" fmla="*/ 0 h 936"/>
                <a:gd name="T100" fmla="*/ 0 w 1002"/>
                <a:gd name="T101" fmla="*/ 0 h 936"/>
                <a:gd name="T102" fmla="*/ 0 w 1002"/>
                <a:gd name="T103" fmla="*/ 0 h 936"/>
                <a:gd name="T104" fmla="*/ 0 w 1002"/>
                <a:gd name="T105" fmla="*/ 0 h 936"/>
                <a:gd name="T106" fmla="*/ 0 w 1002"/>
                <a:gd name="T107" fmla="*/ 0 h 936"/>
                <a:gd name="T108" fmla="*/ 0 w 1002"/>
                <a:gd name="T109" fmla="*/ 0 h 936"/>
                <a:gd name="T110" fmla="*/ 0 w 1002"/>
                <a:gd name="T111" fmla="*/ 0 h 936"/>
                <a:gd name="T112" fmla="*/ 0 w 1002"/>
                <a:gd name="T113" fmla="*/ 0 h 936"/>
                <a:gd name="T114" fmla="*/ 0 w 1002"/>
                <a:gd name="T115" fmla="*/ 0 h 936"/>
                <a:gd name="T116" fmla="*/ 0 w 1002"/>
                <a:gd name="T117" fmla="*/ 0 h 936"/>
                <a:gd name="T118" fmla="*/ 0 w 1002"/>
                <a:gd name="T119" fmla="*/ 0 h 936"/>
                <a:gd name="T120" fmla="*/ 0 w 1002"/>
                <a:gd name="T121" fmla="*/ 0 h 9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2" h="936">
                  <a:moveTo>
                    <a:pt x="112" y="72"/>
                  </a:moveTo>
                  <a:lnTo>
                    <a:pt x="159" y="124"/>
                  </a:lnTo>
                  <a:lnTo>
                    <a:pt x="219" y="152"/>
                  </a:lnTo>
                  <a:lnTo>
                    <a:pt x="283" y="164"/>
                  </a:lnTo>
                  <a:lnTo>
                    <a:pt x="350" y="156"/>
                  </a:lnTo>
                  <a:lnTo>
                    <a:pt x="418" y="140"/>
                  </a:lnTo>
                  <a:lnTo>
                    <a:pt x="482" y="121"/>
                  </a:lnTo>
                  <a:lnTo>
                    <a:pt x="546" y="92"/>
                  </a:lnTo>
                  <a:lnTo>
                    <a:pt x="600" y="64"/>
                  </a:lnTo>
                  <a:lnTo>
                    <a:pt x="649" y="41"/>
                  </a:lnTo>
                  <a:lnTo>
                    <a:pt x="696" y="25"/>
                  </a:lnTo>
                  <a:lnTo>
                    <a:pt x="748" y="9"/>
                  </a:lnTo>
                  <a:lnTo>
                    <a:pt x="800" y="0"/>
                  </a:lnTo>
                  <a:lnTo>
                    <a:pt x="851" y="0"/>
                  </a:lnTo>
                  <a:lnTo>
                    <a:pt x="903" y="5"/>
                  </a:lnTo>
                  <a:lnTo>
                    <a:pt x="950" y="13"/>
                  </a:lnTo>
                  <a:lnTo>
                    <a:pt x="1002" y="33"/>
                  </a:lnTo>
                  <a:lnTo>
                    <a:pt x="971" y="97"/>
                  </a:lnTo>
                  <a:lnTo>
                    <a:pt x="919" y="140"/>
                  </a:lnTo>
                  <a:lnTo>
                    <a:pt x="855" y="175"/>
                  </a:lnTo>
                  <a:lnTo>
                    <a:pt x="792" y="208"/>
                  </a:lnTo>
                  <a:lnTo>
                    <a:pt x="728" y="243"/>
                  </a:lnTo>
                  <a:lnTo>
                    <a:pt x="672" y="284"/>
                  </a:lnTo>
                  <a:lnTo>
                    <a:pt x="637" y="339"/>
                  </a:lnTo>
                  <a:lnTo>
                    <a:pt x="625" y="415"/>
                  </a:lnTo>
                  <a:lnTo>
                    <a:pt x="637" y="514"/>
                  </a:lnTo>
                  <a:lnTo>
                    <a:pt x="653" y="606"/>
                  </a:lnTo>
                  <a:lnTo>
                    <a:pt x="660" y="697"/>
                  </a:lnTo>
                  <a:lnTo>
                    <a:pt x="637" y="796"/>
                  </a:lnTo>
                  <a:lnTo>
                    <a:pt x="612" y="837"/>
                  </a:lnTo>
                  <a:lnTo>
                    <a:pt x="585" y="868"/>
                  </a:lnTo>
                  <a:lnTo>
                    <a:pt x="550" y="892"/>
                  </a:lnTo>
                  <a:lnTo>
                    <a:pt x="509" y="912"/>
                  </a:lnTo>
                  <a:lnTo>
                    <a:pt x="470" y="923"/>
                  </a:lnTo>
                  <a:lnTo>
                    <a:pt x="426" y="932"/>
                  </a:lnTo>
                  <a:lnTo>
                    <a:pt x="379" y="936"/>
                  </a:lnTo>
                  <a:lnTo>
                    <a:pt x="334" y="936"/>
                  </a:lnTo>
                  <a:lnTo>
                    <a:pt x="303" y="936"/>
                  </a:lnTo>
                  <a:lnTo>
                    <a:pt x="266" y="936"/>
                  </a:lnTo>
                  <a:lnTo>
                    <a:pt x="231" y="932"/>
                  </a:lnTo>
                  <a:lnTo>
                    <a:pt x="200" y="929"/>
                  </a:lnTo>
                  <a:lnTo>
                    <a:pt x="167" y="919"/>
                  </a:lnTo>
                  <a:lnTo>
                    <a:pt x="136" y="908"/>
                  </a:lnTo>
                  <a:lnTo>
                    <a:pt x="108" y="892"/>
                  </a:lnTo>
                  <a:lnTo>
                    <a:pt x="84" y="868"/>
                  </a:lnTo>
                  <a:lnTo>
                    <a:pt x="52" y="812"/>
                  </a:lnTo>
                  <a:lnTo>
                    <a:pt x="41" y="757"/>
                  </a:lnTo>
                  <a:lnTo>
                    <a:pt x="33" y="693"/>
                  </a:lnTo>
                  <a:lnTo>
                    <a:pt x="25" y="633"/>
                  </a:lnTo>
                  <a:lnTo>
                    <a:pt x="8" y="526"/>
                  </a:lnTo>
                  <a:lnTo>
                    <a:pt x="0" y="411"/>
                  </a:lnTo>
                  <a:lnTo>
                    <a:pt x="4" y="296"/>
                  </a:lnTo>
                  <a:lnTo>
                    <a:pt x="12" y="183"/>
                  </a:lnTo>
                  <a:lnTo>
                    <a:pt x="16" y="148"/>
                  </a:lnTo>
                  <a:lnTo>
                    <a:pt x="29" y="121"/>
                  </a:lnTo>
                  <a:lnTo>
                    <a:pt x="37" y="92"/>
                  </a:lnTo>
                  <a:lnTo>
                    <a:pt x="52" y="68"/>
                  </a:lnTo>
                  <a:lnTo>
                    <a:pt x="56" y="64"/>
                  </a:lnTo>
                  <a:lnTo>
                    <a:pt x="72" y="60"/>
                  </a:lnTo>
                  <a:lnTo>
                    <a:pt x="91" y="60"/>
                  </a:lnTo>
                  <a:lnTo>
                    <a:pt x="112" y="72"/>
                  </a:lnTo>
                  <a:close/>
                </a:path>
              </a:pathLst>
            </a:custGeom>
            <a:solidFill>
              <a:srgbClr val="FFFFFF">
                <a:alpha val="49019"/>
              </a:srgbClr>
            </a:solidFill>
            <a:ln w="9525">
              <a:solidFill>
                <a:srgbClr val="FFFFFF">
                  <a:alpha val="50195"/>
                </a:srgbClr>
              </a:solidFill>
              <a:round/>
              <a:headEnd/>
              <a:tailEnd/>
            </a:ln>
          </p:spPr>
          <p:txBody>
            <a:bodyPr/>
            <a:lstStyle/>
            <a:p>
              <a:endParaRPr lang="zh-CN" altLang="en-US"/>
            </a:p>
          </p:txBody>
        </p:sp>
        <p:sp>
          <p:nvSpPr>
            <p:cNvPr id="68" name="Freeform 311">
              <a:extLst>
                <a:ext uri="{FF2B5EF4-FFF2-40B4-BE49-F238E27FC236}">
                  <a16:creationId xmlns:a16="http://schemas.microsoft.com/office/drawing/2014/main" id="{005BA8F2-43DC-4DBB-98FD-F9C71CACC15D}"/>
                </a:ext>
              </a:extLst>
            </p:cNvPr>
            <p:cNvSpPr>
              <a:spLocks/>
            </p:cNvSpPr>
            <p:nvPr userDrawn="1"/>
          </p:nvSpPr>
          <p:spPr bwMode="gray">
            <a:xfrm>
              <a:off x="873" y="1935"/>
              <a:ext cx="225" cy="485"/>
            </a:xfrm>
            <a:custGeom>
              <a:avLst/>
              <a:gdLst>
                <a:gd name="T0" fmla="*/ 2 w 291"/>
                <a:gd name="T1" fmla="*/ 2 h 627"/>
                <a:gd name="T2" fmla="*/ 2 w 291"/>
                <a:gd name="T3" fmla="*/ 2 h 627"/>
                <a:gd name="T4" fmla="*/ 3 w 291"/>
                <a:gd name="T5" fmla="*/ 2 h 627"/>
                <a:gd name="T6" fmla="*/ 4 w 291"/>
                <a:gd name="T7" fmla="*/ 2 h 627"/>
                <a:gd name="T8" fmla="*/ 3 w 291"/>
                <a:gd name="T9" fmla="*/ 3 h 627"/>
                <a:gd name="T10" fmla="*/ 2 w 291"/>
                <a:gd name="T11" fmla="*/ 4 h 627"/>
                <a:gd name="T12" fmla="*/ 3 w 291"/>
                <a:gd name="T13" fmla="*/ 4 h 627"/>
                <a:gd name="T14" fmla="*/ 4 w 291"/>
                <a:gd name="T15" fmla="*/ 6 h 627"/>
                <a:gd name="T16" fmla="*/ 2 w 291"/>
                <a:gd name="T17" fmla="*/ 8 h 627"/>
                <a:gd name="T18" fmla="*/ 2 w 291"/>
                <a:gd name="T19" fmla="*/ 7 h 627"/>
                <a:gd name="T20" fmla="*/ 2 w 291"/>
                <a:gd name="T21" fmla="*/ 5 h 627"/>
                <a:gd name="T22" fmla="*/ 2 w 291"/>
                <a:gd name="T23" fmla="*/ 4 h 627"/>
                <a:gd name="T24" fmla="*/ 2 w 291"/>
                <a:gd name="T25" fmla="*/ 2 h 627"/>
                <a:gd name="T26" fmla="*/ 2 w 291"/>
                <a:gd name="T27" fmla="*/ 2 h 627"/>
                <a:gd name="T28" fmla="*/ 0 w 291"/>
                <a:gd name="T29" fmla="*/ 2 h 627"/>
                <a:gd name="T30" fmla="*/ 0 w 291"/>
                <a:gd name="T31" fmla="*/ 0 h 627"/>
                <a:gd name="T32" fmla="*/ 2 w 291"/>
                <a:gd name="T33" fmla="*/ 2 h 6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1" h="627">
                  <a:moveTo>
                    <a:pt x="48" y="48"/>
                  </a:moveTo>
                  <a:cubicBezTo>
                    <a:pt x="69" y="51"/>
                    <a:pt x="94" y="18"/>
                    <a:pt x="126" y="18"/>
                  </a:cubicBezTo>
                  <a:cubicBezTo>
                    <a:pt x="158" y="18"/>
                    <a:pt x="208" y="24"/>
                    <a:pt x="240" y="48"/>
                  </a:cubicBezTo>
                  <a:lnTo>
                    <a:pt x="291" y="132"/>
                  </a:lnTo>
                  <a:lnTo>
                    <a:pt x="240" y="240"/>
                  </a:lnTo>
                  <a:lnTo>
                    <a:pt x="192" y="288"/>
                  </a:lnTo>
                  <a:lnTo>
                    <a:pt x="264" y="336"/>
                  </a:lnTo>
                  <a:lnTo>
                    <a:pt x="288" y="480"/>
                  </a:lnTo>
                  <a:cubicBezTo>
                    <a:pt x="264" y="536"/>
                    <a:pt x="80" y="621"/>
                    <a:pt x="48" y="624"/>
                  </a:cubicBezTo>
                  <a:cubicBezTo>
                    <a:pt x="16" y="627"/>
                    <a:pt x="96" y="541"/>
                    <a:pt x="96" y="501"/>
                  </a:cubicBezTo>
                  <a:cubicBezTo>
                    <a:pt x="96" y="473"/>
                    <a:pt x="37" y="488"/>
                    <a:pt x="45" y="453"/>
                  </a:cubicBezTo>
                  <a:cubicBezTo>
                    <a:pt x="53" y="429"/>
                    <a:pt x="136" y="320"/>
                    <a:pt x="144" y="288"/>
                  </a:cubicBezTo>
                  <a:cubicBezTo>
                    <a:pt x="152" y="256"/>
                    <a:pt x="112" y="216"/>
                    <a:pt x="96" y="192"/>
                  </a:cubicBezTo>
                  <a:cubicBezTo>
                    <a:pt x="80" y="168"/>
                    <a:pt x="64" y="168"/>
                    <a:pt x="48" y="144"/>
                  </a:cubicBezTo>
                  <a:cubicBezTo>
                    <a:pt x="32" y="120"/>
                    <a:pt x="8" y="72"/>
                    <a:pt x="0" y="48"/>
                  </a:cubicBezTo>
                  <a:lnTo>
                    <a:pt x="0" y="0"/>
                  </a:lnTo>
                  <a:lnTo>
                    <a:pt x="48" y="48"/>
                  </a:lnTo>
                  <a:close/>
                </a:path>
              </a:pathLst>
            </a:custGeom>
            <a:solidFill>
              <a:srgbClr val="FFFF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9" name="Freeform 362">
              <a:extLst>
                <a:ext uri="{FF2B5EF4-FFF2-40B4-BE49-F238E27FC236}">
                  <a16:creationId xmlns:a16="http://schemas.microsoft.com/office/drawing/2014/main" id="{8FBE268A-DAF5-42B2-99BE-E5EF5D661D88}"/>
                </a:ext>
              </a:extLst>
            </p:cNvPr>
            <p:cNvSpPr>
              <a:spLocks noEditPoints="1"/>
            </p:cNvSpPr>
            <p:nvPr userDrawn="1"/>
          </p:nvSpPr>
          <p:spPr bwMode="gray">
            <a:xfrm rot="-4230569">
              <a:off x="495" y="1775"/>
              <a:ext cx="733" cy="720"/>
            </a:xfrm>
            <a:custGeom>
              <a:avLst/>
              <a:gdLst>
                <a:gd name="T0" fmla="*/ 0 w 2453"/>
                <a:gd name="T1" fmla="*/ 0 h 2458"/>
                <a:gd name="T2" fmla="*/ 0 w 2453"/>
                <a:gd name="T3" fmla="*/ 0 h 2458"/>
                <a:gd name="T4" fmla="*/ 0 w 2453"/>
                <a:gd name="T5" fmla="*/ 0 h 2458"/>
                <a:gd name="T6" fmla="*/ 0 w 2453"/>
                <a:gd name="T7" fmla="*/ 0 h 2458"/>
                <a:gd name="T8" fmla="*/ 0 w 2453"/>
                <a:gd name="T9" fmla="*/ 0 h 2458"/>
                <a:gd name="T10" fmla="*/ 0 w 2453"/>
                <a:gd name="T11" fmla="*/ 0 h 2458"/>
                <a:gd name="T12" fmla="*/ 0 w 2453"/>
                <a:gd name="T13" fmla="*/ 0 h 2458"/>
                <a:gd name="T14" fmla="*/ 0 w 2453"/>
                <a:gd name="T15" fmla="*/ 0 h 2458"/>
                <a:gd name="T16" fmla="*/ 0 w 2453"/>
                <a:gd name="T17" fmla="*/ 0 h 2458"/>
                <a:gd name="T18" fmla="*/ 0 w 2453"/>
                <a:gd name="T19" fmla="*/ 0 h 2458"/>
                <a:gd name="T20" fmla="*/ 0 w 2453"/>
                <a:gd name="T21" fmla="*/ 0 h 2458"/>
                <a:gd name="T22" fmla="*/ 0 w 2453"/>
                <a:gd name="T23" fmla="*/ 0 h 2458"/>
                <a:gd name="T24" fmla="*/ 0 w 2453"/>
                <a:gd name="T25" fmla="*/ 0 h 2458"/>
                <a:gd name="T26" fmla="*/ 0 w 2453"/>
                <a:gd name="T27" fmla="*/ 0 h 2458"/>
                <a:gd name="T28" fmla="*/ 0 w 2453"/>
                <a:gd name="T29" fmla="*/ 0 h 2458"/>
                <a:gd name="T30" fmla="*/ 0 w 2453"/>
                <a:gd name="T31" fmla="*/ 0 h 2458"/>
                <a:gd name="T32" fmla="*/ 0 w 2453"/>
                <a:gd name="T33" fmla="*/ 0 h 2458"/>
                <a:gd name="T34" fmla="*/ 0 w 2453"/>
                <a:gd name="T35" fmla="*/ 0 h 2458"/>
                <a:gd name="T36" fmla="*/ 0 w 2453"/>
                <a:gd name="T37" fmla="*/ 0 h 2458"/>
                <a:gd name="T38" fmla="*/ 0 w 2453"/>
                <a:gd name="T39" fmla="*/ 0 h 2458"/>
                <a:gd name="T40" fmla="*/ 0 w 2453"/>
                <a:gd name="T41" fmla="*/ 0 h 2458"/>
                <a:gd name="T42" fmla="*/ 0 w 2453"/>
                <a:gd name="T43" fmla="*/ 0 h 2458"/>
                <a:gd name="T44" fmla="*/ 0 w 2453"/>
                <a:gd name="T45" fmla="*/ 0 h 2458"/>
                <a:gd name="T46" fmla="*/ 0 w 2453"/>
                <a:gd name="T47" fmla="*/ 0 h 2458"/>
                <a:gd name="T48" fmla="*/ 0 w 2453"/>
                <a:gd name="T49" fmla="*/ 0 h 2458"/>
                <a:gd name="T50" fmla="*/ 0 w 2453"/>
                <a:gd name="T51" fmla="*/ 0 h 2458"/>
                <a:gd name="T52" fmla="*/ 0 w 2453"/>
                <a:gd name="T53" fmla="*/ 0 h 2458"/>
                <a:gd name="T54" fmla="*/ 0 w 2453"/>
                <a:gd name="T55" fmla="*/ 0 h 2458"/>
                <a:gd name="T56" fmla="*/ 0 w 2453"/>
                <a:gd name="T57" fmla="*/ 0 h 2458"/>
                <a:gd name="T58" fmla="*/ 0 w 2453"/>
                <a:gd name="T59" fmla="*/ 0 h 2458"/>
                <a:gd name="T60" fmla="*/ 0 w 2453"/>
                <a:gd name="T61" fmla="*/ 0 h 2458"/>
                <a:gd name="T62" fmla="*/ 0 w 2453"/>
                <a:gd name="T63" fmla="*/ 0 h 2458"/>
                <a:gd name="T64" fmla="*/ 0 w 2453"/>
                <a:gd name="T65" fmla="*/ 0 h 2458"/>
                <a:gd name="T66" fmla="*/ 0 w 2453"/>
                <a:gd name="T67" fmla="*/ 0 h 2458"/>
                <a:gd name="T68" fmla="*/ 0 w 2453"/>
                <a:gd name="T69" fmla="*/ 0 h 2458"/>
                <a:gd name="T70" fmla="*/ 0 w 2453"/>
                <a:gd name="T71" fmla="*/ 0 h 2458"/>
                <a:gd name="T72" fmla="*/ 0 w 2453"/>
                <a:gd name="T73" fmla="*/ 0 h 2458"/>
                <a:gd name="T74" fmla="*/ 0 w 2453"/>
                <a:gd name="T75" fmla="*/ 0 h 2458"/>
                <a:gd name="T76" fmla="*/ 0 w 2453"/>
                <a:gd name="T77" fmla="*/ 0 h 2458"/>
                <a:gd name="T78" fmla="*/ 0 w 2453"/>
                <a:gd name="T79" fmla="*/ 0 h 2458"/>
                <a:gd name="T80" fmla="*/ 0 w 2453"/>
                <a:gd name="T81" fmla="*/ 0 h 2458"/>
                <a:gd name="T82" fmla="*/ 0 w 2453"/>
                <a:gd name="T83" fmla="*/ 0 h 2458"/>
                <a:gd name="T84" fmla="*/ 0 w 2453"/>
                <a:gd name="T85" fmla="*/ 0 h 2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53" h="2458">
                  <a:moveTo>
                    <a:pt x="1229" y="0"/>
                  </a:moveTo>
                  <a:lnTo>
                    <a:pt x="1101" y="8"/>
                  </a:lnTo>
                  <a:lnTo>
                    <a:pt x="982" y="24"/>
                  </a:lnTo>
                  <a:lnTo>
                    <a:pt x="862" y="55"/>
                  </a:lnTo>
                  <a:lnTo>
                    <a:pt x="751" y="95"/>
                  </a:lnTo>
                  <a:lnTo>
                    <a:pt x="644" y="146"/>
                  </a:lnTo>
                  <a:lnTo>
                    <a:pt x="541" y="210"/>
                  </a:lnTo>
                  <a:lnTo>
                    <a:pt x="446" y="278"/>
                  </a:lnTo>
                  <a:lnTo>
                    <a:pt x="358" y="357"/>
                  </a:lnTo>
                  <a:lnTo>
                    <a:pt x="279" y="445"/>
                  </a:lnTo>
                  <a:lnTo>
                    <a:pt x="211" y="540"/>
                  </a:lnTo>
                  <a:lnTo>
                    <a:pt x="147" y="643"/>
                  </a:lnTo>
                  <a:lnTo>
                    <a:pt x="95" y="752"/>
                  </a:lnTo>
                  <a:lnTo>
                    <a:pt x="56" y="863"/>
                  </a:lnTo>
                  <a:lnTo>
                    <a:pt x="24" y="982"/>
                  </a:lnTo>
                  <a:lnTo>
                    <a:pt x="7" y="1101"/>
                  </a:lnTo>
                  <a:lnTo>
                    <a:pt x="0" y="1229"/>
                  </a:lnTo>
                  <a:lnTo>
                    <a:pt x="7" y="1352"/>
                  </a:lnTo>
                  <a:lnTo>
                    <a:pt x="24" y="1475"/>
                  </a:lnTo>
                  <a:lnTo>
                    <a:pt x="56" y="1595"/>
                  </a:lnTo>
                  <a:lnTo>
                    <a:pt x="95" y="1706"/>
                  </a:lnTo>
                  <a:lnTo>
                    <a:pt x="147" y="1813"/>
                  </a:lnTo>
                  <a:lnTo>
                    <a:pt x="211" y="1913"/>
                  </a:lnTo>
                  <a:lnTo>
                    <a:pt x="279" y="2008"/>
                  </a:lnTo>
                  <a:lnTo>
                    <a:pt x="358" y="2096"/>
                  </a:lnTo>
                  <a:lnTo>
                    <a:pt x="446" y="2176"/>
                  </a:lnTo>
                  <a:lnTo>
                    <a:pt x="541" y="2248"/>
                  </a:lnTo>
                  <a:lnTo>
                    <a:pt x="644" y="2310"/>
                  </a:lnTo>
                  <a:lnTo>
                    <a:pt x="751" y="2363"/>
                  </a:lnTo>
                  <a:lnTo>
                    <a:pt x="862" y="2402"/>
                  </a:lnTo>
                  <a:lnTo>
                    <a:pt x="982" y="2434"/>
                  </a:lnTo>
                  <a:lnTo>
                    <a:pt x="1101" y="2450"/>
                  </a:lnTo>
                  <a:lnTo>
                    <a:pt x="1229" y="2458"/>
                  </a:lnTo>
                  <a:lnTo>
                    <a:pt x="1352" y="2450"/>
                  </a:lnTo>
                  <a:lnTo>
                    <a:pt x="1476" y="2434"/>
                  </a:lnTo>
                  <a:lnTo>
                    <a:pt x="1594" y="2402"/>
                  </a:lnTo>
                  <a:lnTo>
                    <a:pt x="1705" y="2363"/>
                  </a:lnTo>
                  <a:lnTo>
                    <a:pt x="1814" y="2310"/>
                  </a:lnTo>
                  <a:lnTo>
                    <a:pt x="1913" y="2248"/>
                  </a:lnTo>
                  <a:lnTo>
                    <a:pt x="2008" y="2176"/>
                  </a:lnTo>
                  <a:lnTo>
                    <a:pt x="2096" y="2096"/>
                  </a:lnTo>
                  <a:lnTo>
                    <a:pt x="2175" y="2008"/>
                  </a:lnTo>
                  <a:lnTo>
                    <a:pt x="2243" y="1913"/>
                  </a:lnTo>
                  <a:lnTo>
                    <a:pt x="2306" y="1813"/>
                  </a:lnTo>
                  <a:lnTo>
                    <a:pt x="2358" y="1706"/>
                  </a:lnTo>
                  <a:lnTo>
                    <a:pt x="2397" y="1595"/>
                  </a:lnTo>
                  <a:lnTo>
                    <a:pt x="2430" y="1475"/>
                  </a:lnTo>
                  <a:lnTo>
                    <a:pt x="2445" y="1352"/>
                  </a:lnTo>
                  <a:lnTo>
                    <a:pt x="2453" y="1229"/>
                  </a:lnTo>
                  <a:lnTo>
                    <a:pt x="2445" y="1101"/>
                  </a:lnTo>
                  <a:lnTo>
                    <a:pt x="2430" y="982"/>
                  </a:lnTo>
                  <a:lnTo>
                    <a:pt x="2397" y="863"/>
                  </a:lnTo>
                  <a:lnTo>
                    <a:pt x="2358" y="752"/>
                  </a:lnTo>
                  <a:lnTo>
                    <a:pt x="2306" y="643"/>
                  </a:lnTo>
                  <a:lnTo>
                    <a:pt x="2243" y="540"/>
                  </a:lnTo>
                  <a:lnTo>
                    <a:pt x="2175" y="445"/>
                  </a:lnTo>
                  <a:lnTo>
                    <a:pt x="2096" y="357"/>
                  </a:lnTo>
                  <a:lnTo>
                    <a:pt x="2008" y="278"/>
                  </a:lnTo>
                  <a:lnTo>
                    <a:pt x="1913" y="210"/>
                  </a:lnTo>
                  <a:lnTo>
                    <a:pt x="1814" y="146"/>
                  </a:lnTo>
                  <a:lnTo>
                    <a:pt x="1705" y="95"/>
                  </a:lnTo>
                  <a:lnTo>
                    <a:pt x="1594" y="55"/>
                  </a:lnTo>
                  <a:lnTo>
                    <a:pt x="1476" y="24"/>
                  </a:lnTo>
                  <a:lnTo>
                    <a:pt x="1352" y="8"/>
                  </a:lnTo>
                  <a:lnTo>
                    <a:pt x="1229" y="0"/>
                  </a:lnTo>
                  <a:close/>
                  <a:moveTo>
                    <a:pt x="1324" y="2263"/>
                  </a:moveTo>
                  <a:lnTo>
                    <a:pt x="1217" y="2259"/>
                  </a:lnTo>
                  <a:lnTo>
                    <a:pt x="1113" y="2244"/>
                  </a:lnTo>
                  <a:lnTo>
                    <a:pt x="1010" y="2215"/>
                  </a:lnTo>
                  <a:lnTo>
                    <a:pt x="914" y="2180"/>
                  </a:lnTo>
                  <a:lnTo>
                    <a:pt x="823" y="2136"/>
                  </a:lnTo>
                  <a:lnTo>
                    <a:pt x="736" y="2084"/>
                  </a:lnTo>
                  <a:lnTo>
                    <a:pt x="656" y="2024"/>
                  </a:lnTo>
                  <a:lnTo>
                    <a:pt x="580" y="1957"/>
                  </a:lnTo>
                  <a:lnTo>
                    <a:pt x="512" y="1881"/>
                  </a:lnTo>
                  <a:lnTo>
                    <a:pt x="454" y="1802"/>
                  </a:lnTo>
                  <a:lnTo>
                    <a:pt x="402" y="1718"/>
                  </a:lnTo>
                  <a:lnTo>
                    <a:pt x="358" y="1626"/>
                  </a:lnTo>
                  <a:lnTo>
                    <a:pt x="322" y="1531"/>
                  </a:lnTo>
                  <a:lnTo>
                    <a:pt x="295" y="1432"/>
                  </a:lnTo>
                  <a:lnTo>
                    <a:pt x="279" y="1328"/>
                  </a:lnTo>
                  <a:lnTo>
                    <a:pt x="275" y="1221"/>
                  </a:lnTo>
                  <a:lnTo>
                    <a:pt x="279" y="1114"/>
                  </a:lnTo>
                  <a:lnTo>
                    <a:pt x="295" y="1009"/>
                  </a:lnTo>
                  <a:lnTo>
                    <a:pt x="322" y="910"/>
                  </a:lnTo>
                  <a:lnTo>
                    <a:pt x="358" y="815"/>
                  </a:lnTo>
                  <a:lnTo>
                    <a:pt x="402" y="723"/>
                  </a:lnTo>
                  <a:lnTo>
                    <a:pt x="454" y="635"/>
                  </a:lnTo>
                  <a:lnTo>
                    <a:pt x="512" y="557"/>
                  </a:lnTo>
                  <a:lnTo>
                    <a:pt x="580" y="481"/>
                  </a:lnTo>
                  <a:lnTo>
                    <a:pt x="656" y="413"/>
                  </a:lnTo>
                  <a:lnTo>
                    <a:pt x="736" y="353"/>
                  </a:lnTo>
                  <a:lnTo>
                    <a:pt x="823" y="302"/>
                  </a:lnTo>
                  <a:lnTo>
                    <a:pt x="914" y="258"/>
                  </a:lnTo>
                  <a:lnTo>
                    <a:pt x="1010" y="222"/>
                  </a:lnTo>
                  <a:lnTo>
                    <a:pt x="1113" y="195"/>
                  </a:lnTo>
                  <a:lnTo>
                    <a:pt x="1217" y="178"/>
                  </a:lnTo>
                  <a:lnTo>
                    <a:pt x="1324" y="174"/>
                  </a:lnTo>
                  <a:lnTo>
                    <a:pt x="1427" y="178"/>
                  </a:lnTo>
                  <a:lnTo>
                    <a:pt x="1530" y="195"/>
                  </a:lnTo>
                  <a:lnTo>
                    <a:pt x="1630" y="222"/>
                  </a:lnTo>
                  <a:lnTo>
                    <a:pt x="1726" y="258"/>
                  </a:lnTo>
                  <a:lnTo>
                    <a:pt x="1818" y="302"/>
                  </a:lnTo>
                  <a:lnTo>
                    <a:pt x="1901" y="353"/>
                  </a:lnTo>
                  <a:lnTo>
                    <a:pt x="1985" y="413"/>
                  </a:lnTo>
                  <a:lnTo>
                    <a:pt x="2055" y="481"/>
                  </a:lnTo>
                  <a:lnTo>
                    <a:pt x="2123" y="557"/>
                  </a:lnTo>
                  <a:lnTo>
                    <a:pt x="2183" y="635"/>
                  </a:lnTo>
                  <a:lnTo>
                    <a:pt x="2235" y="723"/>
                  </a:lnTo>
                  <a:lnTo>
                    <a:pt x="2278" y="815"/>
                  </a:lnTo>
                  <a:lnTo>
                    <a:pt x="2313" y="910"/>
                  </a:lnTo>
                  <a:lnTo>
                    <a:pt x="2342" y="1009"/>
                  </a:lnTo>
                  <a:lnTo>
                    <a:pt x="2358" y="1114"/>
                  </a:lnTo>
                  <a:lnTo>
                    <a:pt x="2362" y="1221"/>
                  </a:lnTo>
                  <a:lnTo>
                    <a:pt x="2358" y="1328"/>
                  </a:lnTo>
                  <a:lnTo>
                    <a:pt x="2342" y="1432"/>
                  </a:lnTo>
                  <a:lnTo>
                    <a:pt x="2313" y="1531"/>
                  </a:lnTo>
                  <a:lnTo>
                    <a:pt x="2278" y="1626"/>
                  </a:lnTo>
                  <a:lnTo>
                    <a:pt x="2235" y="1718"/>
                  </a:lnTo>
                  <a:lnTo>
                    <a:pt x="2183" y="1802"/>
                  </a:lnTo>
                  <a:lnTo>
                    <a:pt x="2123" y="1881"/>
                  </a:lnTo>
                  <a:lnTo>
                    <a:pt x="2055" y="1957"/>
                  </a:lnTo>
                  <a:lnTo>
                    <a:pt x="1985" y="2024"/>
                  </a:lnTo>
                  <a:lnTo>
                    <a:pt x="1901" y="2084"/>
                  </a:lnTo>
                  <a:lnTo>
                    <a:pt x="1818" y="2136"/>
                  </a:lnTo>
                  <a:lnTo>
                    <a:pt x="1726" y="2180"/>
                  </a:lnTo>
                  <a:lnTo>
                    <a:pt x="1630" y="2215"/>
                  </a:lnTo>
                  <a:lnTo>
                    <a:pt x="1530" y="2244"/>
                  </a:lnTo>
                  <a:lnTo>
                    <a:pt x="1427" y="2259"/>
                  </a:lnTo>
                  <a:lnTo>
                    <a:pt x="1324" y="2263"/>
                  </a:ln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70" name="Group 325">
            <a:extLst>
              <a:ext uri="{FF2B5EF4-FFF2-40B4-BE49-F238E27FC236}">
                <a16:creationId xmlns:a16="http://schemas.microsoft.com/office/drawing/2014/main" id="{949838E3-EB84-4449-8035-B49E32CA2DA1}"/>
              </a:ext>
            </a:extLst>
          </p:cNvPr>
          <p:cNvGrpSpPr>
            <a:grpSpLocks/>
          </p:cNvGrpSpPr>
          <p:nvPr/>
        </p:nvGrpSpPr>
        <p:grpSpPr bwMode="auto">
          <a:xfrm>
            <a:off x="685800" y="2438400"/>
            <a:ext cx="1828800" cy="868363"/>
            <a:chOff x="1152" y="584"/>
            <a:chExt cx="3946" cy="1960"/>
          </a:xfrm>
        </p:grpSpPr>
        <p:sp>
          <p:nvSpPr>
            <p:cNvPr id="71" name="Freeform 315">
              <a:extLst>
                <a:ext uri="{FF2B5EF4-FFF2-40B4-BE49-F238E27FC236}">
                  <a16:creationId xmlns:a16="http://schemas.microsoft.com/office/drawing/2014/main" id="{EBC981E8-CB5F-479C-8DED-F5ECB6BA5EF8}"/>
                </a:ext>
              </a:extLst>
            </p:cNvPr>
            <p:cNvSpPr>
              <a:spLocks/>
            </p:cNvSpPr>
            <p:nvPr userDrawn="1"/>
          </p:nvSpPr>
          <p:spPr bwMode="gray">
            <a:xfrm>
              <a:off x="1152" y="584"/>
              <a:ext cx="3919" cy="1720"/>
            </a:xfrm>
            <a:custGeom>
              <a:avLst/>
              <a:gdLst>
                <a:gd name="T0" fmla="*/ 0 w 3920"/>
                <a:gd name="T1" fmla="*/ 1500 h 1720"/>
                <a:gd name="T2" fmla="*/ 768 w 3920"/>
                <a:gd name="T3" fmla="*/ 424 h 1720"/>
                <a:gd name="T4" fmla="*/ 2202 w 3920"/>
                <a:gd name="T5" fmla="*/ 424 h 1720"/>
                <a:gd name="T6" fmla="*/ 3914 w 3920"/>
                <a:gd name="T7" fmla="*/ 828 h 1720"/>
                <a:gd name="T8" fmla="*/ 3210 w 3920"/>
                <a:gd name="T9" fmla="*/ 1720 h 1720"/>
                <a:gd name="T10" fmla="*/ 1524 w 3920"/>
                <a:gd name="T11" fmla="*/ 1600 h 1720"/>
                <a:gd name="T12" fmla="*/ 3226 w 3920"/>
                <a:gd name="T13" fmla="*/ 1628 h 1720"/>
                <a:gd name="T14" fmla="*/ 3742 w 3920"/>
                <a:gd name="T15" fmla="*/ 820 h 1720"/>
                <a:gd name="T16" fmla="*/ 2250 w 3920"/>
                <a:gd name="T17" fmla="*/ 472 h 1720"/>
                <a:gd name="T18" fmla="*/ 1468 w 3920"/>
                <a:gd name="T19" fmla="*/ 1524 h 1720"/>
                <a:gd name="T20" fmla="*/ 2154 w 3920"/>
                <a:gd name="T21" fmla="*/ 472 h 1720"/>
                <a:gd name="T22" fmla="*/ 812 w 3920"/>
                <a:gd name="T23" fmla="*/ 508 h 1720"/>
                <a:gd name="T24" fmla="*/ 96 w 3920"/>
                <a:gd name="T25" fmla="*/ 1432 h 1720"/>
                <a:gd name="T26" fmla="*/ 1488 w 3920"/>
                <a:gd name="T27" fmla="*/ 1576 h 1720"/>
                <a:gd name="T28" fmla="*/ 0 w 3920"/>
                <a:gd name="T29" fmla="*/ 1500 h 1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20" h="1720">
                  <a:moveTo>
                    <a:pt x="0" y="1500"/>
                  </a:moveTo>
                  <a:cubicBezTo>
                    <a:pt x="0" y="1500"/>
                    <a:pt x="288" y="936"/>
                    <a:pt x="768" y="424"/>
                  </a:cubicBezTo>
                  <a:cubicBezTo>
                    <a:pt x="1652" y="0"/>
                    <a:pt x="2208" y="424"/>
                    <a:pt x="2208" y="424"/>
                  </a:cubicBezTo>
                  <a:cubicBezTo>
                    <a:pt x="3440" y="8"/>
                    <a:pt x="3752" y="612"/>
                    <a:pt x="3920" y="828"/>
                  </a:cubicBezTo>
                  <a:cubicBezTo>
                    <a:pt x="3660" y="1224"/>
                    <a:pt x="3216" y="1720"/>
                    <a:pt x="3216" y="1720"/>
                  </a:cubicBezTo>
                  <a:cubicBezTo>
                    <a:pt x="2844" y="1540"/>
                    <a:pt x="2504" y="1284"/>
                    <a:pt x="1524" y="1600"/>
                  </a:cubicBezTo>
                  <a:cubicBezTo>
                    <a:pt x="2400" y="1068"/>
                    <a:pt x="3000" y="1500"/>
                    <a:pt x="3232" y="1628"/>
                  </a:cubicBezTo>
                  <a:cubicBezTo>
                    <a:pt x="3512" y="1242"/>
                    <a:pt x="3672" y="1012"/>
                    <a:pt x="3748" y="820"/>
                  </a:cubicBezTo>
                  <a:cubicBezTo>
                    <a:pt x="3316" y="320"/>
                    <a:pt x="2643" y="350"/>
                    <a:pt x="2256" y="472"/>
                  </a:cubicBezTo>
                  <a:cubicBezTo>
                    <a:pt x="1872" y="1000"/>
                    <a:pt x="1484" y="1524"/>
                    <a:pt x="1468" y="1524"/>
                  </a:cubicBezTo>
                  <a:cubicBezTo>
                    <a:pt x="1700" y="948"/>
                    <a:pt x="2160" y="472"/>
                    <a:pt x="2160" y="472"/>
                  </a:cubicBezTo>
                  <a:cubicBezTo>
                    <a:pt x="2051" y="303"/>
                    <a:pt x="1280" y="296"/>
                    <a:pt x="812" y="508"/>
                  </a:cubicBezTo>
                  <a:cubicBezTo>
                    <a:pt x="452" y="988"/>
                    <a:pt x="96" y="1432"/>
                    <a:pt x="96" y="1432"/>
                  </a:cubicBezTo>
                  <a:cubicBezTo>
                    <a:pt x="1024" y="1112"/>
                    <a:pt x="1488" y="1576"/>
                    <a:pt x="1488" y="1576"/>
                  </a:cubicBezTo>
                  <a:cubicBezTo>
                    <a:pt x="1472" y="1587"/>
                    <a:pt x="792" y="1324"/>
                    <a:pt x="0" y="1500"/>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 name="Freeform 316">
              <a:extLst>
                <a:ext uri="{FF2B5EF4-FFF2-40B4-BE49-F238E27FC236}">
                  <a16:creationId xmlns:a16="http://schemas.microsoft.com/office/drawing/2014/main" id="{9E9E9CC8-290D-4276-83F2-CB81F5DE8E80}"/>
                </a:ext>
              </a:extLst>
            </p:cNvPr>
            <p:cNvSpPr>
              <a:spLocks/>
            </p:cNvSpPr>
            <p:nvPr userDrawn="1"/>
          </p:nvSpPr>
          <p:spPr bwMode="gray">
            <a:xfrm>
              <a:off x="2878" y="1584"/>
              <a:ext cx="2220" cy="960"/>
            </a:xfrm>
            <a:custGeom>
              <a:avLst/>
              <a:gdLst>
                <a:gd name="T0" fmla="*/ 0 w 2218"/>
                <a:gd name="T1" fmla="*/ 672 h 960"/>
                <a:gd name="T2" fmla="*/ 1646 w 2218"/>
                <a:gd name="T3" fmla="*/ 960 h 960"/>
                <a:gd name="T4" fmla="*/ 2220 w 2218"/>
                <a:gd name="T5" fmla="*/ 0 h 960"/>
                <a:gd name="T6" fmla="*/ 1586 w 2218"/>
                <a:gd name="T7" fmla="*/ 888 h 960"/>
                <a:gd name="T8" fmla="*/ 0 w 2218"/>
                <a:gd name="T9" fmla="*/ 672 h 9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8" h="960">
                  <a:moveTo>
                    <a:pt x="0" y="672"/>
                  </a:moveTo>
                  <a:cubicBezTo>
                    <a:pt x="1004" y="672"/>
                    <a:pt x="1252" y="944"/>
                    <a:pt x="1640" y="960"/>
                  </a:cubicBezTo>
                  <a:cubicBezTo>
                    <a:pt x="2068" y="464"/>
                    <a:pt x="2218" y="12"/>
                    <a:pt x="2208" y="0"/>
                  </a:cubicBezTo>
                  <a:cubicBezTo>
                    <a:pt x="2148" y="40"/>
                    <a:pt x="1840" y="516"/>
                    <a:pt x="1580" y="888"/>
                  </a:cubicBezTo>
                  <a:cubicBezTo>
                    <a:pt x="740" y="544"/>
                    <a:pt x="268" y="624"/>
                    <a:pt x="0" y="67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 name="Freeform 317">
              <a:extLst>
                <a:ext uri="{FF2B5EF4-FFF2-40B4-BE49-F238E27FC236}">
                  <a16:creationId xmlns:a16="http://schemas.microsoft.com/office/drawing/2014/main" id="{1A4F23A9-D070-45C1-B7EB-0251524221A0}"/>
                </a:ext>
              </a:extLst>
            </p:cNvPr>
            <p:cNvSpPr>
              <a:spLocks/>
            </p:cNvSpPr>
            <p:nvPr userDrawn="1"/>
          </p:nvSpPr>
          <p:spPr bwMode="gray">
            <a:xfrm>
              <a:off x="1248" y="2032"/>
              <a:ext cx="1583" cy="394"/>
            </a:xfrm>
            <a:custGeom>
              <a:avLst/>
              <a:gdLst>
                <a:gd name="T0" fmla="*/ 0 w 1584"/>
                <a:gd name="T1" fmla="*/ 230 h 392"/>
                <a:gd name="T2" fmla="*/ 1146 w 1584"/>
                <a:gd name="T3" fmla="*/ 230 h 392"/>
                <a:gd name="T4" fmla="*/ 1578 w 1584"/>
                <a:gd name="T5" fmla="*/ 278 h 392"/>
                <a:gd name="T6" fmla="*/ 1138 w 1584"/>
                <a:gd name="T7" fmla="*/ 150 h 392"/>
                <a:gd name="T8" fmla="*/ 0 w 1584"/>
                <a:gd name="T9" fmla="*/ 230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4" h="392">
                  <a:moveTo>
                    <a:pt x="0" y="224"/>
                  </a:moveTo>
                  <a:cubicBezTo>
                    <a:pt x="628" y="84"/>
                    <a:pt x="892" y="108"/>
                    <a:pt x="1152" y="224"/>
                  </a:cubicBezTo>
                  <a:cubicBezTo>
                    <a:pt x="1320" y="336"/>
                    <a:pt x="1380" y="392"/>
                    <a:pt x="1584" y="272"/>
                  </a:cubicBezTo>
                  <a:cubicBezTo>
                    <a:pt x="1360" y="320"/>
                    <a:pt x="1240" y="188"/>
                    <a:pt x="1144" y="144"/>
                  </a:cubicBezTo>
                  <a:cubicBezTo>
                    <a:pt x="1048" y="100"/>
                    <a:pt x="372" y="0"/>
                    <a:pt x="0" y="224"/>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 name="Freeform 318">
              <a:extLst>
                <a:ext uri="{FF2B5EF4-FFF2-40B4-BE49-F238E27FC236}">
                  <a16:creationId xmlns:a16="http://schemas.microsoft.com/office/drawing/2014/main" id="{4BC517E6-AF1F-4677-B8AA-A29037CE3753}"/>
                </a:ext>
              </a:extLst>
            </p:cNvPr>
            <p:cNvSpPr>
              <a:spLocks/>
            </p:cNvSpPr>
            <p:nvPr userDrawn="1"/>
          </p:nvSpPr>
          <p:spPr bwMode="gray">
            <a:xfrm>
              <a:off x="2782" y="2032"/>
              <a:ext cx="1733" cy="344"/>
            </a:xfrm>
            <a:custGeom>
              <a:avLst/>
              <a:gdLst>
                <a:gd name="T0" fmla="*/ 0 w 1731"/>
                <a:gd name="T1" fmla="*/ 176 h 344"/>
                <a:gd name="T2" fmla="*/ 1616 w 1731"/>
                <a:gd name="T3" fmla="*/ 344 h 344"/>
                <a:gd name="T4" fmla="*/ 766 w 1731"/>
                <a:gd name="T5" fmla="*/ 72 h 344"/>
                <a:gd name="T6" fmla="*/ 0 w 1731"/>
                <a:gd name="T7" fmla="*/ 176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 name="Freeform 319">
              <a:extLst>
                <a:ext uri="{FF2B5EF4-FFF2-40B4-BE49-F238E27FC236}">
                  <a16:creationId xmlns:a16="http://schemas.microsoft.com/office/drawing/2014/main" id="{C297B451-D632-4D56-B4FF-D0338EFA1D60}"/>
                </a:ext>
              </a:extLst>
            </p:cNvPr>
            <p:cNvSpPr>
              <a:spLocks/>
            </p:cNvSpPr>
            <p:nvPr userDrawn="1"/>
          </p:nvSpPr>
          <p:spPr bwMode="gray">
            <a:xfrm>
              <a:off x="4440" y="1680"/>
              <a:ext cx="504" cy="670"/>
            </a:xfrm>
            <a:custGeom>
              <a:avLst/>
              <a:gdLst>
                <a:gd name="T0" fmla="*/ 456 w 504"/>
                <a:gd name="T1" fmla="*/ 48 h 672"/>
                <a:gd name="T2" fmla="*/ 312 w 504"/>
                <a:gd name="T3" fmla="*/ 330 h 672"/>
                <a:gd name="T4" fmla="*/ 24 w 504"/>
                <a:gd name="T5" fmla="*/ 612 h 672"/>
                <a:gd name="T6" fmla="*/ 456 w 504"/>
                <a:gd name="T7" fmla="*/ 48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4" h="672">
                  <a:moveTo>
                    <a:pt x="456" y="48"/>
                  </a:moveTo>
                  <a:cubicBezTo>
                    <a:pt x="504" y="0"/>
                    <a:pt x="384" y="240"/>
                    <a:pt x="312" y="336"/>
                  </a:cubicBezTo>
                  <a:cubicBezTo>
                    <a:pt x="240" y="432"/>
                    <a:pt x="0" y="672"/>
                    <a:pt x="24" y="624"/>
                  </a:cubicBezTo>
                  <a:lnTo>
                    <a:pt x="456" y="48"/>
                  </a:ln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 name="Freeform 320">
              <a:extLst>
                <a:ext uri="{FF2B5EF4-FFF2-40B4-BE49-F238E27FC236}">
                  <a16:creationId xmlns:a16="http://schemas.microsoft.com/office/drawing/2014/main" id="{4D1F9B75-51B6-4E75-BFA4-15F73E829B50}"/>
                </a:ext>
              </a:extLst>
            </p:cNvPr>
            <p:cNvSpPr>
              <a:spLocks/>
            </p:cNvSpPr>
            <p:nvPr userDrawn="1"/>
          </p:nvSpPr>
          <p:spPr bwMode="gray">
            <a:xfrm>
              <a:off x="3423" y="1430"/>
              <a:ext cx="1082" cy="301"/>
            </a:xfrm>
            <a:custGeom>
              <a:avLst/>
              <a:gdLst>
                <a:gd name="T0" fmla="*/ 0 w 1081"/>
                <a:gd name="T1" fmla="*/ 36 h 301"/>
                <a:gd name="T2" fmla="*/ 998 w 1081"/>
                <a:gd name="T3" fmla="*/ 300 h 301"/>
                <a:gd name="T4" fmla="*/ 536 w 1081"/>
                <a:gd name="T5" fmla="*/ 44 h 301"/>
                <a:gd name="T6" fmla="*/ 0 w 1081"/>
                <a:gd name="T7" fmla="*/ 36 h 3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1" h="301">
                  <a:moveTo>
                    <a:pt x="0" y="36"/>
                  </a:moveTo>
                  <a:cubicBezTo>
                    <a:pt x="576" y="52"/>
                    <a:pt x="992" y="300"/>
                    <a:pt x="992" y="300"/>
                  </a:cubicBezTo>
                  <a:cubicBezTo>
                    <a:pt x="1081" y="301"/>
                    <a:pt x="701" y="88"/>
                    <a:pt x="536" y="44"/>
                  </a:cubicBezTo>
                  <a:cubicBezTo>
                    <a:pt x="371" y="0"/>
                    <a:pt x="216" y="0"/>
                    <a:pt x="0" y="3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 name="Freeform 321">
              <a:extLst>
                <a:ext uri="{FF2B5EF4-FFF2-40B4-BE49-F238E27FC236}">
                  <a16:creationId xmlns:a16="http://schemas.microsoft.com/office/drawing/2014/main" id="{BBAD2694-FFC9-4799-B15A-F3B2ADEF7E7C}"/>
                </a:ext>
              </a:extLst>
            </p:cNvPr>
            <p:cNvSpPr>
              <a:spLocks/>
            </p:cNvSpPr>
            <p:nvPr userDrawn="1"/>
          </p:nvSpPr>
          <p:spPr bwMode="gray">
            <a:xfrm rot="-136485">
              <a:off x="3522" y="1114"/>
              <a:ext cx="1082" cy="301"/>
            </a:xfrm>
            <a:custGeom>
              <a:avLst/>
              <a:gdLst>
                <a:gd name="T0" fmla="*/ 0 w 1081"/>
                <a:gd name="T1" fmla="*/ 36 h 301"/>
                <a:gd name="T2" fmla="*/ 998 w 1081"/>
                <a:gd name="T3" fmla="*/ 300 h 301"/>
                <a:gd name="T4" fmla="*/ 536 w 1081"/>
                <a:gd name="T5" fmla="*/ 44 h 301"/>
                <a:gd name="T6" fmla="*/ 0 w 1081"/>
                <a:gd name="T7" fmla="*/ 36 h 3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1" h="301">
                  <a:moveTo>
                    <a:pt x="0" y="36"/>
                  </a:moveTo>
                  <a:cubicBezTo>
                    <a:pt x="576" y="52"/>
                    <a:pt x="992" y="300"/>
                    <a:pt x="992" y="300"/>
                  </a:cubicBezTo>
                  <a:cubicBezTo>
                    <a:pt x="1081" y="301"/>
                    <a:pt x="701" y="88"/>
                    <a:pt x="536" y="44"/>
                  </a:cubicBezTo>
                  <a:cubicBezTo>
                    <a:pt x="371" y="0"/>
                    <a:pt x="216" y="0"/>
                    <a:pt x="0" y="3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 name="Freeform 322">
              <a:extLst>
                <a:ext uri="{FF2B5EF4-FFF2-40B4-BE49-F238E27FC236}">
                  <a16:creationId xmlns:a16="http://schemas.microsoft.com/office/drawing/2014/main" id="{C631C204-45CE-4B07-BACD-7B33F815C293}"/>
                </a:ext>
              </a:extLst>
            </p:cNvPr>
            <p:cNvSpPr>
              <a:spLocks/>
            </p:cNvSpPr>
            <p:nvPr userDrawn="1"/>
          </p:nvSpPr>
          <p:spPr bwMode="gray">
            <a:xfrm>
              <a:off x="1940" y="1129"/>
              <a:ext cx="1014" cy="172"/>
            </a:xfrm>
            <a:custGeom>
              <a:avLst/>
              <a:gdLst>
                <a:gd name="T0" fmla="*/ 0 w 1013"/>
                <a:gd name="T1" fmla="*/ 122 h 171"/>
                <a:gd name="T2" fmla="*/ 938 w 1013"/>
                <a:gd name="T3" fmla="*/ 162 h 171"/>
                <a:gd name="T4" fmla="*/ 485 w 1013"/>
                <a:gd name="T5" fmla="*/ 23 h 171"/>
                <a:gd name="T6" fmla="*/ 0 w 1013"/>
                <a:gd name="T7" fmla="*/ 122 h 1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3" h="171">
                  <a:moveTo>
                    <a:pt x="0" y="116"/>
                  </a:moveTo>
                  <a:cubicBezTo>
                    <a:pt x="620" y="0"/>
                    <a:pt x="851" y="171"/>
                    <a:pt x="932" y="156"/>
                  </a:cubicBezTo>
                  <a:cubicBezTo>
                    <a:pt x="1013" y="141"/>
                    <a:pt x="640" y="30"/>
                    <a:pt x="485" y="23"/>
                  </a:cubicBezTo>
                  <a:cubicBezTo>
                    <a:pt x="337" y="16"/>
                    <a:pt x="182" y="59"/>
                    <a:pt x="0" y="11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9" name="Freeform 323">
              <a:extLst>
                <a:ext uri="{FF2B5EF4-FFF2-40B4-BE49-F238E27FC236}">
                  <a16:creationId xmlns:a16="http://schemas.microsoft.com/office/drawing/2014/main" id="{65C8E5F6-B4E3-4BC4-A3AD-8873EF12BD3A}"/>
                </a:ext>
              </a:extLst>
            </p:cNvPr>
            <p:cNvSpPr>
              <a:spLocks/>
            </p:cNvSpPr>
            <p:nvPr userDrawn="1"/>
          </p:nvSpPr>
          <p:spPr bwMode="gray">
            <a:xfrm>
              <a:off x="1803" y="1376"/>
              <a:ext cx="1014" cy="172"/>
            </a:xfrm>
            <a:custGeom>
              <a:avLst/>
              <a:gdLst>
                <a:gd name="T0" fmla="*/ 0 w 1013"/>
                <a:gd name="T1" fmla="*/ 122 h 171"/>
                <a:gd name="T2" fmla="*/ 938 w 1013"/>
                <a:gd name="T3" fmla="*/ 162 h 171"/>
                <a:gd name="T4" fmla="*/ 485 w 1013"/>
                <a:gd name="T5" fmla="*/ 23 h 171"/>
                <a:gd name="T6" fmla="*/ 0 w 1013"/>
                <a:gd name="T7" fmla="*/ 122 h 1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3" h="171">
                  <a:moveTo>
                    <a:pt x="0" y="116"/>
                  </a:moveTo>
                  <a:cubicBezTo>
                    <a:pt x="620" y="0"/>
                    <a:pt x="851" y="171"/>
                    <a:pt x="932" y="156"/>
                  </a:cubicBezTo>
                  <a:cubicBezTo>
                    <a:pt x="1013" y="141"/>
                    <a:pt x="640" y="30"/>
                    <a:pt x="485" y="23"/>
                  </a:cubicBezTo>
                  <a:cubicBezTo>
                    <a:pt x="337" y="16"/>
                    <a:pt x="182" y="59"/>
                    <a:pt x="0" y="11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0" name="Freeform 324">
              <a:extLst>
                <a:ext uri="{FF2B5EF4-FFF2-40B4-BE49-F238E27FC236}">
                  <a16:creationId xmlns:a16="http://schemas.microsoft.com/office/drawing/2014/main" id="{90EF65A9-F35E-4297-8A95-12DB2590AEBC}"/>
                </a:ext>
              </a:extLst>
            </p:cNvPr>
            <p:cNvSpPr>
              <a:spLocks/>
            </p:cNvSpPr>
            <p:nvPr userDrawn="1"/>
          </p:nvSpPr>
          <p:spPr bwMode="gray">
            <a:xfrm>
              <a:off x="1604" y="1677"/>
              <a:ext cx="1058" cy="154"/>
            </a:xfrm>
            <a:custGeom>
              <a:avLst/>
              <a:gdLst>
                <a:gd name="T0" fmla="*/ 0 w 1057"/>
                <a:gd name="T1" fmla="*/ 94 h 155"/>
                <a:gd name="T2" fmla="*/ 978 w 1057"/>
                <a:gd name="T3" fmla="*/ 134 h 155"/>
                <a:gd name="T4" fmla="*/ 506 w 1057"/>
                <a:gd name="T5" fmla="*/ 7 h 155"/>
                <a:gd name="T6" fmla="*/ 0 w 1057"/>
                <a:gd name="T7" fmla="*/ 94 h 1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57" h="155">
                  <a:moveTo>
                    <a:pt x="0" y="100"/>
                  </a:moveTo>
                  <a:cubicBezTo>
                    <a:pt x="652" y="36"/>
                    <a:pt x="888" y="155"/>
                    <a:pt x="972" y="140"/>
                  </a:cubicBezTo>
                  <a:cubicBezTo>
                    <a:pt x="1057" y="125"/>
                    <a:pt x="668" y="14"/>
                    <a:pt x="506" y="7"/>
                  </a:cubicBezTo>
                  <a:cubicBezTo>
                    <a:pt x="352" y="0"/>
                    <a:pt x="190" y="43"/>
                    <a:pt x="0" y="100"/>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pic>
        <p:nvPicPr>
          <p:cNvPr id="81" name="Picture 217" descr="1">
            <a:extLst>
              <a:ext uri="{FF2B5EF4-FFF2-40B4-BE49-F238E27FC236}">
                <a16:creationId xmlns:a16="http://schemas.microsoft.com/office/drawing/2014/main" id="{FBB7C5A4-9BB0-4C8D-8606-6D6CEB5232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3951" b="32347"/>
          <a:stretch>
            <a:fillRect/>
          </a:stretch>
        </p:blipFill>
        <p:spPr bwMode="gray">
          <a:xfrm>
            <a:off x="5965825" y="3657600"/>
            <a:ext cx="11969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 name="Group 387">
            <a:extLst>
              <a:ext uri="{FF2B5EF4-FFF2-40B4-BE49-F238E27FC236}">
                <a16:creationId xmlns:a16="http://schemas.microsoft.com/office/drawing/2014/main" id="{D9440D4D-85CE-4018-89E0-8B0BF48322A7}"/>
              </a:ext>
            </a:extLst>
          </p:cNvPr>
          <p:cNvGrpSpPr>
            <a:grpSpLocks/>
          </p:cNvGrpSpPr>
          <p:nvPr/>
        </p:nvGrpSpPr>
        <p:grpSpPr bwMode="auto">
          <a:xfrm rot="3173108">
            <a:off x="3270250" y="4654550"/>
            <a:ext cx="1370013" cy="595313"/>
            <a:chOff x="4071" y="1962"/>
            <a:chExt cx="1414" cy="588"/>
          </a:xfrm>
        </p:grpSpPr>
        <p:sp>
          <p:nvSpPr>
            <p:cNvPr id="83" name="Freeform 381">
              <a:extLst>
                <a:ext uri="{FF2B5EF4-FFF2-40B4-BE49-F238E27FC236}">
                  <a16:creationId xmlns:a16="http://schemas.microsoft.com/office/drawing/2014/main" id="{45D726D7-2F7F-47AD-BC84-B74DEB4E2032}"/>
                </a:ext>
              </a:extLst>
            </p:cNvPr>
            <p:cNvSpPr>
              <a:spLocks/>
            </p:cNvSpPr>
            <p:nvPr userDrawn="1"/>
          </p:nvSpPr>
          <p:spPr bwMode="gray">
            <a:xfrm>
              <a:off x="4801" y="1945"/>
              <a:ext cx="667" cy="557"/>
            </a:xfrm>
            <a:custGeom>
              <a:avLst/>
              <a:gdLst>
                <a:gd name="T0" fmla="*/ 369 w 667"/>
                <a:gd name="T1" fmla="*/ 51 h 556"/>
                <a:gd name="T2" fmla="*/ 568 w 667"/>
                <a:gd name="T3" fmla="*/ 51 h 556"/>
                <a:gd name="T4" fmla="*/ 619 w 667"/>
                <a:gd name="T5" fmla="*/ 266 h 556"/>
                <a:gd name="T6" fmla="*/ 351 w 667"/>
                <a:gd name="T7" fmla="*/ 446 h 556"/>
                <a:gd name="T8" fmla="*/ 221 w 667"/>
                <a:gd name="T9" fmla="*/ 497 h 556"/>
                <a:gd name="T10" fmla="*/ 63 w 667"/>
                <a:gd name="T11" fmla="*/ 450 h 556"/>
                <a:gd name="T12" fmla="*/ 54 w 667"/>
                <a:gd name="T13" fmla="*/ 432 h 556"/>
                <a:gd name="T14" fmla="*/ 32 w 667"/>
                <a:gd name="T15" fmla="*/ 365 h 556"/>
                <a:gd name="T16" fmla="*/ 158 w 667"/>
                <a:gd name="T17" fmla="*/ 270 h 556"/>
                <a:gd name="T18" fmla="*/ 219 w 667"/>
                <a:gd name="T19" fmla="*/ 301 h 556"/>
                <a:gd name="T20" fmla="*/ 321 w 667"/>
                <a:gd name="T21" fmla="*/ 456 h 556"/>
                <a:gd name="T22" fmla="*/ 232 w 667"/>
                <a:gd name="T23" fmla="*/ 288 h 556"/>
                <a:gd name="T24" fmla="*/ 149 w 667"/>
                <a:gd name="T25" fmla="*/ 241 h 556"/>
                <a:gd name="T26" fmla="*/ 23 w 667"/>
                <a:gd name="T27" fmla="*/ 329 h 556"/>
                <a:gd name="T28" fmla="*/ 4 w 667"/>
                <a:gd name="T29" fmla="*/ 407 h 556"/>
                <a:gd name="T30" fmla="*/ 59 w 667"/>
                <a:gd name="T31" fmla="*/ 506 h 556"/>
                <a:gd name="T32" fmla="*/ 94 w 667"/>
                <a:gd name="T33" fmla="*/ 536 h 556"/>
                <a:gd name="T34" fmla="*/ 130 w 667"/>
                <a:gd name="T35" fmla="*/ 557 h 556"/>
                <a:gd name="T36" fmla="*/ 159 w 667"/>
                <a:gd name="T37" fmla="*/ 562 h 556"/>
                <a:gd name="T38" fmla="*/ 203 w 667"/>
                <a:gd name="T39" fmla="*/ 550 h 556"/>
                <a:gd name="T40" fmla="*/ 366 w 667"/>
                <a:gd name="T41" fmla="*/ 478 h 556"/>
                <a:gd name="T42" fmla="*/ 419 w 667"/>
                <a:gd name="T43" fmla="*/ 455 h 556"/>
                <a:gd name="T44" fmla="*/ 495 w 667"/>
                <a:gd name="T45" fmla="*/ 420 h 556"/>
                <a:gd name="T46" fmla="*/ 540 w 667"/>
                <a:gd name="T47" fmla="*/ 394 h 556"/>
                <a:gd name="T48" fmla="*/ 591 w 667"/>
                <a:gd name="T49" fmla="*/ 357 h 556"/>
                <a:gd name="T50" fmla="*/ 623 w 667"/>
                <a:gd name="T51" fmla="*/ 319 h 556"/>
                <a:gd name="T52" fmla="*/ 647 w 667"/>
                <a:gd name="T53" fmla="*/ 261 h 556"/>
                <a:gd name="T54" fmla="*/ 658 w 667"/>
                <a:gd name="T55" fmla="*/ 232 h 556"/>
                <a:gd name="T56" fmla="*/ 668 w 667"/>
                <a:gd name="T57" fmla="*/ 159 h 556"/>
                <a:gd name="T58" fmla="*/ 588 w 667"/>
                <a:gd name="T59" fmla="*/ 38 h 556"/>
                <a:gd name="T60" fmla="*/ 529 w 667"/>
                <a:gd name="T61" fmla="*/ 10 h 556"/>
                <a:gd name="T62" fmla="*/ 489 w 667"/>
                <a:gd name="T63" fmla="*/ 1 h 556"/>
                <a:gd name="T64" fmla="*/ 451 w 667"/>
                <a:gd name="T65" fmla="*/ 1 h 556"/>
                <a:gd name="T66" fmla="*/ 415 w 667"/>
                <a:gd name="T67" fmla="*/ 9 h 556"/>
                <a:gd name="T68" fmla="*/ 382 w 667"/>
                <a:gd name="T69" fmla="*/ 23 h 556"/>
                <a:gd name="T70" fmla="*/ 335 w 667"/>
                <a:gd name="T71" fmla="*/ 46 h 556"/>
                <a:gd name="T72" fmla="*/ 296 w 667"/>
                <a:gd name="T73" fmla="*/ 68 h 556"/>
                <a:gd name="T74" fmla="*/ 260 w 667"/>
                <a:gd name="T75" fmla="*/ 94 h 556"/>
                <a:gd name="T76" fmla="*/ 237 w 667"/>
                <a:gd name="T77" fmla="*/ 114 h 556"/>
                <a:gd name="T78" fmla="*/ 206 w 667"/>
                <a:gd name="T79" fmla="*/ 144 h 556"/>
                <a:gd name="T80" fmla="*/ 149 w 667"/>
                <a:gd name="T81" fmla="*/ 198 h 5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67" h="556">
                  <a:moveTo>
                    <a:pt x="171" y="189"/>
                  </a:moveTo>
                  <a:lnTo>
                    <a:pt x="368" y="51"/>
                  </a:lnTo>
                  <a:cubicBezTo>
                    <a:pt x="417" y="23"/>
                    <a:pt x="435" y="20"/>
                    <a:pt x="468" y="20"/>
                  </a:cubicBezTo>
                  <a:cubicBezTo>
                    <a:pt x="501" y="20"/>
                    <a:pt x="537" y="28"/>
                    <a:pt x="567" y="51"/>
                  </a:cubicBezTo>
                  <a:cubicBezTo>
                    <a:pt x="597" y="74"/>
                    <a:pt x="642" y="122"/>
                    <a:pt x="650" y="158"/>
                  </a:cubicBezTo>
                  <a:cubicBezTo>
                    <a:pt x="658" y="194"/>
                    <a:pt x="650" y="228"/>
                    <a:pt x="618" y="266"/>
                  </a:cubicBezTo>
                  <a:cubicBezTo>
                    <a:pt x="586" y="304"/>
                    <a:pt x="500" y="355"/>
                    <a:pt x="455" y="384"/>
                  </a:cubicBezTo>
                  <a:lnTo>
                    <a:pt x="350" y="440"/>
                  </a:lnTo>
                  <a:lnTo>
                    <a:pt x="298" y="464"/>
                  </a:lnTo>
                  <a:lnTo>
                    <a:pt x="221" y="491"/>
                  </a:lnTo>
                  <a:lnTo>
                    <a:pt x="141" y="515"/>
                  </a:lnTo>
                  <a:lnTo>
                    <a:pt x="63" y="444"/>
                  </a:lnTo>
                  <a:lnTo>
                    <a:pt x="221" y="317"/>
                  </a:lnTo>
                  <a:lnTo>
                    <a:pt x="54" y="426"/>
                  </a:lnTo>
                  <a:lnTo>
                    <a:pt x="33" y="391"/>
                  </a:lnTo>
                  <a:lnTo>
                    <a:pt x="32" y="359"/>
                  </a:lnTo>
                  <a:lnTo>
                    <a:pt x="120" y="266"/>
                  </a:lnTo>
                  <a:lnTo>
                    <a:pt x="158" y="270"/>
                  </a:lnTo>
                  <a:lnTo>
                    <a:pt x="187" y="280"/>
                  </a:lnTo>
                  <a:lnTo>
                    <a:pt x="219" y="295"/>
                  </a:lnTo>
                  <a:lnTo>
                    <a:pt x="284" y="368"/>
                  </a:lnTo>
                  <a:lnTo>
                    <a:pt x="321" y="450"/>
                  </a:lnTo>
                  <a:lnTo>
                    <a:pt x="294" y="363"/>
                  </a:lnTo>
                  <a:lnTo>
                    <a:pt x="232" y="282"/>
                  </a:lnTo>
                  <a:lnTo>
                    <a:pt x="193" y="255"/>
                  </a:lnTo>
                  <a:lnTo>
                    <a:pt x="149" y="241"/>
                  </a:lnTo>
                  <a:lnTo>
                    <a:pt x="99" y="243"/>
                  </a:lnTo>
                  <a:lnTo>
                    <a:pt x="23" y="323"/>
                  </a:lnTo>
                  <a:lnTo>
                    <a:pt x="0" y="376"/>
                  </a:lnTo>
                  <a:lnTo>
                    <a:pt x="4" y="401"/>
                  </a:lnTo>
                  <a:lnTo>
                    <a:pt x="21" y="447"/>
                  </a:lnTo>
                  <a:lnTo>
                    <a:pt x="59" y="500"/>
                  </a:lnTo>
                  <a:lnTo>
                    <a:pt x="77" y="517"/>
                  </a:lnTo>
                  <a:lnTo>
                    <a:pt x="94" y="530"/>
                  </a:lnTo>
                  <a:lnTo>
                    <a:pt x="113" y="543"/>
                  </a:lnTo>
                  <a:lnTo>
                    <a:pt x="130" y="551"/>
                  </a:lnTo>
                  <a:lnTo>
                    <a:pt x="144" y="556"/>
                  </a:lnTo>
                  <a:lnTo>
                    <a:pt x="159" y="556"/>
                  </a:lnTo>
                  <a:lnTo>
                    <a:pt x="173" y="555"/>
                  </a:lnTo>
                  <a:lnTo>
                    <a:pt x="203" y="544"/>
                  </a:lnTo>
                  <a:lnTo>
                    <a:pt x="244" y="524"/>
                  </a:lnTo>
                  <a:lnTo>
                    <a:pt x="365" y="472"/>
                  </a:lnTo>
                  <a:lnTo>
                    <a:pt x="392" y="460"/>
                  </a:lnTo>
                  <a:lnTo>
                    <a:pt x="418" y="449"/>
                  </a:lnTo>
                  <a:lnTo>
                    <a:pt x="445" y="438"/>
                  </a:lnTo>
                  <a:lnTo>
                    <a:pt x="494" y="414"/>
                  </a:lnTo>
                  <a:lnTo>
                    <a:pt x="516" y="401"/>
                  </a:lnTo>
                  <a:lnTo>
                    <a:pt x="539" y="388"/>
                  </a:lnTo>
                  <a:lnTo>
                    <a:pt x="560" y="375"/>
                  </a:lnTo>
                  <a:lnTo>
                    <a:pt x="590" y="351"/>
                  </a:lnTo>
                  <a:lnTo>
                    <a:pt x="614" y="324"/>
                  </a:lnTo>
                  <a:lnTo>
                    <a:pt x="622" y="313"/>
                  </a:lnTo>
                  <a:lnTo>
                    <a:pt x="641" y="275"/>
                  </a:lnTo>
                  <a:lnTo>
                    <a:pt x="646" y="261"/>
                  </a:lnTo>
                  <a:lnTo>
                    <a:pt x="653" y="246"/>
                  </a:lnTo>
                  <a:lnTo>
                    <a:pt x="657" y="232"/>
                  </a:lnTo>
                  <a:lnTo>
                    <a:pt x="667" y="188"/>
                  </a:lnTo>
                  <a:lnTo>
                    <a:pt x="667" y="159"/>
                  </a:lnTo>
                  <a:lnTo>
                    <a:pt x="652" y="104"/>
                  </a:lnTo>
                  <a:lnTo>
                    <a:pt x="587" y="38"/>
                  </a:lnTo>
                  <a:lnTo>
                    <a:pt x="547" y="17"/>
                  </a:lnTo>
                  <a:lnTo>
                    <a:pt x="528" y="10"/>
                  </a:lnTo>
                  <a:lnTo>
                    <a:pt x="508" y="5"/>
                  </a:lnTo>
                  <a:lnTo>
                    <a:pt x="488" y="1"/>
                  </a:lnTo>
                  <a:lnTo>
                    <a:pt x="468" y="0"/>
                  </a:lnTo>
                  <a:lnTo>
                    <a:pt x="450" y="1"/>
                  </a:lnTo>
                  <a:lnTo>
                    <a:pt x="431" y="4"/>
                  </a:lnTo>
                  <a:lnTo>
                    <a:pt x="414" y="9"/>
                  </a:lnTo>
                  <a:lnTo>
                    <a:pt x="397" y="16"/>
                  </a:lnTo>
                  <a:lnTo>
                    <a:pt x="381" y="23"/>
                  </a:lnTo>
                  <a:lnTo>
                    <a:pt x="348" y="38"/>
                  </a:lnTo>
                  <a:lnTo>
                    <a:pt x="334" y="46"/>
                  </a:lnTo>
                  <a:lnTo>
                    <a:pt x="308" y="60"/>
                  </a:lnTo>
                  <a:lnTo>
                    <a:pt x="296" y="68"/>
                  </a:lnTo>
                  <a:lnTo>
                    <a:pt x="284" y="77"/>
                  </a:lnTo>
                  <a:lnTo>
                    <a:pt x="260" y="94"/>
                  </a:lnTo>
                  <a:lnTo>
                    <a:pt x="249" y="104"/>
                  </a:lnTo>
                  <a:lnTo>
                    <a:pt x="237" y="114"/>
                  </a:lnTo>
                  <a:lnTo>
                    <a:pt x="216" y="135"/>
                  </a:lnTo>
                  <a:lnTo>
                    <a:pt x="206" y="144"/>
                  </a:lnTo>
                  <a:lnTo>
                    <a:pt x="183" y="165"/>
                  </a:lnTo>
                  <a:lnTo>
                    <a:pt x="149" y="198"/>
                  </a:lnTo>
                  <a:lnTo>
                    <a:pt x="128" y="220"/>
                  </a:lnTo>
                </a:path>
              </a:pathLst>
            </a:custGeom>
            <a:solidFill>
              <a:srgbClr val="FFFFFF">
                <a:alpha val="49019"/>
              </a:srgbClr>
            </a:solidFill>
            <a:ln w="9525">
              <a:solidFill>
                <a:srgbClr val="FFFFFF">
                  <a:alpha val="50195"/>
                </a:srgbClr>
              </a:solidFill>
              <a:round/>
              <a:headEnd/>
              <a:tailEnd/>
            </a:ln>
          </p:spPr>
          <p:txBody>
            <a:bodyPr/>
            <a:lstStyle/>
            <a:p>
              <a:endParaRPr lang="zh-CN" altLang="en-US"/>
            </a:p>
          </p:txBody>
        </p:sp>
        <p:sp>
          <p:nvSpPr>
            <p:cNvPr id="84" name="Freeform 382">
              <a:extLst>
                <a:ext uri="{FF2B5EF4-FFF2-40B4-BE49-F238E27FC236}">
                  <a16:creationId xmlns:a16="http://schemas.microsoft.com/office/drawing/2014/main" id="{E8A19AD1-688D-4B4D-AE3C-6AD5D1C01086}"/>
                </a:ext>
              </a:extLst>
            </p:cNvPr>
            <p:cNvSpPr>
              <a:spLocks/>
            </p:cNvSpPr>
            <p:nvPr userDrawn="1"/>
          </p:nvSpPr>
          <p:spPr bwMode="gray">
            <a:xfrm>
              <a:off x="4064" y="2402"/>
              <a:ext cx="783" cy="141"/>
            </a:xfrm>
            <a:custGeom>
              <a:avLst/>
              <a:gdLst>
                <a:gd name="T0" fmla="*/ 1 w 781"/>
                <a:gd name="T1" fmla="*/ 124 h 140"/>
                <a:gd name="T2" fmla="*/ 193 w 781"/>
                <a:gd name="T3" fmla="*/ 22 h 140"/>
                <a:gd name="T4" fmla="*/ 583 w 781"/>
                <a:gd name="T5" fmla="*/ 124 h 140"/>
                <a:gd name="T6" fmla="*/ 780 w 781"/>
                <a:gd name="T7" fmla="*/ 0 h 140"/>
                <a:gd name="T8" fmla="*/ 793 w 781"/>
                <a:gd name="T9" fmla="*/ 18 h 140"/>
                <a:gd name="T10" fmla="*/ 598 w 781"/>
                <a:gd name="T11" fmla="*/ 144 h 140"/>
                <a:gd name="T12" fmla="*/ 204 w 781"/>
                <a:gd name="T13" fmla="*/ 40 h 140"/>
                <a:gd name="T14" fmla="*/ 1 w 781"/>
                <a:gd name="T15" fmla="*/ 124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1" h="140">
                  <a:moveTo>
                    <a:pt x="1" y="118"/>
                  </a:moveTo>
                  <a:cubicBezTo>
                    <a:pt x="0" y="115"/>
                    <a:pt x="97" y="22"/>
                    <a:pt x="193" y="22"/>
                  </a:cubicBezTo>
                  <a:cubicBezTo>
                    <a:pt x="289" y="22"/>
                    <a:pt x="483" y="123"/>
                    <a:pt x="577" y="118"/>
                  </a:cubicBezTo>
                  <a:cubicBezTo>
                    <a:pt x="671" y="113"/>
                    <a:pt x="734" y="15"/>
                    <a:pt x="768" y="0"/>
                  </a:cubicBezTo>
                  <a:lnTo>
                    <a:pt x="781" y="18"/>
                  </a:lnTo>
                  <a:cubicBezTo>
                    <a:pt x="751" y="41"/>
                    <a:pt x="683" y="134"/>
                    <a:pt x="586" y="138"/>
                  </a:cubicBezTo>
                  <a:cubicBezTo>
                    <a:pt x="489" y="140"/>
                    <a:pt x="295" y="43"/>
                    <a:pt x="198" y="40"/>
                  </a:cubicBezTo>
                  <a:cubicBezTo>
                    <a:pt x="101" y="37"/>
                    <a:pt x="42" y="102"/>
                    <a:pt x="1" y="118"/>
                  </a:cubicBezTo>
                  <a:close/>
                </a:path>
              </a:pathLst>
            </a:custGeom>
            <a:solidFill>
              <a:srgbClr val="FFFFFF">
                <a:alpha val="49019"/>
              </a:srgbClr>
            </a:solidFill>
            <a:ln w="9525">
              <a:solidFill>
                <a:srgbClr val="FFFFFF">
                  <a:alpha val="50195"/>
                </a:srgbClr>
              </a:solidFill>
              <a:round/>
              <a:headEnd/>
              <a:tailEnd/>
            </a:ln>
          </p:spPr>
          <p:txBody>
            <a:bodyPr/>
            <a:lstStyle/>
            <a:p>
              <a:endParaRPr lang="zh-CN" altLang="en-US"/>
            </a:p>
          </p:txBody>
        </p:sp>
      </p:grpSp>
      <p:pic>
        <p:nvPicPr>
          <p:cNvPr id="85" name="Picture 225" descr="1">
            <a:extLst>
              <a:ext uri="{FF2B5EF4-FFF2-40B4-BE49-F238E27FC236}">
                <a16:creationId xmlns:a16="http://schemas.microsoft.com/office/drawing/2014/main" id="{BAAD44DE-BB63-459A-AC24-F410E17C39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8932" r="57191" b="28641"/>
          <a:stretch>
            <a:fillRect/>
          </a:stretch>
        </p:blipFill>
        <p:spPr bwMode="gray">
          <a:xfrm>
            <a:off x="4800600" y="4114800"/>
            <a:ext cx="1011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1" name="Rectangle 249"/>
          <p:cNvSpPr>
            <a:spLocks noGrp="1" noChangeArrowheads="1"/>
          </p:cNvSpPr>
          <p:nvPr>
            <p:ph type="ctrTitle" sz="quarter"/>
          </p:nvPr>
        </p:nvSpPr>
        <p:spPr bwMode="gray">
          <a:xfrm>
            <a:off x="533400" y="533400"/>
            <a:ext cx="7772400" cy="1470025"/>
          </a:xfrm>
        </p:spPr>
        <p:txBody>
          <a:bodyPr/>
          <a:lstStyle>
            <a:lvl1pPr>
              <a:defRPr sz="5400"/>
            </a:lvl1pPr>
          </a:lstStyle>
          <a:p>
            <a:pPr lvl="0"/>
            <a:r>
              <a:rPr lang="zh-CN" altLang="en-US" noProof="0"/>
              <a:t>单击此处编辑母版标题样式</a:t>
            </a:r>
          </a:p>
        </p:txBody>
      </p:sp>
      <p:sp>
        <p:nvSpPr>
          <p:cNvPr id="3322" name="Rectangle 250"/>
          <p:cNvSpPr>
            <a:spLocks noGrp="1" noChangeArrowheads="1"/>
          </p:cNvSpPr>
          <p:nvPr>
            <p:ph type="subTitle" sz="quarter" idx="1"/>
          </p:nvPr>
        </p:nvSpPr>
        <p:spPr>
          <a:xfrm>
            <a:off x="533400" y="2057400"/>
            <a:ext cx="6400800" cy="533400"/>
          </a:xfrm>
        </p:spPr>
        <p:txBody>
          <a:bodyPr/>
          <a:lstStyle>
            <a:lvl1pPr marL="0" indent="0">
              <a:buFont typeface="Arial" charset="0"/>
              <a:buNone/>
              <a:defRPr sz="2000"/>
            </a:lvl1pPr>
          </a:lstStyle>
          <a:p>
            <a:pPr lvl="0"/>
            <a:r>
              <a:rPr lang="zh-CN" altLang="en-US" noProof="0"/>
              <a:t>单击此处编辑母版副标题样式</a:t>
            </a:r>
          </a:p>
        </p:txBody>
      </p:sp>
      <p:sp>
        <p:nvSpPr>
          <p:cNvPr id="86" name="Rectangle 4">
            <a:extLst>
              <a:ext uri="{FF2B5EF4-FFF2-40B4-BE49-F238E27FC236}">
                <a16:creationId xmlns:a16="http://schemas.microsoft.com/office/drawing/2014/main" id="{91E60A4D-C346-4427-B028-8C37F8C421FE}"/>
              </a:ext>
            </a:extLst>
          </p:cNvPr>
          <p:cNvSpPr>
            <a:spLocks noGrp="1" noChangeArrowheads="1"/>
          </p:cNvSpPr>
          <p:nvPr>
            <p:ph type="dt" sz="half" idx="10"/>
          </p:nvPr>
        </p:nvSpPr>
        <p:spPr>
          <a:xfrm>
            <a:off x="6781800" y="6477000"/>
            <a:ext cx="2133600" cy="244475"/>
          </a:xfrm>
        </p:spPr>
        <p:txBody>
          <a:bodyPr/>
          <a:lstStyle>
            <a:lvl1pPr>
              <a:defRPr sz="1000">
                <a:solidFill>
                  <a:srgbClr val="FFFFFF"/>
                </a:solidFill>
              </a:defRPr>
            </a:lvl1pPr>
          </a:lstStyle>
          <a:p>
            <a:pPr>
              <a:defRPr/>
            </a:pPr>
            <a:endParaRPr lang="en-US" altLang="zh-CN"/>
          </a:p>
        </p:txBody>
      </p:sp>
      <p:sp>
        <p:nvSpPr>
          <p:cNvPr id="87" name="Rectangle 5">
            <a:extLst>
              <a:ext uri="{FF2B5EF4-FFF2-40B4-BE49-F238E27FC236}">
                <a16:creationId xmlns:a16="http://schemas.microsoft.com/office/drawing/2014/main" id="{4E581930-B5A1-45B5-A8C4-9A8FD5871CE9}"/>
              </a:ext>
            </a:extLst>
          </p:cNvPr>
          <p:cNvSpPr>
            <a:spLocks noGrp="1" noChangeArrowheads="1"/>
          </p:cNvSpPr>
          <p:nvPr>
            <p:ph type="ftr" sz="quarter" idx="11"/>
          </p:nvPr>
        </p:nvSpPr>
        <p:spPr>
          <a:xfrm>
            <a:off x="228600" y="6461125"/>
            <a:ext cx="2895600" cy="244475"/>
          </a:xfrm>
        </p:spPr>
        <p:txBody>
          <a:bodyPr/>
          <a:lstStyle>
            <a:lvl1pPr>
              <a:defRPr sz="1000">
                <a:solidFill>
                  <a:srgbClr val="FFFFFF"/>
                </a:solidFill>
              </a:defRPr>
            </a:lvl1pPr>
          </a:lstStyle>
          <a:p>
            <a:pPr>
              <a:defRPr/>
            </a:pPr>
            <a:r>
              <a:rPr lang="en-US" altLang="zh-CN"/>
              <a:t>www.themegallery.com</a:t>
            </a:r>
          </a:p>
        </p:txBody>
      </p:sp>
      <p:sp>
        <p:nvSpPr>
          <p:cNvPr id="88" name="Rectangle 6">
            <a:extLst>
              <a:ext uri="{FF2B5EF4-FFF2-40B4-BE49-F238E27FC236}">
                <a16:creationId xmlns:a16="http://schemas.microsoft.com/office/drawing/2014/main" id="{8ADA61E0-F360-4E5E-9B7C-30969D27B0D0}"/>
              </a:ext>
            </a:extLst>
          </p:cNvPr>
          <p:cNvSpPr>
            <a:spLocks noGrp="1" noChangeArrowheads="1"/>
          </p:cNvSpPr>
          <p:nvPr>
            <p:ph type="sldNum" sz="quarter" idx="12"/>
          </p:nvPr>
        </p:nvSpPr>
        <p:spPr>
          <a:xfrm>
            <a:off x="3886200" y="6477000"/>
            <a:ext cx="533400" cy="244475"/>
          </a:xfrm>
        </p:spPr>
        <p:txBody>
          <a:bodyPr/>
          <a:lstStyle>
            <a:lvl1pPr algn="ctr">
              <a:defRPr sz="1000">
                <a:solidFill>
                  <a:srgbClr val="FFFFFF"/>
                </a:solidFill>
              </a:defRPr>
            </a:lvl1pPr>
          </a:lstStyle>
          <a:p>
            <a:fld id="{FFEEBBD0-720A-4DBF-88F2-858817154B90}" type="slidenum">
              <a:rPr lang="zh-CN" altLang="en-US"/>
              <a:pPr/>
              <a:t>‹#›</a:t>
            </a:fld>
            <a:endParaRPr lang="en-US" altLang="zh-CN"/>
          </a:p>
        </p:txBody>
      </p:sp>
    </p:spTree>
    <p:extLst>
      <p:ext uri="{BB962C8B-B14F-4D97-AF65-F5344CB8AC3E}">
        <p14:creationId xmlns:p14="http://schemas.microsoft.com/office/powerpoint/2010/main" val="335545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9" presetClass="entr" presetSubtype="0" fill="hold" nodeType="withEffect">
                                  <p:stCondLst>
                                    <p:cond delay="500"/>
                                  </p:stCondLst>
                                  <p:childTnLst>
                                    <p:set>
                                      <p:cBhvr>
                                        <p:cTn id="9" dur="1" fill="hold">
                                          <p:stCondLst>
                                            <p:cond delay="0"/>
                                          </p:stCondLst>
                                        </p:cTn>
                                        <p:tgtEl>
                                          <p:spTgt spid="85"/>
                                        </p:tgtEl>
                                        <p:attrNameLst>
                                          <p:attrName>style.visibility</p:attrName>
                                        </p:attrNameLst>
                                      </p:cBhvr>
                                      <p:to>
                                        <p:strVal val="visible"/>
                                      </p:to>
                                    </p:set>
                                    <p:animEffect transition="in" filter="dissolve">
                                      <p:cBhvr>
                                        <p:cTn id="10" dur="500"/>
                                        <p:tgtEl>
                                          <p:spTgt spid="85"/>
                                        </p:tgtEl>
                                      </p:cBhvr>
                                    </p:animEffect>
                                  </p:childTnLst>
                                </p:cTn>
                              </p:par>
                              <p:par>
                                <p:cTn id="11" presetID="9" presetClass="entr" presetSubtype="0" fill="hold" nodeType="withEffect">
                                  <p:stCondLst>
                                    <p:cond delay="500"/>
                                  </p:stCondLst>
                                  <p:childTnLst>
                                    <p:set>
                                      <p:cBhvr>
                                        <p:cTn id="12" dur="1" fill="hold">
                                          <p:stCondLst>
                                            <p:cond delay="0"/>
                                          </p:stCondLst>
                                        </p:cTn>
                                        <p:tgtEl>
                                          <p:spTgt spid="81"/>
                                        </p:tgtEl>
                                        <p:attrNameLst>
                                          <p:attrName>style.visibility</p:attrName>
                                        </p:attrNameLst>
                                      </p:cBhvr>
                                      <p:to>
                                        <p:strVal val="visible"/>
                                      </p:to>
                                    </p:set>
                                    <p:animEffect transition="in" filter="dissolve">
                                      <p:cBhvr>
                                        <p:cTn id="13" dur="500"/>
                                        <p:tgtEl>
                                          <p:spTgt spid="81"/>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53" presetClass="entr" presetSubtype="0" fill="hold" nodeType="withEffect">
                                  <p:stCondLst>
                                    <p:cond delay="4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0" fill="hold" nodeType="withEffect">
                                  <p:stCondLst>
                                    <p:cond delay="40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22" presetClass="entr" presetSubtype="4" fill="hold" nodeType="withEffect">
                                  <p:stCondLst>
                                    <p:cond delay="70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par>
                                <p:cTn id="34" presetID="53" presetClass="entr" presetSubtype="0" fill="hold" nodeType="withEffect">
                                  <p:stCondLst>
                                    <p:cond delay="1000"/>
                                  </p:stCondLst>
                                  <p:childTnLst>
                                    <p:set>
                                      <p:cBhvr>
                                        <p:cTn id="35" dur="1" fill="hold">
                                          <p:stCondLst>
                                            <p:cond delay="0"/>
                                          </p:stCondLst>
                                        </p:cTn>
                                        <p:tgtEl>
                                          <p:spTgt spid="65"/>
                                        </p:tgtEl>
                                        <p:attrNameLst>
                                          <p:attrName>style.visibility</p:attrName>
                                        </p:attrNameLst>
                                      </p:cBhvr>
                                      <p:to>
                                        <p:strVal val="visible"/>
                                      </p:to>
                                    </p:set>
                                    <p:anim calcmode="lin" valueType="num">
                                      <p:cBhvr>
                                        <p:cTn id="36" dur="500" fill="hold"/>
                                        <p:tgtEl>
                                          <p:spTgt spid="65"/>
                                        </p:tgtEl>
                                        <p:attrNameLst>
                                          <p:attrName>ppt_w</p:attrName>
                                        </p:attrNameLst>
                                      </p:cBhvr>
                                      <p:tavLst>
                                        <p:tav tm="0">
                                          <p:val>
                                            <p:fltVal val="0"/>
                                          </p:val>
                                        </p:tav>
                                        <p:tav tm="100000">
                                          <p:val>
                                            <p:strVal val="#ppt_w"/>
                                          </p:val>
                                        </p:tav>
                                      </p:tavLst>
                                    </p:anim>
                                    <p:anim calcmode="lin" valueType="num">
                                      <p:cBhvr>
                                        <p:cTn id="37" dur="500" fill="hold"/>
                                        <p:tgtEl>
                                          <p:spTgt spid="65"/>
                                        </p:tgtEl>
                                        <p:attrNameLst>
                                          <p:attrName>ppt_h</p:attrName>
                                        </p:attrNameLst>
                                      </p:cBhvr>
                                      <p:tavLst>
                                        <p:tav tm="0">
                                          <p:val>
                                            <p:fltVal val="0"/>
                                          </p:val>
                                        </p:tav>
                                        <p:tav tm="100000">
                                          <p:val>
                                            <p:strVal val="#ppt_h"/>
                                          </p:val>
                                        </p:tav>
                                      </p:tavLst>
                                    </p:anim>
                                    <p:animEffect transition="in" filter="fade">
                                      <p:cBhvr>
                                        <p:cTn id="38" dur="500"/>
                                        <p:tgtEl>
                                          <p:spTgt spid="65"/>
                                        </p:tgtEl>
                                      </p:cBhvr>
                                    </p:animEffect>
                                  </p:childTnLst>
                                </p:cTn>
                              </p:par>
                              <p:par>
                                <p:cTn id="39" presetID="53" presetClass="entr" presetSubtype="0" fill="hold" nodeType="withEffect">
                                  <p:stCondLst>
                                    <p:cond delay="100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par>
                                <p:cTn id="44" presetID="22" presetClass="entr" presetSubtype="4" fill="hold" nodeType="withEffect">
                                  <p:stCondLst>
                                    <p:cond delay="80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par>
                                <p:cTn id="47" presetID="53" presetClass="entr" presetSubtype="0" fill="hold" nodeType="withEffect">
                                  <p:stCondLst>
                                    <p:cond delay="1000"/>
                                  </p:stCondLst>
                                  <p:childTnLst>
                                    <p:set>
                                      <p:cBhvr>
                                        <p:cTn id="48" dur="1" fill="hold">
                                          <p:stCondLst>
                                            <p:cond delay="0"/>
                                          </p:stCondLst>
                                        </p:cTn>
                                        <p:tgtEl>
                                          <p:spTgt spid="82"/>
                                        </p:tgtEl>
                                        <p:attrNameLst>
                                          <p:attrName>style.visibility</p:attrName>
                                        </p:attrNameLst>
                                      </p:cBhvr>
                                      <p:to>
                                        <p:strVal val="visible"/>
                                      </p:to>
                                    </p:set>
                                    <p:anim calcmode="lin" valueType="num">
                                      <p:cBhvr>
                                        <p:cTn id="49" dur="500" fill="hold"/>
                                        <p:tgtEl>
                                          <p:spTgt spid="82"/>
                                        </p:tgtEl>
                                        <p:attrNameLst>
                                          <p:attrName>ppt_w</p:attrName>
                                        </p:attrNameLst>
                                      </p:cBhvr>
                                      <p:tavLst>
                                        <p:tav tm="0">
                                          <p:val>
                                            <p:fltVal val="0"/>
                                          </p:val>
                                        </p:tav>
                                        <p:tav tm="100000">
                                          <p:val>
                                            <p:strVal val="#ppt_w"/>
                                          </p:val>
                                        </p:tav>
                                      </p:tavLst>
                                    </p:anim>
                                    <p:anim calcmode="lin" valueType="num">
                                      <p:cBhvr>
                                        <p:cTn id="50" dur="500" fill="hold"/>
                                        <p:tgtEl>
                                          <p:spTgt spid="82"/>
                                        </p:tgtEl>
                                        <p:attrNameLst>
                                          <p:attrName>ppt_h</p:attrName>
                                        </p:attrNameLst>
                                      </p:cBhvr>
                                      <p:tavLst>
                                        <p:tav tm="0">
                                          <p:val>
                                            <p:fltVal val="0"/>
                                          </p:val>
                                        </p:tav>
                                        <p:tav tm="100000">
                                          <p:val>
                                            <p:strVal val="#ppt_h"/>
                                          </p:val>
                                        </p:tav>
                                      </p:tavLst>
                                    </p:anim>
                                    <p:animEffect transition="in" filter="fade">
                                      <p:cBhvr>
                                        <p:cTn id="51" dur="500"/>
                                        <p:tgtEl>
                                          <p:spTgt spid="82"/>
                                        </p:tgtEl>
                                      </p:cBhvr>
                                    </p:animEffect>
                                  </p:childTnLst>
                                </p:cTn>
                              </p:par>
                              <p:par>
                                <p:cTn id="52" presetID="22" presetClass="entr" presetSubtype="4" fill="hold" nodeType="withEffect">
                                  <p:stCondLst>
                                    <p:cond delay="110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500"/>
                                        <p:tgtEl>
                                          <p:spTgt spid="9"/>
                                        </p:tgtEl>
                                      </p:cBhvr>
                                    </p:animEffect>
                                  </p:childTnLst>
                                </p:cTn>
                              </p:par>
                              <p:par>
                                <p:cTn id="55" presetID="53" presetClass="entr" presetSubtype="0" fill="hold" nodeType="withEffect">
                                  <p:stCondLst>
                                    <p:cond delay="1300"/>
                                  </p:stCondLst>
                                  <p:childTnLst>
                                    <p:set>
                                      <p:cBhvr>
                                        <p:cTn id="56" dur="1" fill="hold">
                                          <p:stCondLst>
                                            <p:cond delay="0"/>
                                          </p:stCondLst>
                                        </p:cTn>
                                        <p:tgtEl>
                                          <p:spTgt spid="33"/>
                                        </p:tgtEl>
                                        <p:attrNameLst>
                                          <p:attrName>style.visibility</p:attrName>
                                        </p:attrNameLst>
                                      </p:cBhvr>
                                      <p:to>
                                        <p:strVal val="visible"/>
                                      </p:to>
                                    </p:set>
                                    <p:anim calcmode="lin" valueType="num">
                                      <p:cBhvr>
                                        <p:cTn id="57" dur="500" fill="hold"/>
                                        <p:tgtEl>
                                          <p:spTgt spid="33"/>
                                        </p:tgtEl>
                                        <p:attrNameLst>
                                          <p:attrName>ppt_w</p:attrName>
                                        </p:attrNameLst>
                                      </p:cBhvr>
                                      <p:tavLst>
                                        <p:tav tm="0">
                                          <p:val>
                                            <p:fltVal val="0"/>
                                          </p:val>
                                        </p:tav>
                                        <p:tav tm="100000">
                                          <p:val>
                                            <p:strVal val="#ppt_w"/>
                                          </p:val>
                                        </p:tav>
                                      </p:tavLst>
                                    </p:anim>
                                    <p:anim calcmode="lin" valueType="num">
                                      <p:cBhvr>
                                        <p:cTn id="58" dur="500" fill="hold"/>
                                        <p:tgtEl>
                                          <p:spTgt spid="33"/>
                                        </p:tgtEl>
                                        <p:attrNameLst>
                                          <p:attrName>ppt_h</p:attrName>
                                        </p:attrNameLst>
                                      </p:cBhvr>
                                      <p:tavLst>
                                        <p:tav tm="0">
                                          <p:val>
                                            <p:fltVal val="0"/>
                                          </p:val>
                                        </p:tav>
                                        <p:tav tm="100000">
                                          <p:val>
                                            <p:strVal val="#ppt_h"/>
                                          </p:val>
                                        </p:tav>
                                      </p:tavLst>
                                    </p:anim>
                                    <p:animEffect transition="in" filter="fade">
                                      <p:cBhvr>
                                        <p:cTn id="59" dur="500"/>
                                        <p:tgtEl>
                                          <p:spTgt spid="33"/>
                                        </p:tgtEl>
                                      </p:cBhvr>
                                    </p:animEffect>
                                  </p:childTnLst>
                                </p:cTn>
                              </p:par>
                              <p:par>
                                <p:cTn id="60" presetID="53" presetClass="entr" presetSubtype="0" fill="hold" nodeType="withEffect">
                                  <p:stCondLst>
                                    <p:cond delay="1100"/>
                                  </p:stCondLst>
                                  <p:childTnLst>
                                    <p:set>
                                      <p:cBhvr>
                                        <p:cTn id="61" dur="1" fill="hold">
                                          <p:stCondLst>
                                            <p:cond delay="0"/>
                                          </p:stCondLst>
                                        </p:cTn>
                                        <p:tgtEl>
                                          <p:spTgt spid="4"/>
                                        </p:tgtEl>
                                        <p:attrNameLst>
                                          <p:attrName>style.visibility</p:attrName>
                                        </p:attrNameLst>
                                      </p:cBhvr>
                                      <p:to>
                                        <p:strVal val="visible"/>
                                      </p:to>
                                    </p:set>
                                    <p:anim calcmode="lin" valueType="num">
                                      <p:cBhvr>
                                        <p:cTn id="62" dur="500" fill="hold"/>
                                        <p:tgtEl>
                                          <p:spTgt spid="4"/>
                                        </p:tgtEl>
                                        <p:attrNameLst>
                                          <p:attrName>ppt_w</p:attrName>
                                        </p:attrNameLst>
                                      </p:cBhvr>
                                      <p:tavLst>
                                        <p:tav tm="0">
                                          <p:val>
                                            <p:fltVal val="0"/>
                                          </p:val>
                                        </p:tav>
                                        <p:tav tm="100000">
                                          <p:val>
                                            <p:strVal val="#ppt_w"/>
                                          </p:val>
                                        </p:tav>
                                      </p:tavLst>
                                    </p:anim>
                                    <p:anim calcmode="lin" valueType="num">
                                      <p:cBhvr>
                                        <p:cTn id="63" dur="500" fill="hold"/>
                                        <p:tgtEl>
                                          <p:spTgt spid="4"/>
                                        </p:tgtEl>
                                        <p:attrNameLst>
                                          <p:attrName>ppt_h</p:attrName>
                                        </p:attrNameLst>
                                      </p:cBhvr>
                                      <p:tavLst>
                                        <p:tav tm="0">
                                          <p:val>
                                            <p:fltVal val="0"/>
                                          </p:val>
                                        </p:tav>
                                        <p:tav tm="100000">
                                          <p:val>
                                            <p:strVal val="#ppt_h"/>
                                          </p:val>
                                        </p:tav>
                                      </p:tavLst>
                                    </p:anim>
                                    <p:animEffect transition="in" filter="fade">
                                      <p:cBhvr>
                                        <p:cTn id="64" dur="500"/>
                                        <p:tgtEl>
                                          <p:spTgt spid="4"/>
                                        </p:tgtEl>
                                      </p:cBhvr>
                                    </p:animEffect>
                                  </p:childTnLst>
                                </p:cTn>
                              </p:par>
                            </p:childTnLst>
                          </p:cTn>
                        </p:par>
                        <p:par>
                          <p:cTn id="65" fill="hold">
                            <p:stCondLst>
                              <p:cond delay="2800"/>
                            </p:stCondLst>
                            <p:childTnLst>
                              <p:par>
                                <p:cTn id="66" presetID="10" presetClass="exit" presetSubtype="0" fill="hold" nodeType="afterEffect">
                                  <p:stCondLst>
                                    <p:cond delay="0"/>
                                  </p:stCondLst>
                                  <p:childTnLst>
                                    <p:animEffect transition="out" filter="fade">
                                      <p:cBhvr>
                                        <p:cTn id="67" dur="2000"/>
                                        <p:tgtEl>
                                          <p:spTgt spid="9"/>
                                        </p:tgtEl>
                                      </p:cBhvr>
                                    </p:animEffect>
                                    <p:set>
                                      <p:cBhvr>
                                        <p:cTn id="68" dur="1" fill="hold">
                                          <p:stCondLst>
                                            <p:cond delay="1999"/>
                                          </p:stCondLst>
                                        </p:cTn>
                                        <p:tgtEl>
                                          <p:spTgt spid="9"/>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2000"/>
                                        <p:tgtEl>
                                          <p:spTgt spid="6"/>
                                        </p:tgtEl>
                                      </p:cBhvr>
                                    </p:animEffect>
                                    <p:set>
                                      <p:cBhvr>
                                        <p:cTn id="71" dur="1" fill="hold">
                                          <p:stCondLst>
                                            <p:cond delay="1999"/>
                                          </p:stCondLst>
                                        </p:cTn>
                                        <p:tgtEl>
                                          <p:spTgt spid="6"/>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2000"/>
                                        <p:tgtEl>
                                          <p:spTgt spid="5"/>
                                        </p:tgtEl>
                                      </p:cBhvr>
                                    </p:animEffect>
                                    <p:set>
                                      <p:cBhvr>
                                        <p:cTn id="74" dur="1" fill="hold">
                                          <p:stCondLst>
                                            <p:cond delay="1999"/>
                                          </p:stCondLst>
                                        </p:cTn>
                                        <p:tgtEl>
                                          <p:spTgt spid="5"/>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2000"/>
                                        <p:tgtEl>
                                          <p:spTgt spid="8"/>
                                        </p:tgtEl>
                                      </p:cBhvr>
                                    </p:animEffect>
                                    <p:set>
                                      <p:cBhvr>
                                        <p:cTn id="77" dur="1" fill="hold">
                                          <p:stCondLst>
                                            <p:cond delay="1999"/>
                                          </p:stCondLst>
                                        </p:cTn>
                                        <p:tgtEl>
                                          <p:spTgt spid="8"/>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2000"/>
                                        <p:tgtEl>
                                          <p:spTgt spid="7"/>
                                        </p:tgtEl>
                                      </p:cBhvr>
                                    </p:animEffect>
                                    <p:set>
                                      <p:cBhvr>
                                        <p:cTn id="80"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DD4A3B08-9F29-4BC2-AF5A-FC240A94B81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81D794DB-E307-44C4-BE7D-35DD1DC0DE0D}"/>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6" name="Rectangle 6">
            <a:extLst>
              <a:ext uri="{FF2B5EF4-FFF2-40B4-BE49-F238E27FC236}">
                <a16:creationId xmlns:a16="http://schemas.microsoft.com/office/drawing/2014/main" id="{0DC79DEC-AB4B-4BD7-A27A-756D48864DC9}"/>
              </a:ext>
            </a:extLst>
          </p:cNvPr>
          <p:cNvSpPr>
            <a:spLocks noGrp="1" noChangeArrowheads="1"/>
          </p:cNvSpPr>
          <p:nvPr>
            <p:ph type="sldNum" sz="quarter" idx="12"/>
          </p:nvPr>
        </p:nvSpPr>
        <p:spPr>
          <a:ln/>
        </p:spPr>
        <p:txBody>
          <a:bodyPr/>
          <a:lstStyle>
            <a:lvl1pPr>
              <a:defRPr/>
            </a:lvl1pPr>
          </a:lstStyle>
          <a:p>
            <a:fld id="{531B7B14-4B87-4A52-9E83-C1E3BEA6CD20}" type="slidenum">
              <a:rPr lang="zh-CN" altLang="en-US"/>
              <a:pPr/>
              <a:t>‹#›</a:t>
            </a:fld>
            <a:endParaRPr lang="en-US" altLang="zh-CN"/>
          </a:p>
        </p:txBody>
      </p:sp>
    </p:spTree>
    <p:extLst>
      <p:ext uri="{BB962C8B-B14F-4D97-AF65-F5344CB8AC3E}">
        <p14:creationId xmlns:p14="http://schemas.microsoft.com/office/powerpoint/2010/main" val="10022112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a:extLst>
              <a:ext uri="{FF2B5EF4-FFF2-40B4-BE49-F238E27FC236}">
                <a16:creationId xmlns:a16="http://schemas.microsoft.com/office/drawing/2014/main" id="{9C2B5D3E-54EF-45A8-8282-8AF47C4CD5C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078F53DC-5164-4E73-8D6C-F2A3FA82663B}"/>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6" name="Rectangle 6">
            <a:extLst>
              <a:ext uri="{FF2B5EF4-FFF2-40B4-BE49-F238E27FC236}">
                <a16:creationId xmlns:a16="http://schemas.microsoft.com/office/drawing/2014/main" id="{94DC664D-638A-4A41-91CA-4476C58D87C6}"/>
              </a:ext>
            </a:extLst>
          </p:cNvPr>
          <p:cNvSpPr>
            <a:spLocks noGrp="1" noChangeArrowheads="1"/>
          </p:cNvSpPr>
          <p:nvPr>
            <p:ph type="sldNum" sz="quarter" idx="12"/>
          </p:nvPr>
        </p:nvSpPr>
        <p:spPr>
          <a:ln/>
        </p:spPr>
        <p:txBody>
          <a:bodyPr/>
          <a:lstStyle>
            <a:lvl1pPr>
              <a:defRPr/>
            </a:lvl1pPr>
          </a:lstStyle>
          <a:p>
            <a:fld id="{D0920CED-025F-4442-B66C-67B2EFF96640}" type="slidenum">
              <a:rPr lang="zh-CN" altLang="en-US"/>
              <a:pPr/>
              <a:t>‹#›</a:t>
            </a:fld>
            <a:endParaRPr lang="en-US" altLang="zh-CN"/>
          </a:p>
        </p:txBody>
      </p:sp>
    </p:spTree>
    <p:extLst>
      <p:ext uri="{BB962C8B-B14F-4D97-AF65-F5344CB8AC3E}">
        <p14:creationId xmlns:p14="http://schemas.microsoft.com/office/powerpoint/2010/main" val="6008533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id="{D3456498-3771-4312-9C14-77DB6682F5E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1D9271E1-8E9E-4CF3-867D-F3A2FF51AD98}"/>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7" name="Rectangle 6">
            <a:extLst>
              <a:ext uri="{FF2B5EF4-FFF2-40B4-BE49-F238E27FC236}">
                <a16:creationId xmlns:a16="http://schemas.microsoft.com/office/drawing/2014/main" id="{F18E7680-E64C-4A98-9BAD-6B21AB71E98E}"/>
              </a:ext>
            </a:extLst>
          </p:cNvPr>
          <p:cNvSpPr>
            <a:spLocks noGrp="1" noChangeArrowheads="1"/>
          </p:cNvSpPr>
          <p:nvPr>
            <p:ph type="sldNum" sz="quarter" idx="12"/>
          </p:nvPr>
        </p:nvSpPr>
        <p:spPr>
          <a:ln/>
        </p:spPr>
        <p:txBody>
          <a:bodyPr/>
          <a:lstStyle>
            <a:lvl1pPr>
              <a:defRPr/>
            </a:lvl1pPr>
          </a:lstStyle>
          <a:p>
            <a:fld id="{4D069ACD-EF4F-4BC5-B04E-2B858C0892B0}" type="slidenum">
              <a:rPr lang="zh-CN" altLang="en-US"/>
              <a:pPr/>
              <a:t>‹#›</a:t>
            </a:fld>
            <a:endParaRPr lang="en-US" altLang="zh-CN"/>
          </a:p>
        </p:txBody>
      </p:sp>
    </p:spTree>
    <p:extLst>
      <p:ext uri="{BB962C8B-B14F-4D97-AF65-F5344CB8AC3E}">
        <p14:creationId xmlns:p14="http://schemas.microsoft.com/office/powerpoint/2010/main" val="20389428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a:extLst>
              <a:ext uri="{FF2B5EF4-FFF2-40B4-BE49-F238E27FC236}">
                <a16:creationId xmlns:a16="http://schemas.microsoft.com/office/drawing/2014/main" id="{D129A4C6-B87B-4BEE-9C4B-E0C5B4D5BAF3}"/>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a:extLst>
              <a:ext uri="{FF2B5EF4-FFF2-40B4-BE49-F238E27FC236}">
                <a16:creationId xmlns:a16="http://schemas.microsoft.com/office/drawing/2014/main" id="{038BBDA8-8D63-4CBF-A267-B7D1DD3FACA8}"/>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9" name="Rectangle 6">
            <a:extLst>
              <a:ext uri="{FF2B5EF4-FFF2-40B4-BE49-F238E27FC236}">
                <a16:creationId xmlns:a16="http://schemas.microsoft.com/office/drawing/2014/main" id="{EEBBB6DC-F30D-4CEE-A0A9-AEFA9168BB94}"/>
              </a:ext>
            </a:extLst>
          </p:cNvPr>
          <p:cNvSpPr>
            <a:spLocks noGrp="1" noChangeArrowheads="1"/>
          </p:cNvSpPr>
          <p:nvPr>
            <p:ph type="sldNum" sz="quarter" idx="12"/>
          </p:nvPr>
        </p:nvSpPr>
        <p:spPr>
          <a:ln/>
        </p:spPr>
        <p:txBody>
          <a:bodyPr/>
          <a:lstStyle>
            <a:lvl1pPr>
              <a:defRPr/>
            </a:lvl1pPr>
          </a:lstStyle>
          <a:p>
            <a:fld id="{54CD106B-EAF0-4FAF-9A1F-C6CB161308D9}" type="slidenum">
              <a:rPr lang="zh-CN" altLang="en-US"/>
              <a:pPr/>
              <a:t>‹#›</a:t>
            </a:fld>
            <a:endParaRPr lang="en-US" altLang="zh-CN"/>
          </a:p>
        </p:txBody>
      </p:sp>
    </p:spTree>
    <p:extLst>
      <p:ext uri="{BB962C8B-B14F-4D97-AF65-F5344CB8AC3E}">
        <p14:creationId xmlns:p14="http://schemas.microsoft.com/office/powerpoint/2010/main" val="25513467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id="{5F32BC3B-3467-40ED-8FD8-F73D94DCE366}"/>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26207F1E-2C89-4A50-A2D5-358F4C22F4F5}"/>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5" name="Rectangle 6">
            <a:extLst>
              <a:ext uri="{FF2B5EF4-FFF2-40B4-BE49-F238E27FC236}">
                <a16:creationId xmlns:a16="http://schemas.microsoft.com/office/drawing/2014/main" id="{BFF490E7-21BD-47F6-9D13-9111660CF0A8}"/>
              </a:ext>
            </a:extLst>
          </p:cNvPr>
          <p:cNvSpPr>
            <a:spLocks noGrp="1" noChangeArrowheads="1"/>
          </p:cNvSpPr>
          <p:nvPr>
            <p:ph type="sldNum" sz="quarter" idx="12"/>
          </p:nvPr>
        </p:nvSpPr>
        <p:spPr>
          <a:ln/>
        </p:spPr>
        <p:txBody>
          <a:bodyPr/>
          <a:lstStyle>
            <a:lvl1pPr>
              <a:defRPr/>
            </a:lvl1pPr>
          </a:lstStyle>
          <a:p>
            <a:fld id="{0DE92BD1-3D3E-4CB7-A511-D5374A36D798}" type="slidenum">
              <a:rPr lang="zh-CN" altLang="en-US"/>
              <a:pPr/>
              <a:t>‹#›</a:t>
            </a:fld>
            <a:endParaRPr lang="en-US" altLang="zh-CN"/>
          </a:p>
        </p:txBody>
      </p:sp>
    </p:spTree>
    <p:extLst>
      <p:ext uri="{BB962C8B-B14F-4D97-AF65-F5344CB8AC3E}">
        <p14:creationId xmlns:p14="http://schemas.microsoft.com/office/powerpoint/2010/main" val="21613837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801E8B9-BA91-48DA-9F82-5FF5B01DD4E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16:creationId xmlns:a16="http://schemas.microsoft.com/office/drawing/2014/main" id="{6B91A819-8273-4C39-84C1-D9568D9B59E1}"/>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4" name="Rectangle 6">
            <a:extLst>
              <a:ext uri="{FF2B5EF4-FFF2-40B4-BE49-F238E27FC236}">
                <a16:creationId xmlns:a16="http://schemas.microsoft.com/office/drawing/2014/main" id="{AC5BED73-5939-4783-84BE-7EF52529197A}"/>
              </a:ext>
            </a:extLst>
          </p:cNvPr>
          <p:cNvSpPr>
            <a:spLocks noGrp="1" noChangeArrowheads="1"/>
          </p:cNvSpPr>
          <p:nvPr>
            <p:ph type="sldNum" sz="quarter" idx="12"/>
          </p:nvPr>
        </p:nvSpPr>
        <p:spPr>
          <a:ln/>
        </p:spPr>
        <p:txBody>
          <a:bodyPr/>
          <a:lstStyle>
            <a:lvl1pPr>
              <a:defRPr/>
            </a:lvl1pPr>
          </a:lstStyle>
          <a:p>
            <a:fld id="{CADFAC55-77C1-40CB-867F-EAF0D46022B8}" type="slidenum">
              <a:rPr lang="zh-CN" altLang="en-US"/>
              <a:pPr/>
              <a:t>‹#›</a:t>
            </a:fld>
            <a:endParaRPr lang="en-US" altLang="zh-CN"/>
          </a:p>
        </p:txBody>
      </p:sp>
    </p:spTree>
    <p:extLst>
      <p:ext uri="{BB962C8B-B14F-4D97-AF65-F5344CB8AC3E}">
        <p14:creationId xmlns:p14="http://schemas.microsoft.com/office/powerpoint/2010/main" val="41582058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17B204B2-3D6C-4EA8-8900-F45EDFBCA11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750FC152-3989-42CD-AE93-B793324DCA95}"/>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7" name="Rectangle 6">
            <a:extLst>
              <a:ext uri="{FF2B5EF4-FFF2-40B4-BE49-F238E27FC236}">
                <a16:creationId xmlns:a16="http://schemas.microsoft.com/office/drawing/2014/main" id="{AC6C9353-9104-4778-BFE2-4434AAD02845}"/>
              </a:ext>
            </a:extLst>
          </p:cNvPr>
          <p:cNvSpPr>
            <a:spLocks noGrp="1" noChangeArrowheads="1"/>
          </p:cNvSpPr>
          <p:nvPr>
            <p:ph type="sldNum" sz="quarter" idx="12"/>
          </p:nvPr>
        </p:nvSpPr>
        <p:spPr>
          <a:ln/>
        </p:spPr>
        <p:txBody>
          <a:bodyPr/>
          <a:lstStyle>
            <a:lvl1pPr>
              <a:defRPr/>
            </a:lvl1pPr>
          </a:lstStyle>
          <a:p>
            <a:fld id="{E8A76C17-E952-4EB6-9A1B-B8950D24A24D}" type="slidenum">
              <a:rPr lang="zh-CN" altLang="en-US"/>
              <a:pPr/>
              <a:t>‹#›</a:t>
            </a:fld>
            <a:endParaRPr lang="en-US" altLang="zh-CN"/>
          </a:p>
        </p:txBody>
      </p:sp>
    </p:spTree>
    <p:extLst>
      <p:ext uri="{BB962C8B-B14F-4D97-AF65-F5344CB8AC3E}">
        <p14:creationId xmlns:p14="http://schemas.microsoft.com/office/powerpoint/2010/main" val="979267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3535923-E83F-47F8-883F-36BA0448D46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16:creationId xmlns:a16="http://schemas.microsoft.com/office/drawing/2014/main" id="{1BE1E2FD-16A7-4ACA-A456-001EF7CF90F3}"/>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4" name="Rectangle 6">
            <a:extLst>
              <a:ext uri="{FF2B5EF4-FFF2-40B4-BE49-F238E27FC236}">
                <a16:creationId xmlns:a16="http://schemas.microsoft.com/office/drawing/2014/main" id="{62A72BE0-9C6D-47D5-90AC-31E048BF3EA2}"/>
              </a:ext>
            </a:extLst>
          </p:cNvPr>
          <p:cNvSpPr>
            <a:spLocks noGrp="1" noChangeArrowheads="1"/>
          </p:cNvSpPr>
          <p:nvPr>
            <p:ph type="sldNum" sz="quarter" idx="12"/>
          </p:nvPr>
        </p:nvSpPr>
        <p:spPr>
          <a:ln/>
        </p:spPr>
        <p:txBody>
          <a:bodyPr/>
          <a:lstStyle>
            <a:lvl1pPr>
              <a:defRPr/>
            </a:lvl1pPr>
          </a:lstStyle>
          <a:p>
            <a:fld id="{82605C5B-F926-4BDF-B6B2-AFF81886F341}" type="slidenum">
              <a:rPr lang="zh-CN" altLang="en-US"/>
              <a:pPr/>
              <a:t>‹#›</a:t>
            </a:fld>
            <a:endParaRPr lang="en-US" altLang="zh-CN"/>
          </a:p>
        </p:txBody>
      </p:sp>
    </p:spTree>
    <p:extLst>
      <p:ext uri="{BB962C8B-B14F-4D97-AF65-F5344CB8AC3E}">
        <p14:creationId xmlns:p14="http://schemas.microsoft.com/office/powerpoint/2010/main" val="41592073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C7EAC87D-CCC9-4373-8945-39B92287608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5734FA83-E0A7-43FB-BDBB-DBAC95A91F38}"/>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7" name="Rectangle 6">
            <a:extLst>
              <a:ext uri="{FF2B5EF4-FFF2-40B4-BE49-F238E27FC236}">
                <a16:creationId xmlns:a16="http://schemas.microsoft.com/office/drawing/2014/main" id="{07D2EBE2-467D-49BB-8D11-C4EA570B8D5C}"/>
              </a:ext>
            </a:extLst>
          </p:cNvPr>
          <p:cNvSpPr>
            <a:spLocks noGrp="1" noChangeArrowheads="1"/>
          </p:cNvSpPr>
          <p:nvPr>
            <p:ph type="sldNum" sz="quarter" idx="12"/>
          </p:nvPr>
        </p:nvSpPr>
        <p:spPr>
          <a:ln/>
        </p:spPr>
        <p:txBody>
          <a:bodyPr/>
          <a:lstStyle>
            <a:lvl1pPr>
              <a:defRPr/>
            </a:lvl1pPr>
          </a:lstStyle>
          <a:p>
            <a:fld id="{EA7F1FD0-3771-4F6C-B75D-4E366D63BC5F}" type="slidenum">
              <a:rPr lang="zh-CN" altLang="en-US"/>
              <a:pPr/>
              <a:t>‹#›</a:t>
            </a:fld>
            <a:endParaRPr lang="en-US" altLang="zh-CN"/>
          </a:p>
        </p:txBody>
      </p:sp>
    </p:spTree>
    <p:extLst>
      <p:ext uri="{BB962C8B-B14F-4D97-AF65-F5344CB8AC3E}">
        <p14:creationId xmlns:p14="http://schemas.microsoft.com/office/powerpoint/2010/main" val="32232405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9EBCCD71-D276-46E3-8395-6AD4E9684323}"/>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64FD891F-AB27-4494-8E36-E1FA1ADE157F}"/>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6" name="Rectangle 6">
            <a:extLst>
              <a:ext uri="{FF2B5EF4-FFF2-40B4-BE49-F238E27FC236}">
                <a16:creationId xmlns:a16="http://schemas.microsoft.com/office/drawing/2014/main" id="{D47416D3-7856-4D4C-897B-0B9C25D51897}"/>
              </a:ext>
            </a:extLst>
          </p:cNvPr>
          <p:cNvSpPr>
            <a:spLocks noGrp="1" noChangeArrowheads="1"/>
          </p:cNvSpPr>
          <p:nvPr>
            <p:ph type="sldNum" sz="quarter" idx="12"/>
          </p:nvPr>
        </p:nvSpPr>
        <p:spPr>
          <a:ln/>
        </p:spPr>
        <p:txBody>
          <a:bodyPr/>
          <a:lstStyle>
            <a:lvl1pPr>
              <a:defRPr/>
            </a:lvl1pPr>
          </a:lstStyle>
          <a:p>
            <a:fld id="{66BFEC86-72CF-4505-AE8F-B6B116389563}" type="slidenum">
              <a:rPr lang="zh-CN" altLang="en-US"/>
              <a:pPr/>
              <a:t>‹#›</a:t>
            </a:fld>
            <a:endParaRPr lang="en-US" altLang="zh-CN"/>
          </a:p>
        </p:txBody>
      </p:sp>
    </p:spTree>
    <p:extLst>
      <p:ext uri="{BB962C8B-B14F-4D97-AF65-F5344CB8AC3E}">
        <p14:creationId xmlns:p14="http://schemas.microsoft.com/office/powerpoint/2010/main" val="25757620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2400"/>
            <a:ext cx="2057400" cy="60960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2400"/>
            <a:ext cx="6019800" cy="60960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048B4EC9-921D-4DCB-9AE3-DC45CB978D2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D0C7BD97-4D17-4C0C-B566-A49ED41CFF8F}"/>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6" name="Rectangle 6">
            <a:extLst>
              <a:ext uri="{FF2B5EF4-FFF2-40B4-BE49-F238E27FC236}">
                <a16:creationId xmlns:a16="http://schemas.microsoft.com/office/drawing/2014/main" id="{96A33FDB-B00C-4210-ABC9-2012996BBFAC}"/>
              </a:ext>
            </a:extLst>
          </p:cNvPr>
          <p:cNvSpPr>
            <a:spLocks noGrp="1" noChangeArrowheads="1"/>
          </p:cNvSpPr>
          <p:nvPr>
            <p:ph type="sldNum" sz="quarter" idx="12"/>
          </p:nvPr>
        </p:nvSpPr>
        <p:spPr>
          <a:ln/>
        </p:spPr>
        <p:txBody>
          <a:bodyPr/>
          <a:lstStyle>
            <a:lvl1pPr>
              <a:defRPr/>
            </a:lvl1pPr>
          </a:lstStyle>
          <a:p>
            <a:fld id="{B13180C6-05BA-4267-8EB1-65F09E0EED67}" type="slidenum">
              <a:rPr lang="zh-CN" altLang="en-US"/>
              <a:pPr/>
              <a:t>‹#›</a:t>
            </a:fld>
            <a:endParaRPr lang="en-US" altLang="zh-CN"/>
          </a:p>
        </p:txBody>
      </p:sp>
    </p:spTree>
    <p:extLst>
      <p:ext uri="{BB962C8B-B14F-4D97-AF65-F5344CB8AC3E}">
        <p14:creationId xmlns:p14="http://schemas.microsoft.com/office/powerpoint/2010/main" val="3191075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0" y="152400"/>
            <a:ext cx="77724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524000"/>
            <a:ext cx="4038600" cy="4724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524000"/>
            <a:ext cx="4038600" cy="4724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id="{CA566835-78EE-4879-A175-DCDCF0DB220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40A91734-9A0C-4DF4-B8BC-3552ABC24295}"/>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7" name="Rectangle 6">
            <a:extLst>
              <a:ext uri="{FF2B5EF4-FFF2-40B4-BE49-F238E27FC236}">
                <a16:creationId xmlns:a16="http://schemas.microsoft.com/office/drawing/2014/main" id="{90F13611-F036-4BBD-A91A-3B6D60FD702F}"/>
              </a:ext>
            </a:extLst>
          </p:cNvPr>
          <p:cNvSpPr>
            <a:spLocks noGrp="1" noChangeArrowheads="1"/>
          </p:cNvSpPr>
          <p:nvPr>
            <p:ph type="sldNum" sz="quarter" idx="12"/>
          </p:nvPr>
        </p:nvSpPr>
        <p:spPr>
          <a:ln/>
        </p:spPr>
        <p:txBody>
          <a:bodyPr/>
          <a:lstStyle>
            <a:lvl1pPr>
              <a:defRPr/>
            </a:lvl1pPr>
          </a:lstStyle>
          <a:p>
            <a:fld id="{AA54B2E2-D2DF-420B-BB87-B08A77AADFF4}" type="slidenum">
              <a:rPr lang="zh-CN" altLang="en-US"/>
              <a:pPr/>
              <a:t>‹#›</a:t>
            </a:fld>
            <a:endParaRPr lang="en-US" altLang="zh-CN"/>
          </a:p>
        </p:txBody>
      </p:sp>
    </p:spTree>
    <p:extLst>
      <p:ext uri="{BB962C8B-B14F-4D97-AF65-F5344CB8AC3E}">
        <p14:creationId xmlns:p14="http://schemas.microsoft.com/office/powerpoint/2010/main" val="38070497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152400"/>
            <a:ext cx="8229600" cy="6096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a:extLst>
              <a:ext uri="{FF2B5EF4-FFF2-40B4-BE49-F238E27FC236}">
                <a16:creationId xmlns:a16="http://schemas.microsoft.com/office/drawing/2014/main" id="{0246FD95-5D26-4CB0-8302-30E72AF7FCA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01E591DB-4A9F-4888-ABCE-6957313C9242}"/>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5" name="Rectangle 6">
            <a:extLst>
              <a:ext uri="{FF2B5EF4-FFF2-40B4-BE49-F238E27FC236}">
                <a16:creationId xmlns:a16="http://schemas.microsoft.com/office/drawing/2014/main" id="{ED32A168-5FE6-4E2D-8884-F3936DABA735}"/>
              </a:ext>
            </a:extLst>
          </p:cNvPr>
          <p:cNvSpPr>
            <a:spLocks noGrp="1" noChangeArrowheads="1"/>
          </p:cNvSpPr>
          <p:nvPr>
            <p:ph type="sldNum" sz="quarter" idx="12"/>
          </p:nvPr>
        </p:nvSpPr>
        <p:spPr>
          <a:ln/>
        </p:spPr>
        <p:txBody>
          <a:bodyPr/>
          <a:lstStyle>
            <a:lvl1pPr>
              <a:defRPr/>
            </a:lvl1pPr>
          </a:lstStyle>
          <a:p>
            <a:fld id="{F62637B4-5914-4ED0-88F5-C4C29E88A180}" type="slidenum">
              <a:rPr lang="zh-CN" altLang="en-US"/>
              <a:pPr/>
              <a:t>‹#›</a:t>
            </a:fld>
            <a:endParaRPr lang="en-US" altLang="zh-CN"/>
          </a:p>
        </p:txBody>
      </p:sp>
    </p:spTree>
    <p:extLst>
      <p:ext uri="{BB962C8B-B14F-4D97-AF65-F5344CB8AC3E}">
        <p14:creationId xmlns:p14="http://schemas.microsoft.com/office/powerpoint/2010/main" val="1934580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EEED7F4A-F500-4394-9A20-443DD789672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57AE2757-8AA9-4B0C-A600-EDF7B630692C}"/>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7" name="Rectangle 6">
            <a:extLst>
              <a:ext uri="{FF2B5EF4-FFF2-40B4-BE49-F238E27FC236}">
                <a16:creationId xmlns:a16="http://schemas.microsoft.com/office/drawing/2014/main" id="{9F179650-6868-460F-8B6F-EC60A0026D76}"/>
              </a:ext>
            </a:extLst>
          </p:cNvPr>
          <p:cNvSpPr>
            <a:spLocks noGrp="1" noChangeArrowheads="1"/>
          </p:cNvSpPr>
          <p:nvPr>
            <p:ph type="sldNum" sz="quarter" idx="12"/>
          </p:nvPr>
        </p:nvSpPr>
        <p:spPr>
          <a:ln/>
        </p:spPr>
        <p:txBody>
          <a:bodyPr/>
          <a:lstStyle>
            <a:lvl1pPr>
              <a:defRPr/>
            </a:lvl1pPr>
          </a:lstStyle>
          <a:p>
            <a:fld id="{0014C5C9-D78E-4E80-9AAC-00BABB7BA4A0}" type="slidenum">
              <a:rPr lang="zh-CN" altLang="en-US"/>
              <a:pPr/>
              <a:t>‹#›</a:t>
            </a:fld>
            <a:endParaRPr lang="en-US" altLang="zh-CN"/>
          </a:p>
        </p:txBody>
      </p:sp>
    </p:spTree>
    <p:extLst>
      <p:ext uri="{BB962C8B-B14F-4D97-AF65-F5344CB8AC3E}">
        <p14:creationId xmlns:p14="http://schemas.microsoft.com/office/powerpoint/2010/main" val="2237163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99E388FF-5CBB-4DB6-BA11-459F24A672B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4C82CEEC-DE20-40FC-BA03-7D7A8B72C5EC}"/>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7" name="Rectangle 6">
            <a:extLst>
              <a:ext uri="{FF2B5EF4-FFF2-40B4-BE49-F238E27FC236}">
                <a16:creationId xmlns:a16="http://schemas.microsoft.com/office/drawing/2014/main" id="{72A052A4-45B4-4CF1-8767-CD14AF43F04F}"/>
              </a:ext>
            </a:extLst>
          </p:cNvPr>
          <p:cNvSpPr>
            <a:spLocks noGrp="1" noChangeArrowheads="1"/>
          </p:cNvSpPr>
          <p:nvPr>
            <p:ph type="sldNum" sz="quarter" idx="12"/>
          </p:nvPr>
        </p:nvSpPr>
        <p:spPr>
          <a:ln/>
        </p:spPr>
        <p:txBody>
          <a:bodyPr/>
          <a:lstStyle>
            <a:lvl1pPr>
              <a:defRPr/>
            </a:lvl1pPr>
          </a:lstStyle>
          <a:p>
            <a:fld id="{B985FD92-C959-41AF-8B5F-5EAF90B30422}" type="slidenum">
              <a:rPr lang="zh-CN" altLang="en-US"/>
              <a:pPr/>
              <a:t>‹#›</a:t>
            </a:fld>
            <a:endParaRPr lang="en-US" altLang="zh-CN"/>
          </a:p>
        </p:txBody>
      </p:sp>
    </p:spTree>
    <p:extLst>
      <p:ext uri="{BB962C8B-B14F-4D97-AF65-F5344CB8AC3E}">
        <p14:creationId xmlns:p14="http://schemas.microsoft.com/office/powerpoint/2010/main" val="1044802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4.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3.png"/><Relationship Id="rId2" Type="http://schemas.openxmlformats.org/officeDocument/2006/relationships/slideLayout" Target="../slideLayouts/slideLayout50.xml"/><Relationship Id="rId16" Type="http://schemas.openxmlformats.org/officeDocument/2006/relationships/image" Target="../media/image2.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image" Target="../media/image3.png"/><Relationship Id="rId2" Type="http://schemas.openxmlformats.org/officeDocument/2006/relationships/slideLayout" Target="../slideLayouts/slideLayout63.xml"/><Relationship Id="rId16" Type="http://schemas.openxmlformats.org/officeDocument/2006/relationships/image" Target="../media/image2.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1.pn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pic>
        <p:nvPicPr>
          <p:cNvPr id="1026" name="Picture 8" descr="3">
            <a:extLst>
              <a:ext uri="{FF2B5EF4-FFF2-40B4-BE49-F238E27FC236}">
                <a16:creationId xmlns:a16="http://schemas.microsoft.com/office/drawing/2014/main" id="{3974A183-D9F4-498F-B0DB-84309E17EF0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r="21388" b="40616"/>
          <a:stretch>
            <a:fillRect/>
          </a:stretch>
        </p:blipFill>
        <p:spPr bwMode="gray">
          <a:xfrm>
            <a:off x="0" y="4876800"/>
            <a:ext cx="9144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descr="2">
            <a:extLst>
              <a:ext uri="{FF2B5EF4-FFF2-40B4-BE49-F238E27FC236}">
                <a16:creationId xmlns:a16="http://schemas.microsoft.com/office/drawing/2014/main" id="{9D630EC5-88BB-4135-A496-72E761A762A2}"/>
              </a:ext>
            </a:extLst>
          </p:cNvPr>
          <p:cNvPicPr>
            <a:picLocks noChangeAspect="1" noChangeArrowheads="1"/>
          </p:cNvPicPr>
          <p:nvPr/>
        </p:nvPicPr>
        <p:blipFill>
          <a:blip r:embed="rId16">
            <a:lum contrast="12000"/>
            <a:extLst>
              <a:ext uri="{28A0092B-C50C-407E-A947-70E740481C1C}">
                <a14:useLocalDpi xmlns:a14="http://schemas.microsoft.com/office/drawing/2010/main" val="0"/>
              </a:ext>
            </a:extLst>
          </a:blip>
          <a:srcRect/>
          <a:stretch>
            <a:fillRect/>
          </a:stretch>
        </p:blipFill>
        <p:spPr bwMode="gray">
          <a:xfrm>
            <a:off x="0" y="5105400"/>
            <a:ext cx="13843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a:extLst>
              <a:ext uri="{FF2B5EF4-FFF2-40B4-BE49-F238E27FC236}">
                <a16:creationId xmlns:a16="http://schemas.microsoft.com/office/drawing/2014/main" id="{2C3F2D8F-144F-4CAA-BFCC-F4B8DFB6E77C}"/>
              </a:ext>
            </a:extLst>
          </p:cNvPr>
          <p:cNvSpPr>
            <a:spLocks noGrp="1" noChangeArrowheads="1"/>
          </p:cNvSpPr>
          <p:nvPr>
            <p:ph type="dt" sz="half" idx="2"/>
          </p:nvPr>
        </p:nvSpPr>
        <p:spPr bwMode="gray">
          <a:xfrm>
            <a:off x="4038600" y="6477000"/>
            <a:ext cx="2133600" cy="244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defRPr sz="1400" b="0">
                <a:latin typeface="Arial" charset="0"/>
                <a:ea typeface="宋体" pitchFamily="2" charset="-122"/>
              </a:defRPr>
            </a:lvl1pPr>
          </a:lstStyle>
          <a:p>
            <a:pPr>
              <a:defRPr/>
            </a:pPr>
            <a:endParaRPr lang="en-US" altLang="zh-CN"/>
          </a:p>
        </p:txBody>
      </p:sp>
      <p:sp>
        <p:nvSpPr>
          <p:cNvPr id="1029" name="Rectangle 5">
            <a:extLst>
              <a:ext uri="{FF2B5EF4-FFF2-40B4-BE49-F238E27FC236}">
                <a16:creationId xmlns:a16="http://schemas.microsoft.com/office/drawing/2014/main" id="{6FCF1B52-4E69-41E9-8B3E-6743A04E1202}"/>
              </a:ext>
            </a:extLst>
          </p:cNvPr>
          <p:cNvSpPr>
            <a:spLocks noGrp="1" noChangeArrowheads="1"/>
          </p:cNvSpPr>
          <p:nvPr>
            <p:ph type="ftr" sz="quarter" idx="3"/>
          </p:nvPr>
        </p:nvSpPr>
        <p:spPr bwMode="gray">
          <a:xfrm>
            <a:off x="457200" y="6461125"/>
            <a:ext cx="2895600" cy="244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defRPr sz="1200" b="0">
                <a:solidFill>
                  <a:srgbClr val="FEFEFE"/>
                </a:solidFill>
                <a:latin typeface="Arial" charset="0"/>
                <a:ea typeface="宋体" pitchFamily="2" charset="-122"/>
              </a:defRPr>
            </a:lvl1pPr>
          </a:lstStyle>
          <a:p>
            <a:pPr>
              <a:defRPr/>
            </a:pPr>
            <a:r>
              <a:rPr lang="en-US" altLang="zh-CN"/>
              <a:t>www.themegallery.com</a:t>
            </a:r>
          </a:p>
        </p:txBody>
      </p:sp>
      <p:sp>
        <p:nvSpPr>
          <p:cNvPr id="1030" name="Rectangle 6">
            <a:extLst>
              <a:ext uri="{FF2B5EF4-FFF2-40B4-BE49-F238E27FC236}">
                <a16:creationId xmlns:a16="http://schemas.microsoft.com/office/drawing/2014/main" id="{12D4D82E-8C1C-479F-9A65-8AD080D10B7D}"/>
              </a:ext>
            </a:extLst>
          </p:cNvPr>
          <p:cNvSpPr>
            <a:spLocks noGrp="1" noChangeArrowheads="1"/>
          </p:cNvSpPr>
          <p:nvPr>
            <p:ph type="sldNum" sz="quarter" idx="4"/>
          </p:nvPr>
        </p:nvSpPr>
        <p:spPr bwMode="gray">
          <a:xfrm>
            <a:off x="6629400" y="6477000"/>
            <a:ext cx="13716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defRPr sz="1400" b="0">
                <a:ea typeface="宋体" panose="02010600030101010101" pitchFamily="2" charset="-122"/>
              </a:defRPr>
            </a:lvl1pPr>
          </a:lstStyle>
          <a:p>
            <a:fld id="{6EA7939C-27B7-4EDD-93AA-9BA7A80B51E7}" type="slidenum">
              <a:rPr lang="zh-CN" altLang="en-US"/>
              <a:pPr/>
              <a:t>‹#›</a:t>
            </a:fld>
            <a:endParaRPr lang="en-US" altLang="zh-CN"/>
          </a:p>
        </p:txBody>
      </p:sp>
      <p:sp>
        <p:nvSpPr>
          <p:cNvPr id="1136" name="Freeform 112">
            <a:extLst>
              <a:ext uri="{FF2B5EF4-FFF2-40B4-BE49-F238E27FC236}">
                <a16:creationId xmlns:a16="http://schemas.microsoft.com/office/drawing/2014/main" id="{20524F67-8796-47FD-B981-C21FB63D8067}"/>
              </a:ext>
            </a:extLst>
          </p:cNvPr>
          <p:cNvSpPr>
            <a:spLocks/>
          </p:cNvSpPr>
          <p:nvPr/>
        </p:nvSpPr>
        <p:spPr bwMode="gray">
          <a:xfrm>
            <a:off x="5334000" y="0"/>
            <a:ext cx="3149600" cy="5029200"/>
          </a:xfrm>
          <a:custGeom>
            <a:avLst/>
            <a:gdLst>
              <a:gd name="T0" fmla="*/ 2147483647 w 1984"/>
              <a:gd name="T1" fmla="*/ 2147483647 h 2592"/>
              <a:gd name="T2" fmla="*/ 0 w 1984"/>
              <a:gd name="T3" fmla="*/ 0 h 2592"/>
              <a:gd name="T4" fmla="*/ 2147483647 w 1984"/>
              <a:gd name="T5" fmla="*/ 0 h 2592"/>
              <a:gd name="T6" fmla="*/ 2147483647 w 1984"/>
              <a:gd name="T7" fmla="*/ 2147483647 h 2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4" h="2592">
                <a:moveTo>
                  <a:pt x="1968" y="2592"/>
                </a:moveTo>
                <a:cubicBezTo>
                  <a:pt x="1762" y="958"/>
                  <a:pt x="825" y="389"/>
                  <a:pt x="0" y="0"/>
                </a:cubicBezTo>
                <a:lnTo>
                  <a:pt x="596" y="0"/>
                </a:lnTo>
                <a:cubicBezTo>
                  <a:pt x="1984" y="437"/>
                  <a:pt x="1977" y="2332"/>
                  <a:pt x="1968" y="2592"/>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7" name="Freeform 113">
            <a:extLst>
              <a:ext uri="{FF2B5EF4-FFF2-40B4-BE49-F238E27FC236}">
                <a16:creationId xmlns:a16="http://schemas.microsoft.com/office/drawing/2014/main" id="{C740B86F-96CC-40D5-94AD-4D577AA75E06}"/>
              </a:ext>
            </a:extLst>
          </p:cNvPr>
          <p:cNvSpPr>
            <a:spLocks/>
          </p:cNvSpPr>
          <p:nvPr/>
        </p:nvSpPr>
        <p:spPr bwMode="gray">
          <a:xfrm>
            <a:off x="8407400" y="0"/>
            <a:ext cx="736600" cy="4953000"/>
          </a:xfrm>
          <a:custGeom>
            <a:avLst/>
            <a:gdLst>
              <a:gd name="T0" fmla="*/ 0 w 464"/>
              <a:gd name="T1" fmla="*/ 2147483647 h 2562"/>
              <a:gd name="T2" fmla="*/ 2147483647 w 464"/>
              <a:gd name="T3" fmla="*/ 2147483647 h 2562"/>
              <a:gd name="T4" fmla="*/ 2147483647 w 464"/>
              <a:gd name="T5" fmla="*/ 0 h 2562"/>
              <a:gd name="T6" fmla="*/ 2147483647 w 464"/>
              <a:gd name="T7" fmla="*/ 0 h 2562"/>
              <a:gd name="T8" fmla="*/ 2147483647 w 464"/>
              <a:gd name="T9" fmla="*/ 2147483647 h 2562"/>
              <a:gd name="T10" fmla="*/ 0 w 464"/>
              <a:gd name="T11" fmla="*/ 2147483647 h 25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4" h="2562">
                <a:moveTo>
                  <a:pt x="0" y="2562"/>
                </a:moveTo>
                <a:cubicBezTo>
                  <a:pt x="288" y="2246"/>
                  <a:pt x="356" y="1924"/>
                  <a:pt x="408" y="1560"/>
                </a:cubicBezTo>
                <a:cubicBezTo>
                  <a:pt x="460" y="1196"/>
                  <a:pt x="464" y="332"/>
                  <a:pt x="464" y="0"/>
                </a:cubicBezTo>
                <a:lnTo>
                  <a:pt x="42" y="0"/>
                </a:lnTo>
                <a:cubicBezTo>
                  <a:pt x="196" y="401"/>
                  <a:pt x="305" y="1169"/>
                  <a:pt x="279" y="1600"/>
                </a:cubicBezTo>
                <a:cubicBezTo>
                  <a:pt x="254" y="2032"/>
                  <a:pt x="254" y="2206"/>
                  <a:pt x="0" y="2562"/>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4" name="Group 114">
            <a:extLst>
              <a:ext uri="{FF2B5EF4-FFF2-40B4-BE49-F238E27FC236}">
                <a16:creationId xmlns:a16="http://schemas.microsoft.com/office/drawing/2014/main" id="{DC3CA48C-F2C5-4D6F-905C-B62652244C0A}"/>
              </a:ext>
            </a:extLst>
          </p:cNvPr>
          <p:cNvGrpSpPr>
            <a:grpSpLocks/>
          </p:cNvGrpSpPr>
          <p:nvPr/>
        </p:nvGrpSpPr>
        <p:grpSpPr bwMode="auto">
          <a:xfrm rot="-893609">
            <a:off x="7173913" y="769938"/>
            <a:ext cx="1752600" cy="830262"/>
            <a:chOff x="1152" y="584"/>
            <a:chExt cx="3946" cy="1960"/>
          </a:xfrm>
        </p:grpSpPr>
        <p:sp>
          <p:nvSpPr>
            <p:cNvPr id="1077" name="Freeform 115">
              <a:extLst>
                <a:ext uri="{FF2B5EF4-FFF2-40B4-BE49-F238E27FC236}">
                  <a16:creationId xmlns:a16="http://schemas.microsoft.com/office/drawing/2014/main" id="{2D860844-C4EF-4C68-A3F9-A28D03084E82}"/>
                </a:ext>
              </a:extLst>
            </p:cNvPr>
            <p:cNvSpPr>
              <a:spLocks/>
            </p:cNvSpPr>
            <p:nvPr userDrawn="1"/>
          </p:nvSpPr>
          <p:spPr bwMode="gray">
            <a:xfrm>
              <a:off x="1118" y="528"/>
              <a:ext cx="3921" cy="1720"/>
            </a:xfrm>
            <a:custGeom>
              <a:avLst/>
              <a:gdLst>
                <a:gd name="T0" fmla="*/ 0 w 3920"/>
                <a:gd name="T1" fmla="*/ 1500 h 1720"/>
                <a:gd name="T2" fmla="*/ 768 w 3920"/>
                <a:gd name="T3" fmla="*/ 424 h 1720"/>
                <a:gd name="T4" fmla="*/ 2216 w 3920"/>
                <a:gd name="T5" fmla="*/ 424 h 1720"/>
                <a:gd name="T6" fmla="*/ 3928 w 3920"/>
                <a:gd name="T7" fmla="*/ 828 h 1720"/>
                <a:gd name="T8" fmla="*/ 3224 w 3920"/>
                <a:gd name="T9" fmla="*/ 1720 h 1720"/>
                <a:gd name="T10" fmla="*/ 1524 w 3920"/>
                <a:gd name="T11" fmla="*/ 1600 h 1720"/>
                <a:gd name="T12" fmla="*/ 3240 w 3920"/>
                <a:gd name="T13" fmla="*/ 1628 h 1720"/>
                <a:gd name="T14" fmla="*/ 3756 w 3920"/>
                <a:gd name="T15" fmla="*/ 820 h 1720"/>
                <a:gd name="T16" fmla="*/ 2264 w 3920"/>
                <a:gd name="T17" fmla="*/ 472 h 1720"/>
                <a:gd name="T18" fmla="*/ 1468 w 3920"/>
                <a:gd name="T19" fmla="*/ 1524 h 1720"/>
                <a:gd name="T20" fmla="*/ 2168 w 3920"/>
                <a:gd name="T21" fmla="*/ 472 h 1720"/>
                <a:gd name="T22" fmla="*/ 812 w 3920"/>
                <a:gd name="T23" fmla="*/ 508 h 1720"/>
                <a:gd name="T24" fmla="*/ 96 w 3920"/>
                <a:gd name="T25" fmla="*/ 1432 h 1720"/>
                <a:gd name="T26" fmla="*/ 1488 w 3920"/>
                <a:gd name="T27" fmla="*/ 1576 h 1720"/>
                <a:gd name="T28" fmla="*/ 0 w 3920"/>
                <a:gd name="T29" fmla="*/ 1500 h 1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20" h="1720">
                  <a:moveTo>
                    <a:pt x="0" y="1500"/>
                  </a:moveTo>
                  <a:cubicBezTo>
                    <a:pt x="0" y="1500"/>
                    <a:pt x="288" y="936"/>
                    <a:pt x="768" y="424"/>
                  </a:cubicBezTo>
                  <a:cubicBezTo>
                    <a:pt x="1652" y="0"/>
                    <a:pt x="2208" y="424"/>
                    <a:pt x="2208" y="424"/>
                  </a:cubicBezTo>
                  <a:cubicBezTo>
                    <a:pt x="3440" y="8"/>
                    <a:pt x="3752" y="612"/>
                    <a:pt x="3920" y="828"/>
                  </a:cubicBezTo>
                  <a:cubicBezTo>
                    <a:pt x="3660" y="1224"/>
                    <a:pt x="3216" y="1720"/>
                    <a:pt x="3216" y="1720"/>
                  </a:cubicBezTo>
                  <a:cubicBezTo>
                    <a:pt x="2844" y="1540"/>
                    <a:pt x="2504" y="1284"/>
                    <a:pt x="1524" y="1600"/>
                  </a:cubicBezTo>
                  <a:cubicBezTo>
                    <a:pt x="2400" y="1068"/>
                    <a:pt x="3000" y="1500"/>
                    <a:pt x="3232" y="1628"/>
                  </a:cubicBezTo>
                  <a:cubicBezTo>
                    <a:pt x="3512" y="1242"/>
                    <a:pt x="3672" y="1012"/>
                    <a:pt x="3748" y="820"/>
                  </a:cubicBezTo>
                  <a:cubicBezTo>
                    <a:pt x="3316" y="320"/>
                    <a:pt x="2643" y="350"/>
                    <a:pt x="2256" y="472"/>
                  </a:cubicBezTo>
                  <a:cubicBezTo>
                    <a:pt x="1872" y="1000"/>
                    <a:pt x="1484" y="1524"/>
                    <a:pt x="1468" y="1524"/>
                  </a:cubicBezTo>
                  <a:cubicBezTo>
                    <a:pt x="1700" y="948"/>
                    <a:pt x="2160" y="472"/>
                    <a:pt x="2160" y="472"/>
                  </a:cubicBezTo>
                  <a:cubicBezTo>
                    <a:pt x="2051" y="303"/>
                    <a:pt x="1280" y="296"/>
                    <a:pt x="812" y="508"/>
                  </a:cubicBezTo>
                  <a:cubicBezTo>
                    <a:pt x="452" y="988"/>
                    <a:pt x="96" y="1432"/>
                    <a:pt x="96" y="1432"/>
                  </a:cubicBezTo>
                  <a:cubicBezTo>
                    <a:pt x="1024" y="1112"/>
                    <a:pt x="1488" y="1576"/>
                    <a:pt x="1488" y="1576"/>
                  </a:cubicBezTo>
                  <a:cubicBezTo>
                    <a:pt x="1472" y="1587"/>
                    <a:pt x="792" y="1324"/>
                    <a:pt x="0" y="1500"/>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78" name="Freeform 116">
              <a:extLst>
                <a:ext uri="{FF2B5EF4-FFF2-40B4-BE49-F238E27FC236}">
                  <a16:creationId xmlns:a16="http://schemas.microsoft.com/office/drawing/2014/main" id="{02C88835-AB38-4580-ADA3-DCA1553B3EB8}"/>
                </a:ext>
              </a:extLst>
            </p:cNvPr>
            <p:cNvSpPr>
              <a:spLocks/>
            </p:cNvSpPr>
            <p:nvPr userDrawn="1"/>
          </p:nvSpPr>
          <p:spPr bwMode="gray">
            <a:xfrm>
              <a:off x="2879" y="1583"/>
              <a:ext cx="2220" cy="956"/>
            </a:xfrm>
            <a:custGeom>
              <a:avLst/>
              <a:gdLst>
                <a:gd name="T0" fmla="*/ 0 w 2218"/>
                <a:gd name="T1" fmla="*/ 648 h 960"/>
                <a:gd name="T2" fmla="*/ 1648 w 2218"/>
                <a:gd name="T3" fmla="*/ 928 h 960"/>
                <a:gd name="T4" fmla="*/ 2224 w 2218"/>
                <a:gd name="T5" fmla="*/ 0 h 960"/>
                <a:gd name="T6" fmla="*/ 1588 w 2218"/>
                <a:gd name="T7" fmla="*/ 856 h 960"/>
                <a:gd name="T8" fmla="*/ 0 w 2218"/>
                <a:gd name="T9" fmla="*/ 648 h 9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8" h="960">
                  <a:moveTo>
                    <a:pt x="0" y="672"/>
                  </a:moveTo>
                  <a:cubicBezTo>
                    <a:pt x="1004" y="672"/>
                    <a:pt x="1252" y="944"/>
                    <a:pt x="1640" y="960"/>
                  </a:cubicBezTo>
                  <a:cubicBezTo>
                    <a:pt x="2068" y="464"/>
                    <a:pt x="2218" y="12"/>
                    <a:pt x="2208" y="0"/>
                  </a:cubicBezTo>
                  <a:cubicBezTo>
                    <a:pt x="2148" y="40"/>
                    <a:pt x="1840" y="516"/>
                    <a:pt x="1580" y="888"/>
                  </a:cubicBezTo>
                  <a:cubicBezTo>
                    <a:pt x="740" y="544"/>
                    <a:pt x="268" y="624"/>
                    <a:pt x="0" y="672"/>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79" name="Freeform 117">
              <a:extLst>
                <a:ext uri="{FF2B5EF4-FFF2-40B4-BE49-F238E27FC236}">
                  <a16:creationId xmlns:a16="http://schemas.microsoft.com/office/drawing/2014/main" id="{9EB5AB4F-3543-4021-A67B-1465F5FF8060}"/>
                </a:ext>
              </a:extLst>
            </p:cNvPr>
            <p:cNvSpPr>
              <a:spLocks/>
            </p:cNvSpPr>
            <p:nvPr userDrawn="1"/>
          </p:nvSpPr>
          <p:spPr bwMode="gray">
            <a:xfrm>
              <a:off x="1247" y="2026"/>
              <a:ext cx="1580" cy="394"/>
            </a:xfrm>
            <a:custGeom>
              <a:avLst/>
              <a:gdLst>
                <a:gd name="T0" fmla="*/ 0 w 1584"/>
                <a:gd name="T1" fmla="*/ 232 h 392"/>
                <a:gd name="T2" fmla="*/ 1128 w 1584"/>
                <a:gd name="T3" fmla="*/ 232 h 392"/>
                <a:gd name="T4" fmla="*/ 1552 w 1584"/>
                <a:gd name="T5" fmla="*/ 280 h 392"/>
                <a:gd name="T6" fmla="*/ 1120 w 1584"/>
                <a:gd name="T7" fmla="*/ 152 h 392"/>
                <a:gd name="T8" fmla="*/ 0 w 1584"/>
                <a:gd name="T9" fmla="*/ 23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4" h="392">
                  <a:moveTo>
                    <a:pt x="0" y="224"/>
                  </a:moveTo>
                  <a:cubicBezTo>
                    <a:pt x="628" y="84"/>
                    <a:pt x="892" y="108"/>
                    <a:pt x="1152" y="224"/>
                  </a:cubicBezTo>
                  <a:cubicBezTo>
                    <a:pt x="1320" y="336"/>
                    <a:pt x="1380" y="392"/>
                    <a:pt x="1584" y="272"/>
                  </a:cubicBezTo>
                  <a:cubicBezTo>
                    <a:pt x="1360" y="320"/>
                    <a:pt x="1240" y="188"/>
                    <a:pt x="1144" y="144"/>
                  </a:cubicBezTo>
                  <a:cubicBezTo>
                    <a:pt x="1048" y="100"/>
                    <a:pt x="372" y="0"/>
                    <a:pt x="0" y="224"/>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80" name="Freeform 118">
              <a:extLst>
                <a:ext uri="{FF2B5EF4-FFF2-40B4-BE49-F238E27FC236}">
                  <a16:creationId xmlns:a16="http://schemas.microsoft.com/office/drawing/2014/main" id="{2BCEE5E8-5853-4C89-8638-A9CAC4FEE150}"/>
                </a:ext>
              </a:extLst>
            </p:cNvPr>
            <p:cNvSpPr>
              <a:spLocks/>
            </p:cNvSpPr>
            <p:nvPr userDrawn="1"/>
          </p:nvSpPr>
          <p:spPr bwMode="gray">
            <a:xfrm>
              <a:off x="2777" y="2022"/>
              <a:ext cx="1730" cy="345"/>
            </a:xfrm>
            <a:custGeom>
              <a:avLst/>
              <a:gdLst>
                <a:gd name="T0" fmla="*/ 0 w 1731"/>
                <a:gd name="T1" fmla="*/ 184 h 344"/>
                <a:gd name="T2" fmla="*/ 1596 w 1731"/>
                <a:gd name="T3" fmla="*/ 352 h 344"/>
                <a:gd name="T4" fmla="*/ 760 w 1731"/>
                <a:gd name="T5" fmla="*/ 72 h 344"/>
                <a:gd name="T6" fmla="*/ 0 w 1731"/>
                <a:gd name="T7" fmla="*/ 184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81" name="Freeform 119">
              <a:extLst>
                <a:ext uri="{FF2B5EF4-FFF2-40B4-BE49-F238E27FC236}">
                  <a16:creationId xmlns:a16="http://schemas.microsoft.com/office/drawing/2014/main" id="{3F0EC359-B579-455A-A3A1-36FD9CF56E9E}"/>
                </a:ext>
              </a:extLst>
            </p:cNvPr>
            <p:cNvSpPr>
              <a:spLocks/>
            </p:cNvSpPr>
            <p:nvPr userDrawn="1"/>
          </p:nvSpPr>
          <p:spPr bwMode="gray">
            <a:xfrm>
              <a:off x="4440" y="1677"/>
              <a:ext cx="504" cy="675"/>
            </a:xfrm>
            <a:custGeom>
              <a:avLst/>
              <a:gdLst>
                <a:gd name="T0" fmla="*/ 456 w 504"/>
                <a:gd name="T1" fmla="*/ 48 h 672"/>
                <a:gd name="T2" fmla="*/ 312 w 504"/>
                <a:gd name="T3" fmla="*/ 352 h 672"/>
                <a:gd name="T4" fmla="*/ 24 w 504"/>
                <a:gd name="T5" fmla="*/ 648 h 672"/>
                <a:gd name="T6" fmla="*/ 456 w 504"/>
                <a:gd name="T7" fmla="*/ 48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4" h="672">
                  <a:moveTo>
                    <a:pt x="456" y="48"/>
                  </a:moveTo>
                  <a:cubicBezTo>
                    <a:pt x="504" y="0"/>
                    <a:pt x="384" y="240"/>
                    <a:pt x="312" y="336"/>
                  </a:cubicBezTo>
                  <a:cubicBezTo>
                    <a:pt x="240" y="432"/>
                    <a:pt x="0" y="672"/>
                    <a:pt x="24" y="624"/>
                  </a:cubicBezTo>
                  <a:lnTo>
                    <a:pt x="456" y="48"/>
                  </a:ln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82" name="Freeform 120">
              <a:extLst>
                <a:ext uri="{FF2B5EF4-FFF2-40B4-BE49-F238E27FC236}">
                  <a16:creationId xmlns:a16="http://schemas.microsoft.com/office/drawing/2014/main" id="{E27F7474-4709-4064-B04D-769307EC4B74}"/>
                </a:ext>
              </a:extLst>
            </p:cNvPr>
            <p:cNvSpPr>
              <a:spLocks/>
            </p:cNvSpPr>
            <p:nvPr userDrawn="1"/>
          </p:nvSpPr>
          <p:spPr bwMode="gray">
            <a:xfrm>
              <a:off x="3394" y="1370"/>
              <a:ext cx="1079" cy="307"/>
            </a:xfrm>
            <a:custGeom>
              <a:avLst/>
              <a:gdLst>
                <a:gd name="T0" fmla="*/ 0 w 1081"/>
                <a:gd name="T1" fmla="*/ 44 h 301"/>
                <a:gd name="T2" fmla="*/ 976 w 1081"/>
                <a:gd name="T3" fmla="*/ 351 h 301"/>
                <a:gd name="T4" fmla="*/ 528 w 1081"/>
                <a:gd name="T5" fmla="*/ 52 h 301"/>
                <a:gd name="T6" fmla="*/ 0 w 1081"/>
                <a:gd name="T7" fmla="*/ 44 h 3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1" h="301">
                  <a:moveTo>
                    <a:pt x="0" y="36"/>
                  </a:moveTo>
                  <a:cubicBezTo>
                    <a:pt x="576" y="52"/>
                    <a:pt x="992" y="300"/>
                    <a:pt x="992" y="300"/>
                  </a:cubicBezTo>
                  <a:cubicBezTo>
                    <a:pt x="1081" y="301"/>
                    <a:pt x="701" y="88"/>
                    <a:pt x="536" y="44"/>
                  </a:cubicBezTo>
                  <a:cubicBezTo>
                    <a:pt x="371" y="0"/>
                    <a:pt x="216" y="0"/>
                    <a:pt x="0" y="36"/>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83" name="Freeform 121">
              <a:extLst>
                <a:ext uri="{FF2B5EF4-FFF2-40B4-BE49-F238E27FC236}">
                  <a16:creationId xmlns:a16="http://schemas.microsoft.com/office/drawing/2014/main" id="{0A611797-AB6C-447C-B340-932A2D9E0E25}"/>
                </a:ext>
              </a:extLst>
            </p:cNvPr>
            <p:cNvSpPr>
              <a:spLocks/>
            </p:cNvSpPr>
            <p:nvPr userDrawn="1"/>
          </p:nvSpPr>
          <p:spPr bwMode="gray">
            <a:xfrm rot="-136485">
              <a:off x="3513" y="1096"/>
              <a:ext cx="1076" cy="300"/>
            </a:xfrm>
            <a:custGeom>
              <a:avLst/>
              <a:gdLst>
                <a:gd name="T0" fmla="*/ 0 w 1081"/>
                <a:gd name="T1" fmla="*/ 36 h 301"/>
                <a:gd name="T2" fmla="*/ 958 w 1081"/>
                <a:gd name="T3" fmla="*/ 292 h 301"/>
                <a:gd name="T4" fmla="*/ 521 w 1081"/>
                <a:gd name="T5" fmla="*/ 44 h 301"/>
                <a:gd name="T6" fmla="*/ 0 w 1081"/>
                <a:gd name="T7" fmla="*/ 36 h 3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1" h="301">
                  <a:moveTo>
                    <a:pt x="0" y="36"/>
                  </a:moveTo>
                  <a:cubicBezTo>
                    <a:pt x="576" y="52"/>
                    <a:pt x="992" y="300"/>
                    <a:pt x="992" y="300"/>
                  </a:cubicBezTo>
                  <a:cubicBezTo>
                    <a:pt x="1081" y="301"/>
                    <a:pt x="701" y="88"/>
                    <a:pt x="536" y="44"/>
                  </a:cubicBezTo>
                  <a:cubicBezTo>
                    <a:pt x="371" y="0"/>
                    <a:pt x="216" y="0"/>
                    <a:pt x="0" y="36"/>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84" name="Freeform 122">
              <a:extLst>
                <a:ext uri="{FF2B5EF4-FFF2-40B4-BE49-F238E27FC236}">
                  <a16:creationId xmlns:a16="http://schemas.microsoft.com/office/drawing/2014/main" id="{A152D756-6208-428C-A748-0FED76D1C673}"/>
                </a:ext>
              </a:extLst>
            </p:cNvPr>
            <p:cNvSpPr>
              <a:spLocks/>
            </p:cNvSpPr>
            <p:nvPr userDrawn="1"/>
          </p:nvSpPr>
          <p:spPr bwMode="gray">
            <a:xfrm>
              <a:off x="1932" y="1122"/>
              <a:ext cx="1015" cy="169"/>
            </a:xfrm>
            <a:custGeom>
              <a:avLst/>
              <a:gdLst>
                <a:gd name="T0" fmla="*/ 0 w 1013"/>
                <a:gd name="T1" fmla="*/ 110 h 171"/>
                <a:gd name="T2" fmla="*/ 948 w 1013"/>
                <a:gd name="T3" fmla="*/ 143 h 171"/>
                <a:gd name="T4" fmla="*/ 493 w 1013"/>
                <a:gd name="T5" fmla="*/ 23 h 171"/>
                <a:gd name="T6" fmla="*/ 0 w 1013"/>
                <a:gd name="T7" fmla="*/ 110 h 1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3" h="171">
                  <a:moveTo>
                    <a:pt x="0" y="116"/>
                  </a:moveTo>
                  <a:cubicBezTo>
                    <a:pt x="620" y="0"/>
                    <a:pt x="851" y="171"/>
                    <a:pt x="932" y="156"/>
                  </a:cubicBezTo>
                  <a:cubicBezTo>
                    <a:pt x="1013" y="141"/>
                    <a:pt x="640" y="30"/>
                    <a:pt x="485" y="23"/>
                  </a:cubicBezTo>
                  <a:cubicBezTo>
                    <a:pt x="337" y="16"/>
                    <a:pt x="182" y="59"/>
                    <a:pt x="0" y="116"/>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85" name="Freeform 123">
              <a:extLst>
                <a:ext uri="{FF2B5EF4-FFF2-40B4-BE49-F238E27FC236}">
                  <a16:creationId xmlns:a16="http://schemas.microsoft.com/office/drawing/2014/main" id="{9787EF87-4DC6-4B43-9659-D50A2215CF8D}"/>
                </a:ext>
              </a:extLst>
            </p:cNvPr>
            <p:cNvSpPr>
              <a:spLocks/>
            </p:cNvSpPr>
            <p:nvPr userDrawn="1"/>
          </p:nvSpPr>
          <p:spPr bwMode="gray">
            <a:xfrm>
              <a:off x="1783" y="1344"/>
              <a:ext cx="1015" cy="169"/>
            </a:xfrm>
            <a:custGeom>
              <a:avLst/>
              <a:gdLst>
                <a:gd name="T0" fmla="*/ 0 w 1013"/>
                <a:gd name="T1" fmla="*/ 110 h 171"/>
                <a:gd name="T2" fmla="*/ 948 w 1013"/>
                <a:gd name="T3" fmla="*/ 143 h 171"/>
                <a:gd name="T4" fmla="*/ 493 w 1013"/>
                <a:gd name="T5" fmla="*/ 23 h 171"/>
                <a:gd name="T6" fmla="*/ 0 w 1013"/>
                <a:gd name="T7" fmla="*/ 110 h 1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3" h="171">
                  <a:moveTo>
                    <a:pt x="0" y="116"/>
                  </a:moveTo>
                  <a:cubicBezTo>
                    <a:pt x="620" y="0"/>
                    <a:pt x="851" y="171"/>
                    <a:pt x="932" y="156"/>
                  </a:cubicBezTo>
                  <a:cubicBezTo>
                    <a:pt x="1013" y="141"/>
                    <a:pt x="640" y="30"/>
                    <a:pt x="485" y="23"/>
                  </a:cubicBezTo>
                  <a:cubicBezTo>
                    <a:pt x="337" y="16"/>
                    <a:pt x="182" y="59"/>
                    <a:pt x="0" y="116"/>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86" name="Freeform 124">
              <a:extLst>
                <a:ext uri="{FF2B5EF4-FFF2-40B4-BE49-F238E27FC236}">
                  <a16:creationId xmlns:a16="http://schemas.microsoft.com/office/drawing/2014/main" id="{0C4BC2BE-DB95-4943-A6C3-EFEA7326F98F}"/>
                </a:ext>
              </a:extLst>
            </p:cNvPr>
            <p:cNvSpPr>
              <a:spLocks/>
            </p:cNvSpPr>
            <p:nvPr userDrawn="1"/>
          </p:nvSpPr>
          <p:spPr bwMode="gray">
            <a:xfrm>
              <a:off x="1566" y="1623"/>
              <a:ext cx="1058" cy="157"/>
            </a:xfrm>
            <a:custGeom>
              <a:avLst/>
              <a:gdLst>
                <a:gd name="T0" fmla="*/ 0 w 1057"/>
                <a:gd name="T1" fmla="*/ 108 h 155"/>
                <a:gd name="T2" fmla="*/ 980 w 1057"/>
                <a:gd name="T3" fmla="*/ 156 h 155"/>
                <a:gd name="T4" fmla="*/ 506 w 1057"/>
                <a:gd name="T5" fmla="*/ 7 h 155"/>
                <a:gd name="T6" fmla="*/ 0 w 1057"/>
                <a:gd name="T7" fmla="*/ 108 h 1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57" h="155">
                  <a:moveTo>
                    <a:pt x="0" y="100"/>
                  </a:moveTo>
                  <a:cubicBezTo>
                    <a:pt x="652" y="36"/>
                    <a:pt x="888" y="155"/>
                    <a:pt x="972" y="140"/>
                  </a:cubicBezTo>
                  <a:cubicBezTo>
                    <a:pt x="1057" y="125"/>
                    <a:pt x="668" y="14"/>
                    <a:pt x="506" y="7"/>
                  </a:cubicBezTo>
                  <a:cubicBezTo>
                    <a:pt x="352" y="0"/>
                    <a:pt x="190" y="43"/>
                    <a:pt x="0" y="100"/>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149" name="Freeform 125">
            <a:extLst>
              <a:ext uri="{FF2B5EF4-FFF2-40B4-BE49-F238E27FC236}">
                <a16:creationId xmlns:a16="http://schemas.microsoft.com/office/drawing/2014/main" id="{5CB3C194-E198-4145-AA58-AB42C45D05EC}"/>
              </a:ext>
            </a:extLst>
          </p:cNvPr>
          <p:cNvSpPr>
            <a:spLocks/>
          </p:cNvSpPr>
          <p:nvPr/>
        </p:nvSpPr>
        <p:spPr bwMode="gray">
          <a:xfrm rot="-7508314">
            <a:off x="8398669" y="3475832"/>
            <a:ext cx="681037" cy="603250"/>
          </a:xfrm>
          <a:custGeom>
            <a:avLst/>
            <a:gdLst>
              <a:gd name="T0" fmla="*/ 2147483647 w 406"/>
              <a:gd name="T1" fmla="*/ 2147483647 h 405"/>
              <a:gd name="T2" fmla="*/ 2147483647 w 406"/>
              <a:gd name="T3" fmla="*/ 2147483647 h 405"/>
              <a:gd name="T4" fmla="*/ 2147483647 w 406"/>
              <a:gd name="T5" fmla="*/ 2147483647 h 405"/>
              <a:gd name="T6" fmla="*/ 2147483647 w 406"/>
              <a:gd name="T7" fmla="*/ 2147483647 h 405"/>
              <a:gd name="T8" fmla="*/ 2147483647 w 406"/>
              <a:gd name="T9" fmla="*/ 2147483647 h 405"/>
              <a:gd name="T10" fmla="*/ 2147483647 w 406"/>
              <a:gd name="T11" fmla="*/ 2147483647 h 405"/>
              <a:gd name="T12" fmla="*/ 2147483647 w 406"/>
              <a:gd name="T13" fmla="*/ 2147483647 h 405"/>
              <a:gd name="T14" fmla="*/ 2147483647 w 406"/>
              <a:gd name="T15" fmla="*/ 2147483647 h 405"/>
              <a:gd name="T16" fmla="*/ 2147483647 w 406"/>
              <a:gd name="T17" fmla="*/ 2147483647 h 405"/>
              <a:gd name="T18" fmla="*/ 2147483647 w 406"/>
              <a:gd name="T19" fmla="*/ 2147483647 h 405"/>
              <a:gd name="T20" fmla="*/ 2147483647 w 406"/>
              <a:gd name="T21" fmla="*/ 2147483647 h 405"/>
              <a:gd name="T22" fmla="*/ 2147483647 w 406"/>
              <a:gd name="T23" fmla="*/ 0 h 405"/>
              <a:gd name="T24" fmla="*/ 2147483647 w 406"/>
              <a:gd name="T25" fmla="*/ 2147483647 h 405"/>
              <a:gd name="T26" fmla="*/ 2147483647 w 406"/>
              <a:gd name="T27" fmla="*/ 2147483647 h 405"/>
              <a:gd name="T28" fmla="*/ 2147483647 w 406"/>
              <a:gd name="T29" fmla="*/ 2147483647 h 405"/>
              <a:gd name="T30" fmla="*/ 2147483647 w 406"/>
              <a:gd name="T31" fmla="*/ 2147483647 h 405"/>
              <a:gd name="T32" fmla="*/ 2147483647 w 406"/>
              <a:gd name="T33" fmla="*/ 2147483647 h 405"/>
              <a:gd name="T34" fmla="*/ 2147483647 w 406"/>
              <a:gd name="T35" fmla="*/ 2147483647 h 405"/>
              <a:gd name="T36" fmla="*/ 2147483647 w 406"/>
              <a:gd name="T37" fmla="*/ 2147483647 h 405"/>
              <a:gd name="T38" fmla="*/ 2147483647 w 406"/>
              <a:gd name="T39" fmla="*/ 2147483647 h 405"/>
              <a:gd name="T40" fmla="*/ 2147483647 w 406"/>
              <a:gd name="T41" fmla="*/ 2147483647 h 405"/>
              <a:gd name="T42" fmla="*/ 2147483647 w 406"/>
              <a:gd name="T43" fmla="*/ 2147483647 h 405"/>
              <a:gd name="T44" fmla="*/ 2147483647 w 406"/>
              <a:gd name="T45" fmla="*/ 2147483647 h 405"/>
              <a:gd name="T46" fmla="*/ 2147483647 w 406"/>
              <a:gd name="T47" fmla="*/ 2147483647 h 405"/>
              <a:gd name="T48" fmla="*/ 2147483647 w 406"/>
              <a:gd name="T49" fmla="*/ 2147483647 h 405"/>
              <a:gd name="T50" fmla="*/ 2147483647 w 406"/>
              <a:gd name="T51" fmla="*/ 2147483647 h 405"/>
              <a:gd name="T52" fmla="*/ 2147483647 w 406"/>
              <a:gd name="T53" fmla="*/ 2147483647 h 405"/>
              <a:gd name="T54" fmla="*/ 2147483647 w 406"/>
              <a:gd name="T55" fmla="*/ 2147483647 h 405"/>
              <a:gd name="T56" fmla="*/ 2147483647 w 406"/>
              <a:gd name="T57" fmla="*/ 2147483647 h 405"/>
              <a:gd name="T58" fmla="*/ 2147483647 w 406"/>
              <a:gd name="T59" fmla="*/ 2147483647 h 405"/>
              <a:gd name="T60" fmla="*/ 2147483647 w 406"/>
              <a:gd name="T61" fmla="*/ 2147483647 h 405"/>
              <a:gd name="T62" fmla="*/ 2147483647 w 406"/>
              <a:gd name="T63" fmla="*/ 2147483647 h 405"/>
              <a:gd name="T64" fmla="*/ 2147483647 w 406"/>
              <a:gd name="T65" fmla="*/ 2147483647 h 405"/>
              <a:gd name="T66" fmla="*/ 2147483647 w 406"/>
              <a:gd name="T67" fmla="*/ 2147483647 h 405"/>
              <a:gd name="T68" fmla="*/ 2147483647 w 406"/>
              <a:gd name="T69" fmla="*/ 2147483647 h 405"/>
              <a:gd name="T70" fmla="*/ 2147483647 w 406"/>
              <a:gd name="T71" fmla="*/ 2147483647 h 405"/>
              <a:gd name="T72" fmla="*/ 2147483647 w 406"/>
              <a:gd name="T73" fmla="*/ 2147483647 h 405"/>
              <a:gd name="T74" fmla="*/ 2147483647 w 406"/>
              <a:gd name="T75" fmla="*/ 2147483647 h 405"/>
              <a:gd name="T76" fmla="*/ 2147483647 w 406"/>
              <a:gd name="T77" fmla="*/ 2147483647 h 405"/>
              <a:gd name="T78" fmla="*/ 2147483647 w 406"/>
              <a:gd name="T79" fmla="*/ 2147483647 h 405"/>
              <a:gd name="T80" fmla="*/ 2147483647 w 406"/>
              <a:gd name="T81" fmla="*/ 2147483647 h 405"/>
              <a:gd name="T82" fmla="*/ 2147483647 w 406"/>
              <a:gd name="T83" fmla="*/ 2147483647 h 405"/>
              <a:gd name="T84" fmla="*/ 2147483647 w 406"/>
              <a:gd name="T85" fmla="*/ 2147483647 h 405"/>
              <a:gd name="T86" fmla="*/ 2147483647 w 406"/>
              <a:gd name="T87" fmla="*/ 2147483647 h 4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06" h="405">
                <a:moveTo>
                  <a:pt x="360" y="174"/>
                </a:moveTo>
                <a:lnTo>
                  <a:pt x="294" y="173"/>
                </a:lnTo>
                <a:lnTo>
                  <a:pt x="259" y="129"/>
                </a:lnTo>
                <a:lnTo>
                  <a:pt x="274" y="129"/>
                </a:lnTo>
                <a:lnTo>
                  <a:pt x="277" y="128"/>
                </a:lnTo>
                <a:lnTo>
                  <a:pt x="280" y="126"/>
                </a:lnTo>
                <a:lnTo>
                  <a:pt x="282" y="123"/>
                </a:lnTo>
                <a:lnTo>
                  <a:pt x="282" y="120"/>
                </a:lnTo>
                <a:lnTo>
                  <a:pt x="282" y="107"/>
                </a:lnTo>
                <a:lnTo>
                  <a:pt x="282" y="104"/>
                </a:lnTo>
                <a:lnTo>
                  <a:pt x="280" y="101"/>
                </a:lnTo>
                <a:lnTo>
                  <a:pt x="277" y="99"/>
                </a:lnTo>
                <a:lnTo>
                  <a:pt x="274" y="99"/>
                </a:lnTo>
                <a:lnTo>
                  <a:pt x="238" y="99"/>
                </a:lnTo>
                <a:lnTo>
                  <a:pt x="220" y="72"/>
                </a:lnTo>
                <a:lnTo>
                  <a:pt x="232" y="72"/>
                </a:lnTo>
                <a:lnTo>
                  <a:pt x="235" y="72"/>
                </a:lnTo>
                <a:lnTo>
                  <a:pt x="238" y="69"/>
                </a:lnTo>
                <a:lnTo>
                  <a:pt x="241" y="68"/>
                </a:lnTo>
                <a:lnTo>
                  <a:pt x="241" y="63"/>
                </a:lnTo>
                <a:lnTo>
                  <a:pt x="241" y="51"/>
                </a:lnTo>
                <a:lnTo>
                  <a:pt x="241" y="48"/>
                </a:lnTo>
                <a:lnTo>
                  <a:pt x="238" y="45"/>
                </a:lnTo>
                <a:lnTo>
                  <a:pt x="235" y="44"/>
                </a:lnTo>
                <a:lnTo>
                  <a:pt x="232" y="42"/>
                </a:lnTo>
                <a:lnTo>
                  <a:pt x="199" y="42"/>
                </a:lnTo>
                <a:lnTo>
                  <a:pt x="195" y="35"/>
                </a:lnTo>
                <a:lnTo>
                  <a:pt x="189" y="26"/>
                </a:lnTo>
                <a:lnTo>
                  <a:pt x="181" y="17"/>
                </a:lnTo>
                <a:lnTo>
                  <a:pt x="175" y="9"/>
                </a:lnTo>
                <a:lnTo>
                  <a:pt x="172" y="5"/>
                </a:lnTo>
                <a:lnTo>
                  <a:pt x="169" y="3"/>
                </a:lnTo>
                <a:lnTo>
                  <a:pt x="165" y="2"/>
                </a:lnTo>
                <a:lnTo>
                  <a:pt x="160" y="0"/>
                </a:lnTo>
                <a:lnTo>
                  <a:pt x="156" y="0"/>
                </a:lnTo>
                <a:lnTo>
                  <a:pt x="151" y="0"/>
                </a:lnTo>
                <a:lnTo>
                  <a:pt x="133" y="0"/>
                </a:lnTo>
                <a:lnTo>
                  <a:pt x="135" y="5"/>
                </a:lnTo>
                <a:lnTo>
                  <a:pt x="138" y="15"/>
                </a:lnTo>
                <a:lnTo>
                  <a:pt x="144" y="30"/>
                </a:lnTo>
                <a:lnTo>
                  <a:pt x="150" y="48"/>
                </a:lnTo>
                <a:lnTo>
                  <a:pt x="157" y="69"/>
                </a:lnTo>
                <a:lnTo>
                  <a:pt x="165" y="92"/>
                </a:lnTo>
                <a:lnTo>
                  <a:pt x="172" y="113"/>
                </a:lnTo>
                <a:lnTo>
                  <a:pt x="180" y="132"/>
                </a:lnTo>
                <a:lnTo>
                  <a:pt x="184" y="149"/>
                </a:lnTo>
                <a:lnTo>
                  <a:pt x="189" y="159"/>
                </a:lnTo>
                <a:lnTo>
                  <a:pt x="190" y="165"/>
                </a:lnTo>
                <a:lnTo>
                  <a:pt x="186" y="170"/>
                </a:lnTo>
                <a:lnTo>
                  <a:pt x="175" y="174"/>
                </a:lnTo>
                <a:lnTo>
                  <a:pt x="160" y="177"/>
                </a:lnTo>
                <a:lnTo>
                  <a:pt x="142" y="180"/>
                </a:lnTo>
                <a:lnTo>
                  <a:pt x="124" y="182"/>
                </a:lnTo>
                <a:lnTo>
                  <a:pt x="106" y="182"/>
                </a:lnTo>
                <a:lnTo>
                  <a:pt x="91" y="183"/>
                </a:lnTo>
                <a:lnTo>
                  <a:pt x="81" y="183"/>
                </a:lnTo>
                <a:lnTo>
                  <a:pt x="76" y="183"/>
                </a:lnTo>
                <a:lnTo>
                  <a:pt x="33" y="128"/>
                </a:lnTo>
                <a:lnTo>
                  <a:pt x="4" y="128"/>
                </a:lnTo>
                <a:lnTo>
                  <a:pt x="21" y="192"/>
                </a:lnTo>
                <a:lnTo>
                  <a:pt x="0" y="203"/>
                </a:lnTo>
                <a:lnTo>
                  <a:pt x="21" y="213"/>
                </a:lnTo>
                <a:lnTo>
                  <a:pt x="4" y="278"/>
                </a:lnTo>
                <a:lnTo>
                  <a:pt x="33" y="278"/>
                </a:lnTo>
                <a:lnTo>
                  <a:pt x="76" y="222"/>
                </a:lnTo>
                <a:lnTo>
                  <a:pt x="81" y="222"/>
                </a:lnTo>
                <a:lnTo>
                  <a:pt x="91" y="222"/>
                </a:lnTo>
                <a:lnTo>
                  <a:pt x="106" y="224"/>
                </a:lnTo>
                <a:lnTo>
                  <a:pt x="124" y="224"/>
                </a:lnTo>
                <a:lnTo>
                  <a:pt x="142" y="225"/>
                </a:lnTo>
                <a:lnTo>
                  <a:pt x="160" y="228"/>
                </a:lnTo>
                <a:lnTo>
                  <a:pt x="175" y="231"/>
                </a:lnTo>
                <a:lnTo>
                  <a:pt x="186" y="236"/>
                </a:lnTo>
                <a:lnTo>
                  <a:pt x="190" y="240"/>
                </a:lnTo>
                <a:lnTo>
                  <a:pt x="189" y="246"/>
                </a:lnTo>
                <a:lnTo>
                  <a:pt x="184" y="257"/>
                </a:lnTo>
                <a:lnTo>
                  <a:pt x="180" y="273"/>
                </a:lnTo>
                <a:lnTo>
                  <a:pt x="172" y="293"/>
                </a:lnTo>
                <a:lnTo>
                  <a:pt x="165" y="314"/>
                </a:lnTo>
                <a:lnTo>
                  <a:pt x="157" y="336"/>
                </a:lnTo>
                <a:lnTo>
                  <a:pt x="150" y="357"/>
                </a:lnTo>
                <a:lnTo>
                  <a:pt x="144" y="375"/>
                </a:lnTo>
                <a:lnTo>
                  <a:pt x="138" y="390"/>
                </a:lnTo>
                <a:lnTo>
                  <a:pt x="135" y="401"/>
                </a:lnTo>
                <a:lnTo>
                  <a:pt x="133" y="405"/>
                </a:lnTo>
                <a:lnTo>
                  <a:pt x="151" y="405"/>
                </a:lnTo>
                <a:lnTo>
                  <a:pt x="156" y="405"/>
                </a:lnTo>
                <a:lnTo>
                  <a:pt x="160" y="405"/>
                </a:lnTo>
                <a:lnTo>
                  <a:pt x="165" y="404"/>
                </a:lnTo>
                <a:lnTo>
                  <a:pt x="169" y="404"/>
                </a:lnTo>
                <a:lnTo>
                  <a:pt x="172" y="401"/>
                </a:lnTo>
                <a:lnTo>
                  <a:pt x="175" y="396"/>
                </a:lnTo>
                <a:lnTo>
                  <a:pt x="181" y="389"/>
                </a:lnTo>
                <a:lnTo>
                  <a:pt x="189" y="380"/>
                </a:lnTo>
                <a:lnTo>
                  <a:pt x="195" y="371"/>
                </a:lnTo>
                <a:lnTo>
                  <a:pt x="199" y="363"/>
                </a:lnTo>
                <a:lnTo>
                  <a:pt x="232" y="363"/>
                </a:lnTo>
                <a:lnTo>
                  <a:pt x="235" y="362"/>
                </a:lnTo>
                <a:lnTo>
                  <a:pt x="238" y="360"/>
                </a:lnTo>
                <a:lnTo>
                  <a:pt x="241" y="357"/>
                </a:lnTo>
                <a:lnTo>
                  <a:pt x="241" y="354"/>
                </a:lnTo>
                <a:lnTo>
                  <a:pt x="241" y="342"/>
                </a:lnTo>
                <a:lnTo>
                  <a:pt x="241" y="338"/>
                </a:lnTo>
                <a:lnTo>
                  <a:pt x="238" y="336"/>
                </a:lnTo>
                <a:lnTo>
                  <a:pt x="235" y="333"/>
                </a:lnTo>
                <a:lnTo>
                  <a:pt x="232" y="333"/>
                </a:lnTo>
                <a:lnTo>
                  <a:pt x="220" y="333"/>
                </a:lnTo>
                <a:lnTo>
                  <a:pt x="238" y="306"/>
                </a:lnTo>
                <a:lnTo>
                  <a:pt x="274" y="306"/>
                </a:lnTo>
                <a:lnTo>
                  <a:pt x="277" y="306"/>
                </a:lnTo>
                <a:lnTo>
                  <a:pt x="280" y="305"/>
                </a:lnTo>
                <a:lnTo>
                  <a:pt x="282" y="302"/>
                </a:lnTo>
                <a:lnTo>
                  <a:pt x="282" y="299"/>
                </a:lnTo>
                <a:lnTo>
                  <a:pt x="282" y="285"/>
                </a:lnTo>
                <a:lnTo>
                  <a:pt x="282" y="282"/>
                </a:lnTo>
                <a:lnTo>
                  <a:pt x="280" y="279"/>
                </a:lnTo>
                <a:lnTo>
                  <a:pt x="277" y="278"/>
                </a:lnTo>
                <a:lnTo>
                  <a:pt x="274" y="276"/>
                </a:lnTo>
                <a:lnTo>
                  <a:pt x="259" y="276"/>
                </a:lnTo>
                <a:lnTo>
                  <a:pt x="294" y="233"/>
                </a:lnTo>
                <a:lnTo>
                  <a:pt x="360" y="233"/>
                </a:lnTo>
                <a:lnTo>
                  <a:pt x="367" y="231"/>
                </a:lnTo>
                <a:lnTo>
                  <a:pt x="376" y="230"/>
                </a:lnTo>
                <a:lnTo>
                  <a:pt x="387" y="227"/>
                </a:lnTo>
                <a:lnTo>
                  <a:pt x="397" y="221"/>
                </a:lnTo>
                <a:lnTo>
                  <a:pt x="403" y="213"/>
                </a:lnTo>
                <a:lnTo>
                  <a:pt x="406" y="203"/>
                </a:lnTo>
                <a:lnTo>
                  <a:pt x="403" y="192"/>
                </a:lnTo>
                <a:lnTo>
                  <a:pt x="397" y="185"/>
                </a:lnTo>
                <a:lnTo>
                  <a:pt x="387" y="179"/>
                </a:lnTo>
                <a:lnTo>
                  <a:pt x="376" y="176"/>
                </a:lnTo>
                <a:lnTo>
                  <a:pt x="367" y="174"/>
                </a:lnTo>
                <a:lnTo>
                  <a:pt x="360" y="174"/>
                </a:lnTo>
                <a:close/>
              </a:path>
            </a:pathLst>
          </a:custGeom>
          <a:solidFill>
            <a:srgbClr val="F8F8F8">
              <a:alpha val="50195"/>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pic>
        <p:nvPicPr>
          <p:cNvPr id="1133" name="Picture 109" descr="1">
            <a:extLst>
              <a:ext uri="{FF2B5EF4-FFF2-40B4-BE49-F238E27FC236}">
                <a16:creationId xmlns:a16="http://schemas.microsoft.com/office/drawing/2014/main" id="{07DF7617-10CA-441A-8FE5-D3111C62FAB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43951" b="36407"/>
          <a:stretch>
            <a:fillRect/>
          </a:stretch>
        </p:blipFill>
        <p:spPr bwMode="gray">
          <a:xfrm>
            <a:off x="8005763" y="4953000"/>
            <a:ext cx="75723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81">
            <a:extLst>
              <a:ext uri="{FF2B5EF4-FFF2-40B4-BE49-F238E27FC236}">
                <a16:creationId xmlns:a16="http://schemas.microsoft.com/office/drawing/2014/main" id="{2B173517-8694-4F8A-8808-C53EBE6821A9}"/>
              </a:ext>
            </a:extLst>
          </p:cNvPr>
          <p:cNvGrpSpPr>
            <a:grpSpLocks/>
          </p:cNvGrpSpPr>
          <p:nvPr/>
        </p:nvGrpSpPr>
        <p:grpSpPr bwMode="auto">
          <a:xfrm>
            <a:off x="228600" y="403225"/>
            <a:ext cx="598488" cy="609600"/>
            <a:chOff x="144" y="288"/>
            <a:chExt cx="377" cy="384"/>
          </a:xfrm>
        </p:grpSpPr>
        <p:sp>
          <p:nvSpPr>
            <p:cNvPr id="1073" name="Freeform 127">
              <a:extLst>
                <a:ext uri="{FF2B5EF4-FFF2-40B4-BE49-F238E27FC236}">
                  <a16:creationId xmlns:a16="http://schemas.microsoft.com/office/drawing/2014/main" id="{21A9F11D-BCE6-45E9-8DCA-F340E5C69CCA}"/>
                </a:ext>
              </a:extLst>
            </p:cNvPr>
            <p:cNvSpPr>
              <a:spLocks/>
            </p:cNvSpPr>
            <p:nvPr/>
          </p:nvSpPr>
          <p:spPr bwMode="invGray">
            <a:xfrm>
              <a:off x="218" y="321"/>
              <a:ext cx="184" cy="76"/>
            </a:xfrm>
            <a:custGeom>
              <a:avLst/>
              <a:gdLst>
                <a:gd name="T0" fmla="*/ 0 w 894"/>
                <a:gd name="T1" fmla="*/ 0 h 506"/>
                <a:gd name="T2" fmla="*/ 0 w 894"/>
                <a:gd name="T3" fmla="*/ 0 h 506"/>
                <a:gd name="T4" fmla="*/ 0 w 894"/>
                <a:gd name="T5" fmla="*/ 0 h 506"/>
                <a:gd name="T6" fmla="*/ 0 w 894"/>
                <a:gd name="T7" fmla="*/ 0 h 506"/>
                <a:gd name="T8" fmla="*/ 0 w 894"/>
                <a:gd name="T9" fmla="*/ 0 h 506"/>
                <a:gd name="T10" fmla="*/ 0 w 894"/>
                <a:gd name="T11" fmla="*/ 0 h 506"/>
                <a:gd name="T12" fmla="*/ 0 w 894"/>
                <a:gd name="T13" fmla="*/ 0 h 506"/>
                <a:gd name="T14" fmla="*/ 0 w 894"/>
                <a:gd name="T15" fmla="*/ 0 h 506"/>
                <a:gd name="T16" fmla="*/ 0 w 894"/>
                <a:gd name="T17" fmla="*/ 0 h 506"/>
                <a:gd name="T18" fmla="*/ 0 w 894"/>
                <a:gd name="T19" fmla="*/ 0 h 506"/>
                <a:gd name="T20" fmla="*/ 0 w 894"/>
                <a:gd name="T21" fmla="*/ 0 h 506"/>
                <a:gd name="T22" fmla="*/ 0 w 894"/>
                <a:gd name="T23" fmla="*/ 0 h 506"/>
                <a:gd name="T24" fmla="*/ 0 w 894"/>
                <a:gd name="T25" fmla="*/ 0 h 506"/>
                <a:gd name="T26" fmla="*/ 0 w 894"/>
                <a:gd name="T27" fmla="*/ 0 h 506"/>
                <a:gd name="T28" fmla="*/ 0 w 894"/>
                <a:gd name="T29" fmla="*/ 0 h 506"/>
                <a:gd name="T30" fmla="*/ 0 w 894"/>
                <a:gd name="T31" fmla="*/ 0 h 506"/>
                <a:gd name="T32" fmla="*/ 0 w 894"/>
                <a:gd name="T33" fmla="*/ 0 h 506"/>
                <a:gd name="T34" fmla="*/ 0 w 894"/>
                <a:gd name="T35" fmla="*/ 0 h 506"/>
                <a:gd name="T36" fmla="*/ 0 w 894"/>
                <a:gd name="T37" fmla="*/ 0 h 506"/>
                <a:gd name="T38" fmla="*/ 0 w 894"/>
                <a:gd name="T39" fmla="*/ 0 h 506"/>
                <a:gd name="T40" fmla="*/ 0 w 894"/>
                <a:gd name="T41" fmla="*/ 0 h 506"/>
                <a:gd name="T42" fmla="*/ 0 w 894"/>
                <a:gd name="T43" fmla="*/ 0 h 506"/>
                <a:gd name="T44" fmla="*/ 0 w 894"/>
                <a:gd name="T45" fmla="*/ 0 h 506"/>
                <a:gd name="T46" fmla="*/ 0 w 894"/>
                <a:gd name="T47" fmla="*/ 0 h 506"/>
                <a:gd name="T48" fmla="*/ 0 w 894"/>
                <a:gd name="T49" fmla="*/ 0 h 506"/>
                <a:gd name="T50" fmla="*/ 0 w 894"/>
                <a:gd name="T51" fmla="*/ 0 h 506"/>
                <a:gd name="T52" fmla="*/ 0 w 894"/>
                <a:gd name="T53" fmla="*/ 0 h 506"/>
                <a:gd name="T54" fmla="*/ 0 w 894"/>
                <a:gd name="T55" fmla="*/ 0 h 506"/>
                <a:gd name="T56" fmla="*/ 0 w 894"/>
                <a:gd name="T57" fmla="*/ 0 h 506"/>
                <a:gd name="T58" fmla="*/ 0 w 894"/>
                <a:gd name="T59" fmla="*/ 0 h 506"/>
                <a:gd name="T60" fmla="*/ 0 w 894"/>
                <a:gd name="T61" fmla="*/ 0 h 506"/>
                <a:gd name="T62" fmla="*/ 0 w 894"/>
                <a:gd name="T63" fmla="*/ 0 h 506"/>
                <a:gd name="T64" fmla="*/ 0 w 894"/>
                <a:gd name="T65" fmla="*/ 0 h 5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4" h="506">
                  <a:moveTo>
                    <a:pt x="824" y="200"/>
                  </a:moveTo>
                  <a:lnTo>
                    <a:pt x="791" y="208"/>
                  </a:lnTo>
                  <a:lnTo>
                    <a:pt x="752" y="216"/>
                  </a:lnTo>
                  <a:lnTo>
                    <a:pt x="711" y="224"/>
                  </a:lnTo>
                  <a:lnTo>
                    <a:pt x="676" y="236"/>
                  </a:lnTo>
                  <a:lnTo>
                    <a:pt x="636" y="247"/>
                  </a:lnTo>
                  <a:lnTo>
                    <a:pt x="604" y="263"/>
                  </a:lnTo>
                  <a:lnTo>
                    <a:pt x="577" y="283"/>
                  </a:lnTo>
                  <a:lnTo>
                    <a:pt x="556" y="308"/>
                  </a:lnTo>
                  <a:lnTo>
                    <a:pt x="540" y="335"/>
                  </a:lnTo>
                  <a:lnTo>
                    <a:pt x="525" y="362"/>
                  </a:lnTo>
                  <a:lnTo>
                    <a:pt x="513" y="391"/>
                  </a:lnTo>
                  <a:lnTo>
                    <a:pt x="497" y="419"/>
                  </a:lnTo>
                  <a:lnTo>
                    <a:pt x="482" y="442"/>
                  </a:lnTo>
                  <a:lnTo>
                    <a:pt x="461" y="466"/>
                  </a:lnTo>
                  <a:lnTo>
                    <a:pt x="437" y="483"/>
                  </a:lnTo>
                  <a:lnTo>
                    <a:pt x="402" y="498"/>
                  </a:lnTo>
                  <a:lnTo>
                    <a:pt x="381" y="506"/>
                  </a:lnTo>
                  <a:lnTo>
                    <a:pt x="362" y="506"/>
                  </a:lnTo>
                  <a:lnTo>
                    <a:pt x="346" y="502"/>
                  </a:lnTo>
                  <a:lnTo>
                    <a:pt x="330" y="498"/>
                  </a:lnTo>
                  <a:lnTo>
                    <a:pt x="319" y="495"/>
                  </a:lnTo>
                  <a:lnTo>
                    <a:pt x="302" y="487"/>
                  </a:lnTo>
                  <a:lnTo>
                    <a:pt x="286" y="483"/>
                  </a:lnTo>
                  <a:lnTo>
                    <a:pt x="270" y="479"/>
                  </a:lnTo>
                  <a:lnTo>
                    <a:pt x="243" y="479"/>
                  </a:lnTo>
                  <a:lnTo>
                    <a:pt x="214" y="487"/>
                  </a:lnTo>
                  <a:lnTo>
                    <a:pt x="191" y="495"/>
                  </a:lnTo>
                  <a:lnTo>
                    <a:pt x="163" y="502"/>
                  </a:lnTo>
                  <a:lnTo>
                    <a:pt x="144" y="502"/>
                  </a:lnTo>
                  <a:lnTo>
                    <a:pt x="123" y="502"/>
                  </a:lnTo>
                  <a:lnTo>
                    <a:pt x="103" y="502"/>
                  </a:lnTo>
                  <a:lnTo>
                    <a:pt x="84" y="498"/>
                  </a:lnTo>
                  <a:lnTo>
                    <a:pt x="60" y="495"/>
                  </a:lnTo>
                  <a:lnTo>
                    <a:pt x="39" y="487"/>
                  </a:lnTo>
                  <a:lnTo>
                    <a:pt x="20" y="487"/>
                  </a:lnTo>
                  <a:lnTo>
                    <a:pt x="0" y="483"/>
                  </a:lnTo>
                  <a:lnTo>
                    <a:pt x="16" y="434"/>
                  </a:lnTo>
                  <a:lnTo>
                    <a:pt x="31" y="391"/>
                  </a:lnTo>
                  <a:lnTo>
                    <a:pt x="48" y="343"/>
                  </a:lnTo>
                  <a:lnTo>
                    <a:pt x="64" y="304"/>
                  </a:lnTo>
                  <a:lnTo>
                    <a:pt x="84" y="263"/>
                  </a:lnTo>
                  <a:lnTo>
                    <a:pt x="111" y="224"/>
                  </a:lnTo>
                  <a:lnTo>
                    <a:pt x="144" y="192"/>
                  </a:lnTo>
                  <a:lnTo>
                    <a:pt x="187" y="160"/>
                  </a:lnTo>
                  <a:lnTo>
                    <a:pt x="235" y="136"/>
                  </a:lnTo>
                  <a:lnTo>
                    <a:pt x="286" y="113"/>
                  </a:lnTo>
                  <a:lnTo>
                    <a:pt x="342" y="92"/>
                  </a:lnTo>
                  <a:lnTo>
                    <a:pt x="398" y="76"/>
                  </a:lnTo>
                  <a:lnTo>
                    <a:pt x="453" y="60"/>
                  </a:lnTo>
                  <a:lnTo>
                    <a:pt x="509" y="45"/>
                  </a:lnTo>
                  <a:lnTo>
                    <a:pt x="565" y="33"/>
                  </a:lnTo>
                  <a:lnTo>
                    <a:pt x="616" y="21"/>
                  </a:lnTo>
                  <a:lnTo>
                    <a:pt x="649" y="13"/>
                  </a:lnTo>
                  <a:lnTo>
                    <a:pt x="684" y="4"/>
                  </a:lnTo>
                  <a:lnTo>
                    <a:pt x="723" y="0"/>
                  </a:lnTo>
                  <a:lnTo>
                    <a:pt x="760" y="0"/>
                  </a:lnTo>
                  <a:lnTo>
                    <a:pt x="795" y="4"/>
                  </a:lnTo>
                  <a:lnTo>
                    <a:pt x="831" y="17"/>
                  </a:lnTo>
                  <a:lnTo>
                    <a:pt x="859" y="33"/>
                  </a:lnTo>
                  <a:lnTo>
                    <a:pt x="882" y="60"/>
                  </a:lnTo>
                  <a:lnTo>
                    <a:pt x="894" y="96"/>
                  </a:lnTo>
                  <a:lnTo>
                    <a:pt x="890" y="128"/>
                  </a:lnTo>
                  <a:lnTo>
                    <a:pt x="875" y="160"/>
                  </a:lnTo>
                  <a:lnTo>
                    <a:pt x="843" y="187"/>
                  </a:lnTo>
                  <a:lnTo>
                    <a:pt x="824" y="200"/>
                  </a:lnTo>
                  <a:close/>
                </a:path>
              </a:pathLst>
            </a:custGeom>
            <a:solidFill>
              <a:srgbClr val="FFFF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74" name="Freeform 128">
              <a:extLst>
                <a:ext uri="{FF2B5EF4-FFF2-40B4-BE49-F238E27FC236}">
                  <a16:creationId xmlns:a16="http://schemas.microsoft.com/office/drawing/2014/main" id="{2427EA55-0709-4964-8B1B-E91E2AABC159}"/>
                </a:ext>
              </a:extLst>
            </p:cNvPr>
            <p:cNvSpPr>
              <a:spLocks/>
            </p:cNvSpPr>
            <p:nvPr/>
          </p:nvSpPr>
          <p:spPr bwMode="invGray">
            <a:xfrm>
              <a:off x="192" y="427"/>
              <a:ext cx="151" cy="142"/>
            </a:xfrm>
            <a:custGeom>
              <a:avLst/>
              <a:gdLst>
                <a:gd name="T0" fmla="*/ 0 w 1002"/>
                <a:gd name="T1" fmla="*/ 0 h 936"/>
                <a:gd name="T2" fmla="*/ 0 w 1002"/>
                <a:gd name="T3" fmla="*/ 0 h 936"/>
                <a:gd name="T4" fmla="*/ 0 w 1002"/>
                <a:gd name="T5" fmla="*/ 0 h 936"/>
                <a:gd name="T6" fmla="*/ 0 w 1002"/>
                <a:gd name="T7" fmla="*/ 0 h 936"/>
                <a:gd name="T8" fmla="*/ 0 w 1002"/>
                <a:gd name="T9" fmla="*/ 0 h 936"/>
                <a:gd name="T10" fmla="*/ 0 w 1002"/>
                <a:gd name="T11" fmla="*/ 0 h 936"/>
                <a:gd name="T12" fmla="*/ 0 w 1002"/>
                <a:gd name="T13" fmla="*/ 0 h 936"/>
                <a:gd name="T14" fmla="*/ 0 w 1002"/>
                <a:gd name="T15" fmla="*/ 0 h 936"/>
                <a:gd name="T16" fmla="*/ 0 w 1002"/>
                <a:gd name="T17" fmla="*/ 0 h 936"/>
                <a:gd name="T18" fmla="*/ 0 w 1002"/>
                <a:gd name="T19" fmla="*/ 0 h 936"/>
                <a:gd name="T20" fmla="*/ 0 w 1002"/>
                <a:gd name="T21" fmla="*/ 0 h 936"/>
                <a:gd name="T22" fmla="*/ 0 w 1002"/>
                <a:gd name="T23" fmla="*/ 0 h 936"/>
                <a:gd name="T24" fmla="*/ 0 w 1002"/>
                <a:gd name="T25" fmla="*/ 0 h 936"/>
                <a:gd name="T26" fmla="*/ 0 w 1002"/>
                <a:gd name="T27" fmla="*/ 0 h 936"/>
                <a:gd name="T28" fmla="*/ 0 w 1002"/>
                <a:gd name="T29" fmla="*/ 0 h 936"/>
                <a:gd name="T30" fmla="*/ 0 w 1002"/>
                <a:gd name="T31" fmla="*/ 0 h 936"/>
                <a:gd name="T32" fmla="*/ 0 w 1002"/>
                <a:gd name="T33" fmla="*/ 0 h 936"/>
                <a:gd name="T34" fmla="*/ 0 w 1002"/>
                <a:gd name="T35" fmla="*/ 0 h 936"/>
                <a:gd name="T36" fmla="*/ 0 w 1002"/>
                <a:gd name="T37" fmla="*/ 0 h 936"/>
                <a:gd name="T38" fmla="*/ 0 w 1002"/>
                <a:gd name="T39" fmla="*/ 0 h 936"/>
                <a:gd name="T40" fmla="*/ 0 w 1002"/>
                <a:gd name="T41" fmla="*/ 0 h 936"/>
                <a:gd name="T42" fmla="*/ 0 w 1002"/>
                <a:gd name="T43" fmla="*/ 0 h 936"/>
                <a:gd name="T44" fmla="*/ 0 w 1002"/>
                <a:gd name="T45" fmla="*/ 0 h 936"/>
                <a:gd name="T46" fmla="*/ 0 w 1002"/>
                <a:gd name="T47" fmla="*/ 0 h 936"/>
                <a:gd name="T48" fmla="*/ 0 w 1002"/>
                <a:gd name="T49" fmla="*/ 0 h 936"/>
                <a:gd name="T50" fmla="*/ 0 w 1002"/>
                <a:gd name="T51" fmla="*/ 0 h 936"/>
                <a:gd name="T52" fmla="*/ 0 w 1002"/>
                <a:gd name="T53" fmla="*/ 0 h 936"/>
                <a:gd name="T54" fmla="*/ 0 w 1002"/>
                <a:gd name="T55" fmla="*/ 0 h 936"/>
                <a:gd name="T56" fmla="*/ 0 w 1002"/>
                <a:gd name="T57" fmla="*/ 0 h 936"/>
                <a:gd name="T58" fmla="*/ 0 w 1002"/>
                <a:gd name="T59" fmla="*/ 0 h 936"/>
                <a:gd name="T60" fmla="*/ 0 w 1002"/>
                <a:gd name="T61" fmla="*/ 0 h 936"/>
                <a:gd name="T62" fmla="*/ 0 w 1002"/>
                <a:gd name="T63" fmla="*/ 0 h 936"/>
                <a:gd name="T64" fmla="*/ 0 w 1002"/>
                <a:gd name="T65" fmla="*/ 0 h 936"/>
                <a:gd name="T66" fmla="*/ 0 w 1002"/>
                <a:gd name="T67" fmla="*/ 0 h 936"/>
                <a:gd name="T68" fmla="*/ 0 w 1002"/>
                <a:gd name="T69" fmla="*/ 0 h 936"/>
                <a:gd name="T70" fmla="*/ 0 w 1002"/>
                <a:gd name="T71" fmla="*/ 0 h 936"/>
                <a:gd name="T72" fmla="*/ 0 w 1002"/>
                <a:gd name="T73" fmla="*/ 0 h 936"/>
                <a:gd name="T74" fmla="*/ 0 w 1002"/>
                <a:gd name="T75" fmla="*/ 0 h 936"/>
                <a:gd name="T76" fmla="*/ 0 w 1002"/>
                <a:gd name="T77" fmla="*/ 0 h 936"/>
                <a:gd name="T78" fmla="*/ 0 w 1002"/>
                <a:gd name="T79" fmla="*/ 0 h 936"/>
                <a:gd name="T80" fmla="*/ 0 w 1002"/>
                <a:gd name="T81" fmla="*/ 0 h 936"/>
                <a:gd name="T82" fmla="*/ 0 w 1002"/>
                <a:gd name="T83" fmla="*/ 0 h 936"/>
                <a:gd name="T84" fmla="*/ 0 w 1002"/>
                <a:gd name="T85" fmla="*/ 0 h 936"/>
                <a:gd name="T86" fmla="*/ 0 w 1002"/>
                <a:gd name="T87" fmla="*/ 0 h 936"/>
                <a:gd name="T88" fmla="*/ 0 w 1002"/>
                <a:gd name="T89" fmla="*/ 0 h 936"/>
                <a:gd name="T90" fmla="*/ 0 w 1002"/>
                <a:gd name="T91" fmla="*/ 0 h 936"/>
                <a:gd name="T92" fmla="*/ 0 w 1002"/>
                <a:gd name="T93" fmla="*/ 0 h 936"/>
                <a:gd name="T94" fmla="*/ 0 w 1002"/>
                <a:gd name="T95" fmla="*/ 0 h 936"/>
                <a:gd name="T96" fmla="*/ 0 w 1002"/>
                <a:gd name="T97" fmla="*/ 0 h 936"/>
                <a:gd name="T98" fmla="*/ 0 w 1002"/>
                <a:gd name="T99" fmla="*/ 0 h 936"/>
                <a:gd name="T100" fmla="*/ 0 w 1002"/>
                <a:gd name="T101" fmla="*/ 0 h 936"/>
                <a:gd name="T102" fmla="*/ 0 w 1002"/>
                <a:gd name="T103" fmla="*/ 0 h 936"/>
                <a:gd name="T104" fmla="*/ 0 w 1002"/>
                <a:gd name="T105" fmla="*/ 0 h 936"/>
                <a:gd name="T106" fmla="*/ 0 w 1002"/>
                <a:gd name="T107" fmla="*/ 0 h 936"/>
                <a:gd name="T108" fmla="*/ 0 w 1002"/>
                <a:gd name="T109" fmla="*/ 0 h 936"/>
                <a:gd name="T110" fmla="*/ 0 w 1002"/>
                <a:gd name="T111" fmla="*/ 0 h 936"/>
                <a:gd name="T112" fmla="*/ 0 w 1002"/>
                <a:gd name="T113" fmla="*/ 0 h 936"/>
                <a:gd name="T114" fmla="*/ 0 w 1002"/>
                <a:gd name="T115" fmla="*/ 0 h 936"/>
                <a:gd name="T116" fmla="*/ 0 w 1002"/>
                <a:gd name="T117" fmla="*/ 0 h 936"/>
                <a:gd name="T118" fmla="*/ 0 w 1002"/>
                <a:gd name="T119" fmla="*/ 0 h 936"/>
                <a:gd name="T120" fmla="*/ 0 w 1002"/>
                <a:gd name="T121" fmla="*/ 0 h 9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2" h="936">
                  <a:moveTo>
                    <a:pt x="112" y="72"/>
                  </a:moveTo>
                  <a:lnTo>
                    <a:pt x="159" y="124"/>
                  </a:lnTo>
                  <a:lnTo>
                    <a:pt x="219" y="152"/>
                  </a:lnTo>
                  <a:lnTo>
                    <a:pt x="283" y="164"/>
                  </a:lnTo>
                  <a:lnTo>
                    <a:pt x="350" y="156"/>
                  </a:lnTo>
                  <a:lnTo>
                    <a:pt x="418" y="140"/>
                  </a:lnTo>
                  <a:lnTo>
                    <a:pt x="482" y="121"/>
                  </a:lnTo>
                  <a:lnTo>
                    <a:pt x="546" y="92"/>
                  </a:lnTo>
                  <a:lnTo>
                    <a:pt x="600" y="64"/>
                  </a:lnTo>
                  <a:lnTo>
                    <a:pt x="649" y="41"/>
                  </a:lnTo>
                  <a:lnTo>
                    <a:pt x="696" y="25"/>
                  </a:lnTo>
                  <a:lnTo>
                    <a:pt x="748" y="9"/>
                  </a:lnTo>
                  <a:lnTo>
                    <a:pt x="800" y="0"/>
                  </a:lnTo>
                  <a:lnTo>
                    <a:pt x="851" y="0"/>
                  </a:lnTo>
                  <a:lnTo>
                    <a:pt x="903" y="5"/>
                  </a:lnTo>
                  <a:lnTo>
                    <a:pt x="950" y="13"/>
                  </a:lnTo>
                  <a:lnTo>
                    <a:pt x="1002" y="33"/>
                  </a:lnTo>
                  <a:lnTo>
                    <a:pt x="971" y="97"/>
                  </a:lnTo>
                  <a:lnTo>
                    <a:pt x="919" y="140"/>
                  </a:lnTo>
                  <a:lnTo>
                    <a:pt x="855" y="175"/>
                  </a:lnTo>
                  <a:lnTo>
                    <a:pt x="792" y="208"/>
                  </a:lnTo>
                  <a:lnTo>
                    <a:pt x="728" y="243"/>
                  </a:lnTo>
                  <a:lnTo>
                    <a:pt x="672" y="284"/>
                  </a:lnTo>
                  <a:lnTo>
                    <a:pt x="637" y="339"/>
                  </a:lnTo>
                  <a:lnTo>
                    <a:pt x="625" y="415"/>
                  </a:lnTo>
                  <a:lnTo>
                    <a:pt x="637" y="514"/>
                  </a:lnTo>
                  <a:lnTo>
                    <a:pt x="653" y="606"/>
                  </a:lnTo>
                  <a:lnTo>
                    <a:pt x="660" y="697"/>
                  </a:lnTo>
                  <a:lnTo>
                    <a:pt x="637" y="796"/>
                  </a:lnTo>
                  <a:lnTo>
                    <a:pt x="612" y="837"/>
                  </a:lnTo>
                  <a:lnTo>
                    <a:pt x="585" y="868"/>
                  </a:lnTo>
                  <a:lnTo>
                    <a:pt x="550" y="892"/>
                  </a:lnTo>
                  <a:lnTo>
                    <a:pt x="509" y="912"/>
                  </a:lnTo>
                  <a:lnTo>
                    <a:pt x="470" y="923"/>
                  </a:lnTo>
                  <a:lnTo>
                    <a:pt x="426" y="932"/>
                  </a:lnTo>
                  <a:lnTo>
                    <a:pt x="379" y="936"/>
                  </a:lnTo>
                  <a:lnTo>
                    <a:pt x="334" y="936"/>
                  </a:lnTo>
                  <a:lnTo>
                    <a:pt x="303" y="936"/>
                  </a:lnTo>
                  <a:lnTo>
                    <a:pt x="266" y="936"/>
                  </a:lnTo>
                  <a:lnTo>
                    <a:pt x="231" y="932"/>
                  </a:lnTo>
                  <a:lnTo>
                    <a:pt x="200" y="929"/>
                  </a:lnTo>
                  <a:lnTo>
                    <a:pt x="167" y="919"/>
                  </a:lnTo>
                  <a:lnTo>
                    <a:pt x="136" y="908"/>
                  </a:lnTo>
                  <a:lnTo>
                    <a:pt x="108" y="892"/>
                  </a:lnTo>
                  <a:lnTo>
                    <a:pt x="84" y="868"/>
                  </a:lnTo>
                  <a:lnTo>
                    <a:pt x="52" y="812"/>
                  </a:lnTo>
                  <a:lnTo>
                    <a:pt x="41" y="757"/>
                  </a:lnTo>
                  <a:lnTo>
                    <a:pt x="33" y="693"/>
                  </a:lnTo>
                  <a:lnTo>
                    <a:pt x="25" y="633"/>
                  </a:lnTo>
                  <a:lnTo>
                    <a:pt x="8" y="526"/>
                  </a:lnTo>
                  <a:lnTo>
                    <a:pt x="0" y="411"/>
                  </a:lnTo>
                  <a:lnTo>
                    <a:pt x="4" y="296"/>
                  </a:lnTo>
                  <a:lnTo>
                    <a:pt x="12" y="183"/>
                  </a:lnTo>
                  <a:lnTo>
                    <a:pt x="16" y="148"/>
                  </a:lnTo>
                  <a:lnTo>
                    <a:pt x="29" y="121"/>
                  </a:lnTo>
                  <a:lnTo>
                    <a:pt x="37" y="92"/>
                  </a:lnTo>
                  <a:lnTo>
                    <a:pt x="52" y="68"/>
                  </a:lnTo>
                  <a:lnTo>
                    <a:pt x="56" y="64"/>
                  </a:lnTo>
                  <a:lnTo>
                    <a:pt x="72" y="60"/>
                  </a:lnTo>
                  <a:lnTo>
                    <a:pt x="91" y="60"/>
                  </a:lnTo>
                  <a:lnTo>
                    <a:pt x="112" y="72"/>
                  </a:lnTo>
                  <a:close/>
                </a:path>
              </a:pathLst>
            </a:custGeom>
            <a:solidFill>
              <a:srgbClr val="FFFF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75" name="Freeform 129">
              <a:extLst>
                <a:ext uri="{FF2B5EF4-FFF2-40B4-BE49-F238E27FC236}">
                  <a16:creationId xmlns:a16="http://schemas.microsoft.com/office/drawing/2014/main" id="{C24F8815-0808-4FD2-A744-C2B838861D77}"/>
                </a:ext>
              </a:extLst>
            </p:cNvPr>
            <p:cNvSpPr>
              <a:spLocks/>
            </p:cNvSpPr>
            <p:nvPr/>
          </p:nvSpPr>
          <p:spPr bwMode="invGray">
            <a:xfrm>
              <a:off x="338" y="375"/>
              <a:ext cx="118" cy="255"/>
            </a:xfrm>
            <a:custGeom>
              <a:avLst/>
              <a:gdLst>
                <a:gd name="T0" fmla="*/ 0 w 291"/>
                <a:gd name="T1" fmla="*/ 0 h 627"/>
                <a:gd name="T2" fmla="*/ 0 w 291"/>
                <a:gd name="T3" fmla="*/ 0 h 627"/>
                <a:gd name="T4" fmla="*/ 0 w 291"/>
                <a:gd name="T5" fmla="*/ 0 h 627"/>
                <a:gd name="T6" fmla="*/ 0 w 291"/>
                <a:gd name="T7" fmla="*/ 0 h 627"/>
                <a:gd name="T8" fmla="*/ 0 w 291"/>
                <a:gd name="T9" fmla="*/ 0 h 627"/>
                <a:gd name="T10" fmla="*/ 0 w 291"/>
                <a:gd name="T11" fmla="*/ 0 h 627"/>
                <a:gd name="T12" fmla="*/ 0 w 291"/>
                <a:gd name="T13" fmla="*/ 0 h 627"/>
                <a:gd name="T14" fmla="*/ 0 w 291"/>
                <a:gd name="T15" fmla="*/ 0 h 627"/>
                <a:gd name="T16" fmla="*/ 0 w 291"/>
                <a:gd name="T17" fmla="*/ 0 h 627"/>
                <a:gd name="T18" fmla="*/ 0 w 291"/>
                <a:gd name="T19" fmla="*/ 0 h 627"/>
                <a:gd name="T20" fmla="*/ 0 w 291"/>
                <a:gd name="T21" fmla="*/ 0 h 627"/>
                <a:gd name="T22" fmla="*/ 0 w 291"/>
                <a:gd name="T23" fmla="*/ 0 h 627"/>
                <a:gd name="T24" fmla="*/ 0 w 291"/>
                <a:gd name="T25" fmla="*/ 0 h 627"/>
                <a:gd name="T26" fmla="*/ 0 w 291"/>
                <a:gd name="T27" fmla="*/ 0 h 627"/>
                <a:gd name="T28" fmla="*/ 0 w 291"/>
                <a:gd name="T29" fmla="*/ 0 h 627"/>
                <a:gd name="T30" fmla="*/ 0 w 291"/>
                <a:gd name="T31" fmla="*/ 0 h 627"/>
                <a:gd name="T32" fmla="*/ 0 w 291"/>
                <a:gd name="T33" fmla="*/ 0 h 6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1" h="627">
                  <a:moveTo>
                    <a:pt x="48" y="48"/>
                  </a:moveTo>
                  <a:cubicBezTo>
                    <a:pt x="69" y="51"/>
                    <a:pt x="94" y="18"/>
                    <a:pt x="126" y="18"/>
                  </a:cubicBezTo>
                  <a:cubicBezTo>
                    <a:pt x="158" y="18"/>
                    <a:pt x="208" y="24"/>
                    <a:pt x="240" y="48"/>
                  </a:cubicBezTo>
                  <a:lnTo>
                    <a:pt x="291" y="132"/>
                  </a:lnTo>
                  <a:lnTo>
                    <a:pt x="240" y="240"/>
                  </a:lnTo>
                  <a:lnTo>
                    <a:pt x="192" y="288"/>
                  </a:lnTo>
                  <a:lnTo>
                    <a:pt x="264" y="336"/>
                  </a:lnTo>
                  <a:lnTo>
                    <a:pt x="288" y="480"/>
                  </a:lnTo>
                  <a:cubicBezTo>
                    <a:pt x="264" y="536"/>
                    <a:pt x="80" y="621"/>
                    <a:pt x="48" y="624"/>
                  </a:cubicBezTo>
                  <a:cubicBezTo>
                    <a:pt x="16" y="627"/>
                    <a:pt x="96" y="541"/>
                    <a:pt x="96" y="501"/>
                  </a:cubicBezTo>
                  <a:cubicBezTo>
                    <a:pt x="96" y="473"/>
                    <a:pt x="37" y="488"/>
                    <a:pt x="45" y="453"/>
                  </a:cubicBezTo>
                  <a:cubicBezTo>
                    <a:pt x="53" y="429"/>
                    <a:pt x="136" y="320"/>
                    <a:pt x="144" y="288"/>
                  </a:cubicBezTo>
                  <a:cubicBezTo>
                    <a:pt x="152" y="256"/>
                    <a:pt x="112" y="216"/>
                    <a:pt x="96" y="192"/>
                  </a:cubicBezTo>
                  <a:cubicBezTo>
                    <a:pt x="80" y="168"/>
                    <a:pt x="64" y="168"/>
                    <a:pt x="48" y="144"/>
                  </a:cubicBezTo>
                  <a:cubicBezTo>
                    <a:pt x="32" y="120"/>
                    <a:pt x="8" y="72"/>
                    <a:pt x="0" y="48"/>
                  </a:cubicBezTo>
                  <a:lnTo>
                    <a:pt x="0" y="0"/>
                  </a:lnTo>
                  <a:lnTo>
                    <a:pt x="48" y="48"/>
                  </a:lnTo>
                  <a:close/>
                </a:path>
              </a:pathLst>
            </a:custGeom>
            <a:solidFill>
              <a:srgbClr val="FFFF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76" name="Freeform 130">
              <a:extLst>
                <a:ext uri="{FF2B5EF4-FFF2-40B4-BE49-F238E27FC236}">
                  <a16:creationId xmlns:a16="http://schemas.microsoft.com/office/drawing/2014/main" id="{1B2E5F6F-765B-4317-8FF2-98F7E94C387D}"/>
                </a:ext>
              </a:extLst>
            </p:cNvPr>
            <p:cNvSpPr>
              <a:spLocks noEditPoints="1"/>
            </p:cNvSpPr>
            <p:nvPr/>
          </p:nvSpPr>
          <p:spPr bwMode="invGray">
            <a:xfrm rot="-4230569">
              <a:off x="141" y="309"/>
              <a:ext cx="384" cy="377"/>
            </a:xfrm>
            <a:custGeom>
              <a:avLst/>
              <a:gdLst>
                <a:gd name="T0" fmla="*/ 0 w 2453"/>
                <a:gd name="T1" fmla="*/ 0 h 2458"/>
                <a:gd name="T2" fmla="*/ 0 w 2453"/>
                <a:gd name="T3" fmla="*/ 0 h 2458"/>
                <a:gd name="T4" fmla="*/ 0 w 2453"/>
                <a:gd name="T5" fmla="*/ 0 h 2458"/>
                <a:gd name="T6" fmla="*/ 0 w 2453"/>
                <a:gd name="T7" fmla="*/ 0 h 2458"/>
                <a:gd name="T8" fmla="*/ 0 w 2453"/>
                <a:gd name="T9" fmla="*/ 0 h 2458"/>
                <a:gd name="T10" fmla="*/ 0 w 2453"/>
                <a:gd name="T11" fmla="*/ 0 h 2458"/>
                <a:gd name="T12" fmla="*/ 0 w 2453"/>
                <a:gd name="T13" fmla="*/ 0 h 2458"/>
                <a:gd name="T14" fmla="*/ 0 w 2453"/>
                <a:gd name="T15" fmla="*/ 0 h 2458"/>
                <a:gd name="T16" fmla="*/ 0 w 2453"/>
                <a:gd name="T17" fmla="*/ 0 h 2458"/>
                <a:gd name="T18" fmla="*/ 0 w 2453"/>
                <a:gd name="T19" fmla="*/ 0 h 2458"/>
                <a:gd name="T20" fmla="*/ 0 w 2453"/>
                <a:gd name="T21" fmla="*/ 0 h 2458"/>
                <a:gd name="T22" fmla="*/ 0 w 2453"/>
                <a:gd name="T23" fmla="*/ 0 h 2458"/>
                <a:gd name="T24" fmla="*/ 0 w 2453"/>
                <a:gd name="T25" fmla="*/ 0 h 2458"/>
                <a:gd name="T26" fmla="*/ 0 w 2453"/>
                <a:gd name="T27" fmla="*/ 0 h 2458"/>
                <a:gd name="T28" fmla="*/ 0 w 2453"/>
                <a:gd name="T29" fmla="*/ 0 h 2458"/>
                <a:gd name="T30" fmla="*/ 0 w 2453"/>
                <a:gd name="T31" fmla="*/ 0 h 2458"/>
                <a:gd name="T32" fmla="*/ 0 w 2453"/>
                <a:gd name="T33" fmla="*/ 0 h 2458"/>
                <a:gd name="T34" fmla="*/ 0 w 2453"/>
                <a:gd name="T35" fmla="*/ 0 h 2458"/>
                <a:gd name="T36" fmla="*/ 0 w 2453"/>
                <a:gd name="T37" fmla="*/ 0 h 2458"/>
                <a:gd name="T38" fmla="*/ 0 w 2453"/>
                <a:gd name="T39" fmla="*/ 0 h 2458"/>
                <a:gd name="T40" fmla="*/ 0 w 2453"/>
                <a:gd name="T41" fmla="*/ 0 h 2458"/>
                <a:gd name="T42" fmla="*/ 0 w 2453"/>
                <a:gd name="T43" fmla="*/ 0 h 2458"/>
                <a:gd name="T44" fmla="*/ 0 w 2453"/>
                <a:gd name="T45" fmla="*/ 0 h 2458"/>
                <a:gd name="T46" fmla="*/ 0 w 2453"/>
                <a:gd name="T47" fmla="*/ 0 h 2458"/>
                <a:gd name="T48" fmla="*/ 0 w 2453"/>
                <a:gd name="T49" fmla="*/ 0 h 2458"/>
                <a:gd name="T50" fmla="*/ 0 w 2453"/>
                <a:gd name="T51" fmla="*/ 0 h 2458"/>
                <a:gd name="T52" fmla="*/ 0 w 2453"/>
                <a:gd name="T53" fmla="*/ 0 h 2458"/>
                <a:gd name="T54" fmla="*/ 0 w 2453"/>
                <a:gd name="T55" fmla="*/ 0 h 2458"/>
                <a:gd name="T56" fmla="*/ 0 w 2453"/>
                <a:gd name="T57" fmla="*/ 0 h 2458"/>
                <a:gd name="T58" fmla="*/ 0 w 2453"/>
                <a:gd name="T59" fmla="*/ 0 h 2458"/>
                <a:gd name="T60" fmla="*/ 0 w 2453"/>
                <a:gd name="T61" fmla="*/ 0 h 2458"/>
                <a:gd name="T62" fmla="*/ 0 w 2453"/>
                <a:gd name="T63" fmla="*/ 0 h 2458"/>
                <a:gd name="T64" fmla="*/ 0 w 2453"/>
                <a:gd name="T65" fmla="*/ 0 h 2458"/>
                <a:gd name="T66" fmla="*/ 0 w 2453"/>
                <a:gd name="T67" fmla="*/ 0 h 2458"/>
                <a:gd name="T68" fmla="*/ 0 w 2453"/>
                <a:gd name="T69" fmla="*/ 0 h 2458"/>
                <a:gd name="T70" fmla="*/ 0 w 2453"/>
                <a:gd name="T71" fmla="*/ 0 h 2458"/>
                <a:gd name="T72" fmla="*/ 0 w 2453"/>
                <a:gd name="T73" fmla="*/ 0 h 2458"/>
                <a:gd name="T74" fmla="*/ 0 w 2453"/>
                <a:gd name="T75" fmla="*/ 0 h 2458"/>
                <a:gd name="T76" fmla="*/ 0 w 2453"/>
                <a:gd name="T77" fmla="*/ 0 h 2458"/>
                <a:gd name="T78" fmla="*/ 0 w 2453"/>
                <a:gd name="T79" fmla="*/ 0 h 2458"/>
                <a:gd name="T80" fmla="*/ 0 w 2453"/>
                <a:gd name="T81" fmla="*/ 0 h 2458"/>
                <a:gd name="T82" fmla="*/ 0 w 2453"/>
                <a:gd name="T83" fmla="*/ 0 h 2458"/>
                <a:gd name="T84" fmla="*/ 0 w 2453"/>
                <a:gd name="T85" fmla="*/ 0 h 2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53" h="2458">
                  <a:moveTo>
                    <a:pt x="1229" y="0"/>
                  </a:moveTo>
                  <a:lnTo>
                    <a:pt x="1101" y="8"/>
                  </a:lnTo>
                  <a:lnTo>
                    <a:pt x="982" y="24"/>
                  </a:lnTo>
                  <a:lnTo>
                    <a:pt x="862" y="55"/>
                  </a:lnTo>
                  <a:lnTo>
                    <a:pt x="751" y="95"/>
                  </a:lnTo>
                  <a:lnTo>
                    <a:pt x="644" y="146"/>
                  </a:lnTo>
                  <a:lnTo>
                    <a:pt x="541" y="210"/>
                  </a:lnTo>
                  <a:lnTo>
                    <a:pt x="446" y="278"/>
                  </a:lnTo>
                  <a:lnTo>
                    <a:pt x="358" y="357"/>
                  </a:lnTo>
                  <a:lnTo>
                    <a:pt x="279" y="445"/>
                  </a:lnTo>
                  <a:lnTo>
                    <a:pt x="211" y="540"/>
                  </a:lnTo>
                  <a:lnTo>
                    <a:pt x="147" y="643"/>
                  </a:lnTo>
                  <a:lnTo>
                    <a:pt x="95" y="752"/>
                  </a:lnTo>
                  <a:lnTo>
                    <a:pt x="56" y="863"/>
                  </a:lnTo>
                  <a:lnTo>
                    <a:pt x="24" y="982"/>
                  </a:lnTo>
                  <a:lnTo>
                    <a:pt x="7" y="1101"/>
                  </a:lnTo>
                  <a:lnTo>
                    <a:pt x="0" y="1229"/>
                  </a:lnTo>
                  <a:lnTo>
                    <a:pt x="7" y="1352"/>
                  </a:lnTo>
                  <a:lnTo>
                    <a:pt x="24" y="1475"/>
                  </a:lnTo>
                  <a:lnTo>
                    <a:pt x="56" y="1595"/>
                  </a:lnTo>
                  <a:lnTo>
                    <a:pt x="95" y="1706"/>
                  </a:lnTo>
                  <a:lnTo>
                    <a:pt x="147" y="1813"/>
                  </a:lnTo>
                  <a:lnTo>
                    <a:pt x="211" y="1913"/>
                  </a:lnTo>
                  <a:lnTo>
                    <a:pt x="279" y="2008"/>
                  </a:lnTo>
                  <a:lnTo>
                    <a:pt x="358" y="2096"/>
                  </a:lnTo>
                  <a:lnTo>
                    <a:pt x="446" y="2176"/>
                  </a:lnTo>
                  <a:lnTo>
                    <a:pt x="541" y="2248"/>
                  </a:lnTo>
                  <a:lnTo>
                    <a:pt x="644" y="2310"/>
                  </a:lnTo>
                  <a:lnTo>
                    <a:pt x="751" y="2363"/>
                  </a:lnTo>
                  <a:lnTo>
                    <a:pt x="862" y="2402"/>
                  </a:lnTo>
                  <a:lnTo>
                    <a:pt x="982" y="2434"/>
                  </a:lnTo>
                  <a:lnTo>
                    <a:pt x="1101" y="2450"/>
                  </a:lnTo>
                  <a:lnTo>
                    <a:pt x="1229" y="2458"/>
                  </a:lnTo>
                  <a:lnTo>
                    <a:pt x="1352" y="2450"/>
                  </a:lnTo>
                  <a:lnTo>
                    <a:pt x="1476" y="2434"/>
                  </a:lnTo>
                  <a:lnTo>
                    <a:pt x="1594" y="2402"/>
                  </a:lnTo>
                  <a:lnTo>
                    <a:pt x="1705" y="2363"/>
                  </a:lnTo>
                  <a:lnTo>
                    <a:pt x="1814" y="2310"/>
                  </a:lnTo>
                  <a:lnTo>
                    <a:pt x="1913" y="2248"/>
                  </a:lnTo>
                  <a:lnTo>
                    <a:pt x="2008" y="2176"/>
                  </a:lnTo>
                  <a:lnTo>
                    <a:pt x="2096" y="2096"/>
                  </a:lnTo>
                  <a:lnTo>
                    <a:pt x="2175" y="2008"/>
                  </a:lnTo>
                  <a:lnTo>
                    <a:pt x="2243" y="1913"/>
                  </a:lnTo>
                  <a:lnTo>
                    <a:pt x="2306" y="1813"/>
                  </a:lnTo>
                  <a:lnTo>
                    <a:pt x="2358" y="1706"/>
                  </a:lnTo>
                  <a:lnTo>
                    <a:pt x="2397" y="1595"/>
                  </a:lnTo>
                  <a:lnTo>
                    <a:pt x="2430" y="1475"/>
                  </a:lnTo>
                  <a:lnTo>
                    <a:pt x="2445" y="1352"/>
                  </a:lnTo>
                  <a:lnTo>
                    <a:pt x="2453" y="1229"/>
                  </a:lnTo>
                  <a:lnTo>
                    <a:pt x="2445" y="1101"/>
                  </a:lnTo>
                  <a:lnTo>
                    <a:pt x="2430" y="982"/>
                  </a:lnTo>
                  <a:lnTo>
                    <a:pt x="2397" y="863"/>
                  </a:lnTo>
                  <a:lnTo>
                    <a:pt x="2358" y="752"/>
                  </a:lnTo>
                  <a:lnTo>
                    <a:pt x="2306" y="643"/>
                  </a:lnTo>
                  <a:lnTo>
                    <a:pt x="2243" y="540"/>
                  </a:lnTo>
                  <a:lnTo>
                    <a:pt x="2175" y="445"/>
                  </a:lnTo>
                  <a:lnTo>
                    <a:pt x="2096" y="357"/>
                  </a:lnTo>
                  <a:lnTo>
                    <a:pt x="2008" y="278"/>
                  </a:lnTo>
                  <a:lnTo>
                    <a:pt x="1913" y="210"/>
                  </a:lnTo>
                  <a:lnTo>
                    <a:pt x="1814" y="146"/>
                  </a:lnTo>
                  <a:lnTo>
                    <a:pt x="1705" y="95"/>
                  </a:lnTo>
                  <a:lnTo>
                    <a:pt x="1594" y="55"/>
                  </a:lnTo>
                  <a:lnTo>
                    <a:pt x="1476" y="24"/>
                  </a:lnTo>
                  <a:lnTo>
                    <a:pt x="1352" y="8"/>
                  </a:lnTo>
                  <a:lnTo>
                    <a:pt x="1229" y="0"/>
                  </a:lnTo>
                  <a:close/>
                  <a:moveTo>
                    <a:pt x="1324" y="2263"/>
                  </a:moveTo>
                  <a:lnTo>
                    <a:pt x="1217" y="2259"/>
                  </a:lnTo>
                  <a:lnTo>
                    <a:pt x="1113" y="2244"/>
                  </a:lnTo>
                  <a:lnTo>
                    <a:pt x="1010" y="2215"/>
                  </a:lnTo>
                  <a:lnTo>
                    <a:pt x="914" y="2180"/>
                  </a:lnTo>
                  <a:lnTo>
                    <a:pt x="823" y="2136"/>
                  </a:lnTo>
                  <a:lnTo>
                    <a:pt x="736" y="2084"/>
                  </a:lnTo>
                  <a:lnTo>
                    <a:pt x="656" y="2024"/>
                  </a:lnTo>
                  <a:lnTo>
                    <a:pt x="580" y="1957"/>
                  </a:lnTo>
                  <a:lnTo>
                    <a:pt x="512" y="1881"/>
                  </a:lnTo>
                  <a:lnTo>
                    <a:pt x="454" y="1802"/>
                  </a:lnTo>
                  <a:lnTo>
                    <a:pt x="402" y="1718"/>
                  </a:lnTo>
                  <a:lnTo>
                    <a:pt x="358" y="1626"/>
                  </a:lnTo>
                  <a:lnTo>
                    <a:pt x="322" y="1531"/>
                  </a:lnTo>
                  <a:lnTo>
                    <a:pt x="295" y="1432"/>
                  </a:lnTo>
                  <a:lnTo>
                    <a:pt x="279" y="1328"/>
                  </a:lnTo>
                  <a:lnTo>
                    <a:pt x="275" y="1221"/>
                  </a:lnTo>
                  <a:lnTo>
                    <a:pt x="279" y="1114"/>
                  </a:lnTo>
                  <a:lnTo>
                    <a:pt x="295" y="1009"/>
                  </a:lnTo>
                  <a:lnTo>
                    <a:pt x="322" y="910"/>
                  </a:lnTo>
                  <a:lnTo>
                    <a:pt x="358" y="815"/>
                  </a:lnTo>
                  <a:lnTo>
                    <a:pt x="402" y="723"/>
                  </a:lnTo>
                  <a:lnTo>
                    <a:pt x="454" y="635"/>
                  </a:lnTo>
                  <a:lnTo>
                    <a:pt x="512" y="557"/>
                  </a:lnTo>
                  <a:lnTo>
                    <a:pt x="580" y="481"/>
                  </a:lnTo>
                  <a:lnTo>
                    <a:pt x="656" y="413"/>
                  </a:lnTo>
                  <a:lnTo>
                    <a:pt x="736" y="353"/>
                  </a:lnTo>
                  <a:lnTo>
                    <a:pt x="823" y="302"/>
                  </a:lnTo>
                  <a:lnTo>
                    <a:pt x="914" y="258"/>
                  </a:lnTo>
                  <a:lnTo>
                    <a:pt x="1010" y="222"/>
                  </a:lnTo>
                  <a:lnTo>
                    <a:pt x="1113" y="195"/>
                  </a:lnTo>
                  <a:lnTo>
                    <a:pt x="1217" y="178"/>
                  </a:lnTo>
                  <a:lnTo>
                    <a:pt x="1324" y="174"/>
                  </a:lnTo>
                  <a:lnTo>
                    <a:pt x="1427" y="178"/>
                  </a:lnTo>
                  <a:lnTo>
                    <a:pt x="1530" y="195"/>
                  </a:lnTo>
                  <a:lnTo>
                    <a:pt x="1630" y="222"/>
                  </a:lnTo>
                  <a:lnTo>
                    <a:pt x="1726" y="258"/>
                  </a:lnTo>
                  <a:lnTo>
                    <a:pt x="1818" y="302"/>
                  </a:lnTo>
                  <a:lnTo>
                    <a:pt x="1901" y="353"/>
                  </a:lnTo>
                  <a:lnTo>
                    <a:pt x="1985" y="413"/>
                  </a:lnTo>
                  <a:lnTo>
                    <a:pt x="2055" y="481"/>
                  </a:lnTo>
                  <a:lnTo>
                    <a:pt x="2123" y="557"/>
                  </a:lnTo>
                  <a:lnTo>
                    <a:pt x="2183" y="635"/>
                  </a:lnTo>
                  <a:lnTo>
                    <a:pt x="2235" y="723"/>
                  </a:lnTo>
                  <a:lnTo>
                    <a:pt x="2278" y="815"/>
                  </a:lnTo>
                  <a:lnTo>
                    <a:pt x="2313" y="910"/>
                  </a:lnTo>
                  <a:lnTo>
                    <a:pt x="2342" y="1009"/>
                  </a:lnTo>
                  <a:lnTo>
                    <a:pt x="2358" y="1114"/>
                  </a:lnTo>
                  <a:lnTo>
                    <a:pt x="2362" y="1221"/>
                  </a:lnTo>
                  <a:lnTo>
                    <a:pt x="2358" y="1328"/>
                  </a:lnTo>
                  <a:lnTo>
                    <a:pt x="2342" y="1432"/>
                  </a:lnTo>
                  <a:lnTo>
                    <a:pt x="2313" y="1531"/>
                  </a:lnTo>
                  <a:lnTo>
                    <a:pt x="2278" y="1626"/>
                  </a:lnTo>
                  <a:lnTo>
                    <a:pt x="2235" y="1718"/>
                  </a:lnTo>
                  <a:lnTo>
                    <a:pt x="2183" y="1802"/>
                  </a:lnTo>
                  <a:lnTo>
                    <a:pt x="2123" y="1881"/>
                  </a:lnTo>
                  <a:lnTo>
                    <a:pt x="2055" y="1957"/>
                  </a:lnTo>
                  <a:lnTo>
                    <a:pt x="1985" y="2024"/>
                  </a:lnTo>
                  <a:lnTo>
                    <a:pt x="1901" y="2084"/>
                  </a:lnTo>
                  <a:lnTo>
                    <a:pt x="1818" y="2136"/>
                  </a:lnTo>
                  <a:lnTo>
                    <a:pt x="1726" y="2180"/>
                  </a:lnTo>
                  <a:lnTo>
                    <a:pt x="1630" y="2215"/>
                  </a:lnTo>
                  <a:lnTo>
                    <a:pt x="1530" y="2244"/>
                  </a:lnTo>
                  <a:lnTo>
                    <a:pt x="1427" y="2259"/>
                  </a:lnTo>
                  <a:lnTo>
                    <a:pt x="1324" y="2263"/>
                  </a:ln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 name="Group 131">
            <a:extLst>
              <a:ext uri="{FF2B5EF4-FFF2-40B4-BE49-F238E27FC236}">
                <a16:creationId xmlns:a16="http://schemas.microsoft.com/office/drawing/2014/main" id="{CDF5BCC6-855A-4617-9DBD-B0DA9247A0CB}"/>
              </a:ext>
            </a:extLst>
          </p:cNvPr>
          <p:cNvGrpSpPr>
            <a:grpSpLocks/>
          </p:cNvGrpSpPr>
          <p:nvPr/>
        </p:nvGrpSpPr>
        <p:grpSpPr bwMode="auto">
          <a:xfrm rot="-7824213">
            <a:off x="7815263" y="1785937"/>
            <a:ext cx="1136650" cy="1222375"/>
            <a:chOff x="173" y="1670"/>
            <a:chExt cx="676" cy="727"/>
          </a:xfrm>
        </p:grpSpPr>
        <p:sp>
          <p:nvSpPr>
            <p:cNvPr id="1056" name="Oval 132">
              <a:extLst>
                <a:ext uri="{FF2B5EF4-FFF2-40B4-BE49-F238E27FC236}">
                  <a16:creationId xmlns:a16="http://schemas.microsoft.com/office/drawing/2014/main" id="{0FE74FCC-D7AB-44BA-906D-9D010A91D66E}"/>
                </a:ext>
              </a:extLst>
            </p:cNvPr>
            <p:cNvSpPr>
              <a:spLocks noChangeArrowheads="1"/>
            </p:cNvSpPr>
            <p:nvPr/>
          </p:nvSpPr>
          <p:spPr bwMode="gray">
            <a:xfrm>
              <a:off x="468" y="1672"/>
              <a:ext cx="110" cy="105"/>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057" name="Oval 133">
              <a:extLst>
                <a:ext uri="{FF2B5EF4-FFF2-40B4-BE49-F238E27FC236}">
                  <a16:creationId xmlns:a16="http://schemas.microsoft.com/office/drawing/2014/main" id="{C5EF8F8F-73BB-4543-A700-62BD05B02270}"/>
                </a:ext>
              </a:extLst>
            </p:cNvPr>
            <p:cNvSpPr>
              <a:spLocks noChangeArrowheads="1"/>
            </p:cNvSpPr>
            <p:nvPr/>
          </p:nvSpPr>
          <p:spPr bwMode="gray">
            <a:xfrm>
              <a:off x="276" y="1957"/>
              <a:ext cx="157" cy="149"/>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058" name="Oval 134">
              <a:extLst>
                <a:ext uri="{FF2B5EF4-FFF2-40B4-BE49-F238E27FC236}">
                  <a16:creationId xmlns:a16="http://schemas.microsoft.com/office/drawing/2014/main" id="{60AD1AFD-FF0C-47C8-9AAB-97011BB037EE}"/>
                </a:ext>
              </a:extLst>
            </p:cNvPr>
            <p:cNvSpPr>
              <a:spLocks noChangeArrowheads="1"/>
            </p:cNvSpPr>
            <p:nvPr/>
          </p:nvSpPr>
          <p:spPr bwMode="gray">
            <a:xfrm>
              <a:off x="570" y="1845"/>
              <a:ext cx="117" cy="111"/>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059" name="Oval 135">
              <a:extLst>
                <a:ext uri="{FF2B5EF4-FFF2-40B4-BE49-F238E27FC236}">
                  <a16:creationId xmlns:a16="http://schemas.microsoft.com/office/drawing/2014/main" id="{44C741A0-33DA-4E71-9213-C7E53F38AE8A}"/>
                </a:ext>
              </a:extLst>
            </p:cNvPr>
            <p:cNvSpPr>
              <a:spLocks noChangeArrowheads="1"/>
            </p:cNvSpPr>
            <p:nvPr/>
          </p:nvSpPr>
          <p:spPr bwMode="gray">
            <a:xfrm>
              <a:off x="355" y="2320"/>
              <a:ext cx="78" cy="78"/>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060" name="Line 136">
              <a:extLst>
                <a:ext uri="{FF2B5EF4-FFF2-40B4-BE49-F238E27FC236}">
                  <a16:creationId xmlns:a16="http://schemas.microsoft.com/office/drawing/2014/main" id="{4298806B-7825-4454-9219-9028078A89BF}"/>
                </a:ext>
              </a:extLst>
            </p:cNvPr>
            <p:cNvSpPr>
              <a:spLocks noChangeShapeType="1"/>
            </p:cNvSpPr>
            <p:nvPr/>
          </p:nvSpPr>
          <p:spPr bwMode="gray">
            <a:xfrm>
              <a:off x="357" y="2106"/>
              <a:ext cx="0" cy="215"/>
            </a:xfrm>
            <a:prstGeom prst="line">
              <a:avLst/>
            </a:prstGeom>
            <a:noFill/>
            <a:ln w="12700">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1" name="Line 137">
              <a:extLst>
                <a:ext uri="{FF2B5EF4-FFF2-40B4-BE49-F238E27FC236}">
                  <a16:creationId xmlns:a16="http://schemas.microsoft.com/office/drawing/2014/main" id="{72FBD1E6-5712-4103-B6E6-E8E7CF6B3E84}"/>
                </a:ext>
              </a:extLst>
            </p:cNvPr>
            <p:cNvSpPr>
              <a:spLocks noChangeShapeType="1"/>
            </p:cNvSpPr>
            <p:nvPr/>
          </p:nvSpPr>
          <p:spPr bwMode="gray">
            <a:xfrm flipV="1">
              <a:off x="416" y="1926"/>
              <a:ext cx="177" cy="52"/>
            </a:xfrm>
            <a:prstGeom prst="line">
              <a:avLst/>
            </a:prstGeom>
            <a:noFill/>
            <a:ln w="9525">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2" name="Line 138">
              <a:extLst>
                <a:ext uri="{FF2B5EF4-FFF2-40B4-BE49-F238E27FC236}">
                  <a16:creationId xmlns:a16="http://schemas.microsoft.com/office/drawing/2014/main" id="{23E794D2-1FEA-4950-AC4F-418DFABFFD13}"/>
                </a:ext>
              </a:extLst>
            </p:cNvPr>
            <p:cNvSpPr>
              <a:spLocks noChangeShapeType="1"/>
            </p:cNvSpPr>
            <p:nvPr/>
          </p:nvSpPr>
          <p:spPr bwMode="gray">
            <a:xfrm flipH="1" flipV="1">
              <a:off x="552" y="1758"/>
              <a:ext cx="74" cy="93"/>
            </a:xfrm>
            <a:prstGeom prst="line">
              <a:avLst/>
            </a:prstGeom>
            <a:noFill/>
            <a:ln w="9525">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3" name="Oval 139">
              <a:extLst>
                <a:ext uri="{FF2B5EF4-FFF2-40B4-BE49-F238E27FC236}">
                  <a16:creationId xmlns:a16="http://schemas.microsoft.com/office/drawing/2014/main" id="{DE15A42C-E820-4DED-9B12-445A72B26AF6}"/>
                </a:ext>
              </a:extLst>
            </p:cNvPr>
            <p:cNvSpPr>
              <a:spLocks noChangeArrowheads="1"/>
            </p:cNvSpPr>
            <p:nvPr/>
          </p:nvSpPr>
          <p:spPr bwMode="gray">
            <a:xfrm>
              <a:off x="781" y="1771"/>
              <a:ext cx="76" cy="76"/>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064" name="Oval 140">
              <a:extLst>
                <a:ext uri="{FF2B5EF4-FFF2-40B4-BE49-F238E27FC236}">
                  <a16:creationId xmlns:a16="http://schemas.microsoft.com/office/drawing/2014/main" id="{69EF85DF-6FC6-4C7F-8727-90B3F5F5CD6F}"/>
                </a:ext>
              </a:extLst>
            </p:cNvPr>
            <p:cNvSpPr>
              <a:spLocks noChangeArrowheads="1"/>
            </p:cNvSpPr>
            <p:nvPr/>
          </p:nvSpPr>
          <p:spPr bwMode="gray">
            <a:xfrm>
              <a:off x="654" y="2070"/>
              <a:ext cx="94" cy="89"/>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065" name="Line 141">
              <a:extLst>
                <a:ext uri="{FF2B5EF4-FFF2-40B4-BE49-F238E27FC236}">
                  <a16:creationId xmlns:a16="http://schemas.microsoft.com/office/drawing/2014/main" id="{572269CF-DE4E-4DE1-9093-254C8A70CDFC}"/>
                </a:ext>
              </a:extLst>
            </p:cNvPr>
            <p:cNvSpPr>
              <a:spLocks noChangeShapeType="1"/>
            </p:cNvSpPr>
            <p:nvPr/>
          </p:nvSpPr>
          <p:spPr bwMode="gray">
            <a:xfrm>
              <a:off x="675" y="1957"/>
              <a:ext cx="25" cy="134"/>
            </a:xfrm>
            <a:prstGeom prst="line">
              <a:avLst/>
            </a:prstGeom>
            <a:noFill/>
            <a:ln w="9525">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6" name="Line 142">
              <a:extLst>
                <a:ext uri="{FF2B5EF4-FFF2-40B4-BE49-F238E27FC236}">
                  <a16:creationId xmlns:a16="http://schemas.microsoft.com/office/drawing/2014/main" id="{341EE960-EEE8-4FB3-B110-17A6775E50A2}"/>
                </a:ext>
              </a:extLst>
            </p:cNvPr>
            <p:cNvSpPr>
              <a:spLocks noChangeShapeType="1"/>
            </p:cNvSpPr>
            <p:nvPr/>
          </p:nvSpPr>
          <p:spPr bwMode="gray">
            <a:xfrm flipV="1">
              <a:off x="710" y="1806"/>
              <a:ext cx="93" cy="75"/>
            </a:xfrm>
            <a:prstGeom prst="line">
              <a:avLst/>
            </a:prstGeom>
            <a:noFill/>
            <a:ln w="9525">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7" name="Oval 143">
              <a:extLst>
                <a:ext uri="{FF2B5EF4-FFF2-40B4-BE49-F238E27FC236}">
                  <a16:creationId xmlns:a16="http://schemas.microsoft.com/office/drawing/2014/main" id="{A4417966-D425-420F-A387-65D380DC057D}"/>
                </a:ext>
              </a:extLst>
            </p:cNvPr>
            <p:cNvSpPr>
              <a:spLocks noChangeArrowheads="1"/>
            </p:cNvSpPr>
            <p:nvPr/>
          </p:nvSpPr>
          <p:spPr bwMode="gray">
            <a:xfrm>
              <a:off x="205" y="1843"/>
              <a:ext cx="76" cy="78"/>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068" name="Line 144">
              <a:extLst>
                <a:ext uri="{FF2B5EF4-FFF2-40B4-BE49-F238E27FC236}">
                  <a16:creationId xmlns:a16="http://schemas.microsoft.com/office/drawing/2014/main" id="{858E0969-2D72-4393-9E77-56CEFA49E994}"/>
                </a:ext>
              </a:extLst>
            </p:cNvPr>
            <p:cNvSpPr>
              <a:spLocks noChangeShapeType="1"/>
            </p:cNvSpPr>
            <p:nvPr/>
          </p:nvSpPr>
          <p:spPr bwMode="gray">
            <a:xfrm>
              <a:off x="222" y="1908"/>
              <a:ext cx="70" cy="70"/>
            </a:xfrm>
            <a:prstGeom prst="line">
              <a:avLst/>
            </a:prstGeom>
            <a:noFill/>
            <a:ln w="9525">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9" name="Line 145">
              <a:extLst>
                <a:ext uri="{FF2B5EF4-FFF2-40B4-BE49-F238E27FC236}">
                  <a16:creationId xmlns:a16="http://schemas.microsoft.com/office/drawing/2014/main" id="{6E1B1192-E17B-4F5D-8E48-24B6E7D9810E}"/>
                </a:ext>
              </a:extLst>
            </p:cNvPr>
            <p:cNvSpPr>
              <a:spLocks noChangeShapeType="1"/>
            </p:cNvSpPr>
            <p:nvPr/>
          </p:nvSpPr>
          <p:spPr bwMode="gray">
            <a:xfrm flipH="1">
              <a:off x="573" y="2131"/>
              <a:ext cx="127" cy="42"/>
            </a:xfrm>
            <a:prstGeom prst="line">
              <a:avLst/>
            </a:prstGeom>
            <a:noFill/>
            <a:ln w="9525">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70" name="Oval 146">
              <a:extLst>
                <a:ext uri="{FF2B5EF4-FFF2-40B4-BE49-F238E27FC236}">
                  <a16:creationId xmlns:a16="http://schemas.microsoft.com/office/drawing/2014/main" id="{1E129F87-D657-438D-954A-83AB3CF018F0}"/>
                </a:ext>
              </a:extLst>
            </p:cNvPr>
            <p:cNvSpPr>
              <a:spLocks noChangeArrowheads="1"/>
            </p:cNvSpPr>
            <p:nvPr/>
          </p:nvSpPr>
          <p:spPr bwMode="gray">
            <a:xfrm>
              <a:off x="508" y="2141"/>
              <a:ext cx="76" cy="76"/>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071" name="Line 147">
              <a:extLst>
                <a:ext uri="{FF2B5EF4-FFF2-40B4-BE49-F238E27FC236}">
                  <a16:creationId xmlns:a16="http://schemas.microsoft.com/office/drawing/2014/main" id="{438BF664-3A22-4521-848D-3D63E1B7AB47}"/>
                </a:ext>
              </a:extLst>
            </p:cNvPr>
            <p:cNvSpPr>
              <a:spLocks noChangeShapeType="1"/>
            </p:cNvSpPr>
            <p:nvPr/>
          </p:nvSpPr>
          <p:spPr bwMode="gray">
            <a:xfrm>
              <a:off x="753" y="2148"/>
              <a:ext cx="25" cy="35"/>
            </a:xfrm>
            <a:prstGeom prst="line">
              <a:avLst/>
            </a:prstGeom>
            <a:noFill/>
            <a:ln w="9525">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72" name="Oval 148">
              <a:extLst>
                <a:ext uri="{FF2B5EF4-FFF2-40B4-BE49-F238E27FC236}">
                  <a16:creationId xmlns:a16="http://schemas.microsoft.com/office/drawing/2014/main" id="{A3FDCC9B-866B-4071-8BBF-8BC5657BD715}"/>
                </a:ext>
              </a:extLst>
            </p:cNvPr>
            <p:cNvSpPr>
              <a:spLocks noChangeArrowheads="1"/>
            </p:cNvSpPr>
            <p:nvPr/>
          </p:nvSpPr>
          <p:spPr bwMode="gray">
            <a:xfrm>
              <a:off x="745" y="2190"/>
              <a:ext cx="76" cy="76"/>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grpSp>
        <p:nvGrpSpPr>
          <p:cNvPr id="7" name="Group 149">
            <a:extLst>
              <a:ext uri="{FF2B5EF4-FFF2-40B4-BE49-F238E27FC236}">
                <a16:creationId xmlns:a16="http://schemas.microsoft.com/office/drawing/2014/main" id="{E72096D0-50A9-4DD7-A850-A11B3467D338}"/>
              </a:ext>
            </a:extLst>
          </p:cNvPr>
          <p:cNvGrpSpPr>
            <a:grpSpLocks/>
          </p:cNvGrpSpPr>
          <p:nvPr/>
        </p:nvGrpSpPr>
        <p:grpSpPr bwMode="auto">
          <a:xfrm rot="6957218">
            <a:off x="8343106" y="4495007"/>
            <a:ext cx="379413" cy="381000"/>
            <a:chOff x="3312" y="1584"/>
            <a:chExt cx="677" cy="678"/>
          </a:xfrm>
        </p:grpSpPr>
        <p:sp>
          <p:nvSpPr>
            <p:cNvPr id="1041" name="Freeform 150">
              <a:extLst>
                <a:ext uri="{FF2B5EF4-FFF2-40B4-BE49-F238E27FC236}">
                  <a16:creationId xmlns:a16="http://schemas.microsoft.com/office/drawing/2014/main" id="{1613CB50-AD82-435A-BEA6-1006FED6C404}"/>
                </a:ext>
              </a:extLst>
            </p:cNvPr>
            <p:cNvSpPr>
              <a:spLocks noEditPoints="1"/>
            </p:cNvSpPr>
            <p:nvPr userDrawn="1"/>
          </p:nvSpPr>
          <p:spPr bwMode="gray">
            <a:xfrm>
              <a:off x="3312" y="1584"/>
              <a:ext cx="677" cy="678"/>
            </a:xfrm>
            <a:custGeom>
              <a:avLst/>
              <a:gdLst>
                <a:gd name="T0" fmla="*/ 0 w 2453"/>
                <a:gd name="T1" fmla="*/ 0 h 2458"/>
                <a:gd name="T2" fmla="*/ 0 w 2453"/>
                <a:gd name="T3" fmla="*/ 0 h 2458"/>
                <a:gd name="T4" fmla="*/ 0 w 2453"/>
                <a:gd name="T5" fmla="*/ 0 h 2458"/>
                <a:gd name="T6" fmla="*/ 0 w 2453"/>
                <a:gd name="T7" fmla="*/ 0 h 2458"/>
                <a:gd name="T8" fmla="*/ 0 w 2453"/>
                <a:gd name="T9" fmla="*/ 0 h 2458"/>
                <a:gd name="T10" fmla="*/ 0 w 2453"/>
                <a:gd name="T11" fmla="*/ 0 h 2458"/>
                <a:gd name="T12" fmla="*/ 0 w 2453"/>
                <a:gd name="T13" fmla="*/ 0 h 2458"/>
                <a:gd name="T14" fmla="*/ 0 w 2453"/>
                <a:gd name="T15" fmla="*/ 0 h 2458"/>
                <a:gd name="T16" fmla="*/ 0 w 2453"/>
                <a:gd name="T17" fmla="*/ 0 h 2458"/>
                <a:gd name="T18" fmla="*/ 0 w 2453"/>
                <a:gd name="T19" fmla="*/ 0 h 2458"/>
                <a:gd name="T20" fmla="*/ 0 w 2453"/>
                <a:gd name="T21" fmla="*/ 0 h 2458"/>
                <a:gd name="T22" fmla="*/ 0 w 2453"/>
                <a:gd name="T23" fmla="*/ 0 h 2458"/>
                <a:gd name="T24" fmla="*/ 0 w 2453"/>
                <a:gd name="T25" fmla="*/ 0 h 2458"/>
                <a:gd name="T26" fmla="*/ 0 w 2453"/>
                <a:gd name="T27" fmla="*/ 0 h 2458"/>
                <a:gd name="T28" fmla="*/ 0 w 2453"/>
                <a:gd name="T29" fmla="*/ 0 h 2458"/>
                <a:gd name="T30" fmla="*/ 0 w 2453"/>
                <a:gd name="T31" fmla="*/ 0 h 2458"/>
                <a:gd name="T32" fmla="*/ 0 w 2453"/>
                <a:gd name="T33" fmla="*/ 0 h 2458"/>
                <a:gd name="T34" fmla="*/ 0 w 2453"/>
                <a:gd name="T35" fmla="*/ 0 h 2458"/>
                <a:gd name="T36" fmla="*/ 0 w 2453"/>
                <a:gd name="T37" fmla="*/ 0 h 2458"/>
                <a:gd name="T38" fmla="*/ 0 w 2453"/>
                <a:gd name="T39" fmla="*/ 0 h 2458"/>
                <a:gd name="T40" fmla="*/ 0 w 2453"/>
                <a:gd name="T41" fmla="*/ 0 h 2458"/>
                <a:gd name="T42" fmla="*/ 0 w 2453"/>
                <a:gd name="T43" fmla="*/ 0 h 2458"/>
                <a:gd name="T44" fmla="*/ 0 w 2453"/>
                <a:gd name="T45" fmla="*/ 0 h 2458"/>
                <a:gd name="T46" fmla="*/ 0 w 2453"/>
                <a:gd name="T47" fmla="*/ 0 h 2458"/>
                <a:gd name="T48" fmla="*/ 0 w 2453"/>
                <a:gd name="T49" fmla="*/ 0 h 2458"/>
                <a:gd name="T50" fmla="*/ 0 w 2453"/>
                <a:gd name="T51" fmla="*/ 0 h 2458"/>
                <a:gd name="T52" fmla="*/ 0 w 2453"/>
                <a:gd name="T53" fmla="*/ 0 h 2458"/>
                <a:gd name="T54" fmla="*/ 0 w 2453"/>
                <a:gd name="T55" fmla="*/ 0 h 2458"/>
                <a:gd name="T56" fmla="*/ 0 w 2453"/>
                <a:gd name="T57" fmla="*/ 0 h 2458"/>
                <a:gd name="T58" fmla="*/ 0 w 2453"/>
                <a:gd name="T59" fmla="*/ 0 h 2458"/>
                <a:gd name="T60" fmla="*/ 0 w 2453"/>
                <a:gd name="T61" fmla="*/ 0 h 2458"/>
                <a:gd name="T62" fmla="*/ 0 w 2453"/>
                <a:gd name="T63" fmla="*/ 0 h 2458"/>
                <a:gd name="T64" fmla="*/ 0 w 2453"/>
                <a:gd name="T65" fmla="*/ 0 h 2458"/>
                <a:gd name="T66" fmla="*/ 0 w 2453"/>
                <a:gd name="T67" fmla="*/ 0 h 2458"/>
                <a:gd name="T68" fmla="*/ 0 w 2453"/>
                <a:gd name="T69" fmla="*/ 0 h 2458"/>
                <a:gd name="T70" fmla="*/ 0 w 2453"/>
                <a:gd name="T71" fmla="*/ 0 h 2458"/>
                <a:gd name="T72" fmla="*/ 0 w 2453"/>
                <a:gd name="T73" fmla="*/ 0 h 2458"/>
                <a:gd name="T74" fmla="*/ 0 w 2453"/>
                <a:gd name="T75" fmla="*/ 0 h 2458"/>
                <a:gd name="T76" fmla="*/ 0 w 2453"/>
                <a:gd name="T77" fmla="*/ 0 h 2458"/>
                <a:gd name="T78" fmla="*/ 0 w 2453"/>
                <a:gd name="T79" fmla="*/ 0 h 2458"/>
                <a:gd name="T80" fmla="*/ 0 w 2453"/>
                <a:gd name="T81" fmla="*/ 0 h 2458"/>
                <a:gd name="T82" fmla="*/ 0 w 2453"/>
                <a:gd name="T83" fmla="*/ 0 h 2458"/>
                <a:gd name="T84" fmla="*/ 0 w 2453"/>
                <a:gd name="T85" fmla="*/ 0 h 2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53" h="2458">
                  <a:moveTo>
                    <a:pt x="1229" y="0"/>
                  </a:moveTo>
                  <a:lnTo>
                    <a:pt x="1101" y="8"/>
                  </a:lnTo>
                  <a:lnTo>
                    <a:pt x="982" y="24"/>
                  </a:lnTo>
                  <a:lnTo>
                    <a:pt x="862" y="55"/>
                  </a:lnTo>
                  <a:lnTo>
                    <a:pt x="751" y="95"/>
                  </a:lnTo>
                  <a:lnTo>
                    <a:pt x="644" y="146"/>
                  </a:lnTo>
                  <a:lnTo>
                    <a:pt x="541" y="210"/>
                  </a:lnTo>
                  <a:lnTo>
                    <a:pt x="446" y="278"/>
                  </a:lnTo>
                  <a:lnTo>
                    <a:pt x="358" y="357"/>
                  </a:lnTo>
                  <a:lnTo>
                    <a:pt x="279" y="445"/>
                  </a:lnTo>
                  <a:lnTo>
                    <a:pt x="211" y="540"/>
                  </a:lnTo>
                  <a:lnTo>
                    <a:pt x="147" y="643"/>
                  </a:lnTo>
                  <a:lnTo>
                    <a:pt x="95" y="752"/>
                  </a:lnTo>
                  <a:lnTo>
                    <a:pt x="56" y="863"/>
                  </a:lnTo>
                  <a:lnTo>
                    <a:pt x="24" y="982"/>
                  </a:lnTo>
                  <a:lnTo>
                    <a:pt x="7" y="1101"/>
                  </a:lnTo>
                  <a:lnTo>
                    <a:pt x="0" y="1229"/>
                  </a:lnTo>
                  <a:lnTo>
                    <a:pt x="7" y="1352"/>
                  </a:lnTo>
                  <a:lnTo>
                    <a:pt x="24" y="1475"/>
                  </a:lnTo>
                  <a:lnTo>
                    <a:pt x="56" y="1595"/>
                  </a:lnTo>
                  <a:lnTo>
                    <a:pt x="95" y="1706"/>
                  </a:lnTo>
                  <a:lnTo>
                    <a:pt x="147" y="1813"/>
                  </a:lnTo>
                  <a:lnTo>
                    <a:pt x="211" y="1913"/>
                  </a:lnTo>
                  <a:lnTo>
                    <a:pt x="279" y="2008"/>
                  </a:lnTo>
                  <a:lnTo>
                    <a:pt x="358" y="2096"/>
                  </a:lnTo>
                  <a:lnTo>
                    <a:pt x="446" y="2176"/>
                  </a:lnTo>
                  <a:lnTo>
                    <a:pt x="541" y="2248"/>
                  </a:lnTo>
                  <a:lnTo>
                    <a:pt x="644" y="2310"/>
                  </a:lnTo>
                  <a:lnTo>
                    <a:pt x="751" y="2363"/>
                  </a:lnTo>
                  <a:lnTo>
                    <a:pt x="862" y="2402"/>
                  </a:lnTo>
                  <a:lnTo>
                    <a:pt x="982" y="2434"/>
                  </a:lnTo>
                  <a:lnTo>
                    <a:pt x="1101" y="2450"/>
                  </a:lnTo>
                  <a:lnTo>
                    <a:pt x="1229" y="2458"/>
                  </a:lnTo>
                  <a:lnTo>
                    <a:pt x="1352" y="2450"/>
                  </a:lnTo>
                  <a:lnTo>
                    <a:pt x="1476" y="2434"/>
                  </a:lnTo>
                  <a:lnTo>
                    <a:pt x="1594" y="2402"/>
                  </a:lnTo>
                  <a:lnTo>
                    <a:pt x="1705" y="2363"/>
                  </a:lnTo>
                  <a:lnTo>
                    <a:pt x="1814" y="2310"/>
                  </a:lnTo>
                  <a:lnTo>
                    <a:pt x="1913" y="2248"/>
                  </a:lnTo>
                  <a:lnTo>
                    <a:pt x="2008" y="2176"/>
                  </a:lnTo>
                  <a:lnTo>
                    <a:pt x="2096" y="2096"/>
                  </a:lnTo>
                  <a:lnTo>
                    <a:pt x="2175" y="2008"/>
                  </a:lnTo>
                  <a:lnTo>
                    <a:pt x="2243" y="1913"/>
                  </a:lnTo>
                  <a:lnTo>
                    <a:pt x="2306" y="1813"/>
                  </a:lnTo>
                  <a:lnTo>
                    <a:pt x="2358" y="1706"/>
                  </a:lnTo>
                  <a:lnTo>
                    <a:pt x="2397" y="1595"/>
                  </a:lnTo>
                  <a:lnTo>
                    <a:pt x="2430" y="1475"/>
                  </a:lnTo>
                  <a:lnTo>
                    <a:pt x="2445" y="1352"/>
                  </a:lnTo>
                  <a:lnTo>
                    <a:pt x="2453" y="1229"/>
                  </a:lnTo>
                  <a:lnTo>
                    <a:pt x="2445" y="1101"/>
                  </a:lnTo>
                  <a:lnTo>
                    <a:pt x="2430" y="982"/>
                  </a:lnTo>
                  <a:lnTo>
                    <a:pt x="2397" y="863"/>
                  </a:lnTo>
                  <a:lnTo>
                    <a:pt x="2358" y="752"/>
                  </a:lnTo>
                  <a:lnTo>
                    <a:pt x="2306" y="643"/>
                  </a:lnTo>
                  <a:lnTo>
                    <a:pt x="2243" y="540"/>
                  </a:lnTo>
                  <a:lnTo>
                    <a:pt x="2175" y="445"/>
                  </a:lnTo>
                  <a:lnTo>
                    <a:pt x="2096" y="357"/>
                  </a:lnTo>
                  <a:lnTo>
                    <a:pt x="2008" y="278"/>
                  </a:lnTo>
                  <a:lnTo>
                    <a:pt x="1913" y="210"/>
                  </a:lnTo>
                  <a:lnTo>
                    <a:pt x="1814" y="146"/>
                  </a:lnTo>
                  <a:lnTo>
                    <a:pt x="1705" y="95"/>
                  </a:lnTo>
                  <a:lnTo>
                    <a:pt x="1594" y="55"/>
                  </a:lnTo>
                  <a:lnTo>
                    <a:pt x="1476" y="24"/>
                  </a:lnTo>
                  <a:lnTo>
                    <a:pt x="1352" y="8"/>
                  </a:lnTo>
                  <a:lnTo>
                    <a:pt x="1229" y="0"/>
                  </a:lnTo>
                  <a:close/>
                  <a:moveTo>
                    <a:pt x="1324" y="2263"/>
                  </a:moveTo>
                  <a:lnTo>
                    <a:pt x="1217" y="2259"/>
                  </a:lnTo>
                  <a:lnTo>
                    <a:pt x="1113" y="2244"/>
                  </a:lnTo>
                  <a:lnTo>
                    <a:pt x="1010" y="2215"/>
                  </a:lnTo>
                  <a:lnTo>
                    <a:pt x="914" y="2180"/>
                  </a:lnTo>
                  <a:lnTo>
                    <a:pt x="823" y="2136"/>
                  </a:lnTo>
                  <a:lnTo>
                    <a:pt x="736" y="2084"/>
                  </a:lnTo>
                  <a:lnTo>
                    <a:pt x="656" y="2024"/>
                  </a:lnTo>
                  <a:lnTo>
                    <a:pt x="580" y="1957"/>
                  </a:lnTo>
                  <a:lnTo>
                    <a:pt x="512" y="1881"/>
                  </a:lnTo>
                  <a:lnTo>
                    <a:pt x="454" y="1802"/>
                  </a:lnTo>
                  <a:lnTo>
                    <a:pt x="402" y="1718"/>
                  </a:lnTo>
                  <a:lnTo>
                    <a:pt x="358" y="1626"/>
                  </a:lnTo>
                  <a:lnTo>
                    <a:pt x="322" y="1531"/>
                  </a:lnTo>
                  <a:lnTo>
                    <a:pt x="295" y="1432"/>
                  </a:lnTo>
                  <a:lnTo>
                    <a:pt x="279" y="1328"/>
                  </a:lnTo>
                  <a:lnTo>
                    <a:pt x="275" y="1221"/>
                  </a:lnTo>
                  <a:lnTo>
                    <a:pt x="279" y="1114"/>
                  </a:lnTo>
                  <a:lnTo>
                    <a:pt x="295" y="1009"/>
                  </a:lnTo>
                  <a:lnTo>
                    <a:pt x="322" y="910"/>
                  </a:lnTo>
                  <a:lnTo>
                    <a:pt x="358" y="815"/>
                  </a:lnTo>
                  <a:lnTo>
                    <a:pt x="402" y="723"/>
                  </a:lnTo>
                  <a:lnTo>
                    <a:pt x="454" y="635"/>
                  </a:lnTo>
                  <a:lnTo>
                    <a:pt x="512" y="557"/>
                  </a:lnTo>
                  <a:lnTo>
                    <a:pt x="580" y="481"/>
                  </a:lnTo>
                  <a:lnTo>
                    <a:pt x="656" y="413"/>
                  </a:lnTo>
                  <a:lnTo>
                    <a:pt x="736" y="353"/>
                  </a:lnTo>
                  <a:lnTo>
                    <a:pt x="823" y="302"/>
                  </a:lnTo>
                  <a:lnTo>
                    <a:pt x="914" y="258"/>
                  </a:lnTo>
                  <a:lnTo>
                    <a:pt x="1010" y="222"/>
                  </a:lnTo>
                  <a:lnTo>
                    <a:pt x="1113" y="195"/>
                  </a:lnTo>
                  <a:lnTo>
                    <a:pt x="1217" y="178"/>
                  </a:lnTo>
                  <a:lnTo>
                    <a:pt x="1324" y="174"/>
                  </a:lnTo>
                  <a:lnTo>
                    <a:pt x="1427" y="178"/>
                  </a:lnTo>
                  <a:lnTo>
                    <a:pt x="1530" y="195"/>
                  </a:lnTo>
                  <a:lnTo>
                    <a:pt x="1630" y="222"/>
                  </a:lnTo>
                  <a:lnTo>
                    <a:pt x="1726" y="258"/>
                  </a:lnTo>
                  <a:lnTo>
                    <a:pt x="1818" y="302"/>
                  </a:lnTo>
                  <a:lnTo>
                    <a:pt x="1901" y="353"/>
                  </a:lnTo>
                  <a:lnTo>
                    <a:pt x="1985" y="413"/>
                  </a:lnTo>
                  <a:lnTo>
                    <a:pt x="2055" y="481"/>
                  </a:lnTo>
                  <a:lnTo>
                    <a:pt x="2123" y="557"/>
                  </a:lnTo>
                  <a:lnTo>
                    <a:pt x="2183" y="635"/>
                  </a:lnTo>
                  <a:lnTo>
                    <a:pt x="2235" y="723"/>
                  </a:lnTo>
                  <a:lnTo>
                    <a:pt x="2278" y="815"/>
                  </a:lnTo>
                  <a:lnTo>
                    <a:pt x="2313" y="910"/>
                  </a:lnTo>
                  <a:lnTo>
                    <a:pt x="2342" y="1009"/>
                  </a:lnTo>
                  <a:lnTo>
                    <a:pt x="2358" y="1114"/>
                  </a:lnTo>
                  <a:lnTo>
                    <a:pt x="2362" y="1221"/>
                  </a:lnTo>
                  <a:lnTo>
                    <a:pt x="2358" y="1328"/>
                  </a:lnTo>
                  <a:lnTo>
                    <a:pt x="2342" y="1432"/>
                  </a:lnTo>
                  <a:lnTo>
                    <a:pt x="2313" y="1531"/>
                  </a:lnTo>
                  <a:lnTo>
                    <a:pt x="2278" y="1626"/>
                  </a:lnTo>
                  <a:lnTo>
                    <a:pt x="2235" y="1718"/>
                  </a:lnTo>
                  <a:lnTo>
                    <a:pt x="2183" y="1802"/>
                  </a:lnTo>
                  <a:lnTo>
                    <a:pt x="2123" y="1881"/>
                  </a:lnTo>
                  <a:lnTo>
                    <a:pt x="2055" y="1957"/>
                  </a:lnTo>
                  <a:lnTo>
                    <a:pt x="1985" y="2024"/>
                  </a:lnTo>
                  <a:lnTo>
                    <a:pt x="1901" y="2084"/>
                  </a:lnTo>
                  <a:lnTo>
                    <a:pt x="1818" y="2136"/>
                  </a:lnTo>
                  <a:lnTo>
                    <a:pt x="1726" y="2180"/>
                  </a:lnTo>
                  <a:lnTo>
                    <a:pt x="1630" y="2215"/>
                  </a:lnTo>
                  <a:lnTo>
                    <a:pt x="1530" y="2244"/>
                  </a:lnTo>
                  <a:lnTo>
                    <a:pt x="1427" y="2259"/>
                  </a:lnTo>
                  <a:lnTo>
                    <a:pt x="1324" y="2263"/>
                  </a:ln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2" name="Freeform 151">
              <a:extLst>
                <a:ext uri="{FF2B5EF4-FFF2-40B4-BE49-F238E27FC236}">
                  <a16:creationId xmlns:a16="http://schemas.microsoft.com/office/drawing/2014/main" id="{98BD8AD2-ACC3-4E0C-92D6-9F2982CCE896}"/>
                </a:ext>
              </a:extLst>
            </p:cNvPr>
            <p:cNvSpPr>
              <a:spLocks/>
            </p:cNvSpPr>
            <p:nvPr userDrawn="1"/>
          </p:nvSpPr>
          <p:spPr bwMode="gray">
            <a:xfrm rot="4749582">
              <a:off x="3264" y="1801"/>
              <a:ext cx="548" cy="215"/>
            </a:xfrm>
            <a:custGeom>
              <a:avLst/>
              <a:gdLst>
                <a:gd name="T0" fmla="*/ 0 w 1731"/>
                <a:gd name="T1" fmla="*/ 1 h 344"/>
                <a:gd name="T2" fmla="*/ 0 w 1731"/>
                <a:gd name="T3" fmla="*/ 1 h 344"/>
                <a:gd name="T4" fmla="*/ 0 w 1731"/>
                <a:gd name="T5" fmla="*/ 1 h 344"/>
                <a:gd name="T6" fmla="*/ 0 w 1731"/>
                <a:gd name="T7" fmla="*/ 1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3" name="Freeform 152">
              <a:extLst>
                <a:ext uri="{FF2B5EF4-FFF2-40B4-BE49-F238E27FC236}">
                  <a16:creationId xmlns:a16="http://schemas.microsoft.com/office/drawing/2014/main" id="{046B8904-3381-43EC-A79F-15769BA52BB3}"/>
                </a:ext>
              </a:extLst>
            </p:cNvPr>
            <p:cNvSpPr>
              <a:spLocks/>
            </p:cNvSpPr>
            <p:nvPr userDrawn="1"/>
          </p:nvSpPr>
          <p:spPr bwMode="gray">
            <a:xfrm rot="16850418" flipH="1">
              <a:off x="3526" y="1852"/>
              <a:ext cx="542" cy="212"/>
            </a:xfrm>
            <a:custGeom>
              <a:avLst/>
              <a:gdLst>
                <a:gd name="T0" fmla="*/ 0 w 1731"/>
                <a:gd name="T1" fmla="*/ 1 h 344"/>
                <a:gd name="T2" fmla="*/ 0 w 1731"/>
                <a:gd name="T3" fmla="*/ 1 h 344"/>
                <a:gd name="T4" fmla="*/ 0 w 1731"/>
                <a:gd name="T5" fmla="*/ 1 h 344"/>
                <a:gd name="T6" fmla="*/ 0 w 1731"/>
                <a:gd name="T7" fmla="*/ 1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 name="Freeform 153">
              <a:extLst>
                <a:ext uri="{FF2B5EF4-FFF2-40B4-BE49-F238E27FC236}">
                  <a16:creationId xmlns:a16="http://schemas.microsoft.com/office/drawing/2014/main" id="{F73782BA-D877-40B8-B8F5-9FE510491A53}"/>
                </a:ext>
              </a:extLst>
            </p:cNvPr>
            <p:cNvSpPr>
              <a:spLocks/>
            </p:cNvSpPr>
            <p:nvPr userDrawn="1"/>
          </p:nvSpPr>
          <p:spPr bwMode="gray">
            <a:xfrm>
              <a:off x="3703" y="1808"/>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 name="Freeform 154">
              <a:extLst>
                <a:ext uri="{FF2B5EF4-FFF2-40B4-BE49-F238E27FC236}">
                  <a16:creationId xmlns:a16="http://schemas.microsoft.com/office/drawing/2014/main" id="{1C5793E8-A584-4D13-9317-D6EEEBD85D6F}"/>
                </a:ext>
              </a:extLst>
            </p:cNvPr>
            <p:cNvSpPr>
              <a:spLocks/>
            </p:cNvSpPr>
            <p:nvPr userDrawn="1"/>
          </p:nvSpPr>
          <p:spPr bwMode="gray">
            <a:xfrm>
              <a:off x="3722" y="1751"/>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6" name="Freeform 155">
              <a:extLst>
                <a:ext uri="{FF2B5EF4-FFF2-40B4-BE49-F238E27FC236}">
                  <a16:creationId xmlns:a16="http://schemas.microsoft.com/office/drawing/2014/main" id="{99E342C2-3277-4699-B2D3-F2F986B7C6E1}"/>
                </a:ext>
              </a:extLst>
            </p:cNvPr>
            <p:cNvSpPr>
              <a:spLocks/>
            </p:cNvSpPr>
            <p:nvPr userDrawn="1"/>
          </p:nvSpPr>
          <p:spPr bwMode="gray">
            <a:xfrm>
              <a:off x="3697" y="1867"/>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7" name="Freeform 156">
              <a:extLst>
                <a:ext uri="{FF2B5EF4-FFF2-40B4-BE49-F238E27FC236}">
                  <a16:creationId xmlns:a16="http://schemas.microsoft.com/office/drawing/2014/main" id="{D14DDDCA-FF24-47A8-84C6-B4DB9557AA32}"/>
                </a:ext>
              </a:extLst>
            </p:cNvPr>
            <p:cNvSpPr>
              <a:spLocks/>
            </p:cNvSpPr>
            <p:nvPr userDrawn="1"/>
          </p:nvSpPr>
          <p:spPr bwMode="gray">
            <a:xfrm>
              <a:off x="3702" y="1896"/>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8" name="Freeform 157">
              <a:extLst>
                <a:ext uri="{FF2B5EF4-FFF2-40B4-BE49-F238E27FC236}">
                  <a16:creationId xmlns:a16="http://schemas.microsoft.com/office/drawing/2014/main" id="{8FC8699B-5989-4346-9A7F-BE09CF7B8714}"/>
                </a:ext>
              </a:extLst>
            </p:cNvPr>
            <p:cNvSpPr>
              <a:spLocks/>
            </p:cNvSpPr>
            <p:nvPr userDrawn="1"/>
          </p:nvSpPr>
          <p:spPr bwMode="gray">
            <a:xfrm>
              <a:off x="3700" y="1963"/>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9" name="Freeform 158">
              <a:extLst>
                <a:ext uri="{FF2B5EF4-FFF2-40B4-BE49-F238E27FC236}">
                  <a16:creationId xmlns:a16="http://schemas.microsoft.com/office/drawing/2014/main" id="{1261F9D5-87F5-4E33-A12A-9CE793017903}"/>
                </a:ext>
              </a:extLst>
            </p:cNvPr>
            <p:cNvSpPr>
              <a:spLocks/>
            </p:cNvSpPr>
            <p:nvPr userDrawn="1"/>
          </p:nvSpPr>
          <p:spPr bwMode="gray">
            <a:xfrm>
              <a:off x="3711" y="2000"/>
              <a:ext cx="125" cy="34"/>
            </a:xfrm>
            <a:custGeom>
              <a:avLst/>
              <a:gdLst>
                <a:gd name="T0" fmla="*/ 0 w 133"/>
                <a:gd name="T1" fmla="*/ 32 h 34"/>
                <a:gd name="T2" fmla="*/ 75 w 133"/>
                <a:gd name="T3" fmla="*/ 30 h 34"/>
                <a:gd name="T4" fmla="*/ 42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50" name="Freeform 159">
              <a:extLst>
                <a:ext uri="{FF2B5EF4-FFF2-40B4-BE49-F238E27FC236}">
                  <a16:creationId xmlns:a16="http://schemas.microsoft.com/office/drawing/2014/main" id="{1C8D24BB-84E3-40B0-A207-DFB01D32ECA4}"/>
                </a:ext>
              </a:extLst>
            </p:cNvPr>
            <p:cNvSpPr>
              <a:spLocks/>
            </p:cNvSpPr>
            <p:nvPr userDrawn="1"/>
          </p:nvSpPr>
          <p:spPr bwMode="gray">
            <a:xfrm>
              <a:off x="3498" y="1901"/>
              <a:ext cx="133" cy="40"/>
            </a:xfrm>
            <a:custGeom>
              <a:avLst/>
              <a:gdLst>
                <a:gd name="T0" fmla="*/ 0 w 133"/>
                <a:gd name="T1" fmla="*/ 108 h 34"/>
                <a:gd name="T2" fmla="*/ 122 w 133"/>
                <a:gd name="T3" fmla="*/ 104 h 34"/>
                <a:gd name="T4" fmla="*/ 68 w 133"/>
                <a:gd name="T5" fmla="*/ 29 h 34"/>
                <a:gd name="T6" fmla="*/ 0 w 133"/>
                <a:gd name="T7" fmla="*/ 108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51" name="Freeform 160">
              <a:extLst>
                <a:ext uri="{FF2B5EF4-FFF2-40B4-BE49-F238E27FC236}">
                  <a16:creationId xmlns:a16="http://schemas.microsoft.com/office/drawing/2014/main" id="{46305BCD-6E90-4D58-AD24-2E7253AB26DE}"/>
                </a:ext>
              </a:extLst>
            </p:cNvPr>
            <p:cNvSpPr>
              <a:spLocks/>
            </p:cNvSpPr>
            <p:nvPr userDrawn="1"/>
          </p:nvSpPr>
          <p:spPr bwMode="gray">
            <a:xfrm>
              <a:off x="3498" y="1794"/>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52" name="Freeform 161">
              <a:extLst>
                <a:ext uri="{FF2B5EF4-FFF2-40B4-BE49-F238E27FC236}">
                  <a16:creationId xmlns:a16="http://schemas.microsoft.com/office/drawing/2014/main" id="{87BF0DD0-9E84-4F35-908C-E1A9E5117806}"/>
                </a:ext>
              </a:extLst>
            </p:cNvPr>
            <p:cNvSpPr>
              <a:spLocks/>
            </p:cNvSpPr>
            <p:nvPr userDrawn="1"/>
          </p:nvSpPr>
          <p:spPr bwMode="gray">
            <a:xfrm>
              <a:off x="3498" y="1904"/>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53" name="Freeform 162">
              <a:extLst>
                <a:ext uri="{FF2B5EF4-FFF2-40B4-BE49-F238E27FC236}">
                  <a16:creationId xmlns:a16="http://schemas.microsoft.com/office/drawing/2014/main" id="{86821EAA-C12A-470C-8F86-6D7BC42F00A7}"/>
                </a:ext>
              </a:extLst>
            </p:cNvPr>
            <p:cNvSpPr>
              <a:spLocks/>
            </p:cNvSpPr>
            <p:nvPr userDrawn="1"/>
          </p:nvSpPr>
          <p:spPr bwMode="gray">
            <a:xfrm>
              <a:off x="3505" y="1938"/>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54" name="Freeform 163">
              <a:extLst>
                <a:ext uri="{FF2B5EF4-FFF2-40B4-BE49-F238E27FC236}">
                  <a16:creationId xmlns:a16="http://schemas.microsoft.com/office/drawing/2014/main" id="{197FEE84-8B48-43C0-9110-BBC9B2E3E277}"/>
                </a:ext>
              </a:extLst>
            </p:cNvPr>
            <p:cNvSpPr>
              <a:spLocks/>
            </p:cNvSpPr>
            <p:nvPr userDrawn="1"/>
          </p:nvSpPr>
          <p:spPr bwMode="gray">
            <a:xfrm>
              <a:off x="3488" y="2006"/>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55" name="Freeform 164">
              <a:extLst>
                <a:ext uri="{FF2B5EF4-FFF2-40B4-BE49-F238E27FC236}">
                  <a16:creationId xmlns:a16="http://schemas.microsoft.com/office/drawing/2014/main" id="{368D78F2-BC00-4646-921C-025B87E01887}"/>
                </a:ext>
              </a:extLst>
            </p:cNvPr>
            <p:cNvSpPr>
              <a:spLocks/>
            </p:cNvSpPr>
            <p:nvPr userDrawn="1"/>
          </p:nvSpPr>
          <p:spPr bwMode="gray">
            <a:xfrm>
              <a:off x="3478" y="2068"/>
              <a:ext cx="133" cy="40"/>
            </a:xfrm>
            <a:custGeom>
              <a:avLst/>
              <a:gdLst>
                <a:gd name="T0" fmla="*/ 0 w 133"/>
                <a:gd name="T1" fmla="*/ 108 h 34"/>
                <a:gd name="T2" fmla="*/ 122 w 133"/>
                <a:gd name="T3" fmla="*/ 104 h 34"/>
                <a:gd name="T4" fmla="*/ 68 w 133"/>
                <a:gd name="T5" fmla="*/ 29 h 34"/>
                <a:gd name="T6" fmla="*/ 0 w 133"/>
                <a:gd name="T7" fmla="*/ 108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 name="Rectangle 3">
            <a:extLst>
              <a:ext uri="{FF2B5EF4-FFF2-40B4-BE49-F238E27FC236}">
                <a16:creationId xmlns:a16="http://schemas.microsoft.com/office/drawing/2014/main" id="{46D4E17C-9CD6-4CDC-98D0-880F4126A100}"/>
              </a:ext>
            </a:extLst>
          </p:cNvPr>
          <p:cNvSpPr>
            <a:spLocks noGrp="1" noChangeArrowheads="1"/>
          </p:cNvSpPr>
          <p:nvPr>
            <p:ph type="body" idx="1"/>
          </p:nvPr>
        </p:nvSpPr>
        <p:spPr bwMode="gray">
          <a:xfrm>
            <a:off x="457200" y="15240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2">
            <a:extLst>
              <a:ext uri="{FF2B5EF4-FFF2-40B4-BE49-F238E27FC236}">
                <a16:creationId xmlns:a16="http://schemas.microsoft.com/office/drawing/2014/main" id="{5EC6C211-3F22-4D4C-896B-19BBD8B51288}"/>
              </a:ext>
            </a:extLst>
          </p:cNvPr>
          <p:cNvSpPr>
            <a:spLocks noGrp="1" noChangeArrowheads="1"/>
          </p:cNvSpPr>
          <p:nvPr>
            <p:ph type="title"/>
          </p:nvPr>
        </p:nvSpPr>
        <p:spPr bwMode="auto">
          <a:xfrm>
            <a:off x="914400" y="152400"/>
            <a:ext cx="77724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Tree>
  </p:cSld>
  <p:clrMap bg1="lt1" tx1="dk1" bg2="lt2" tx2="dk2" accent1="accent1" accent2="accent2" accent3="accent3" accent4="accent4" accent5="accent5" accent6="accent6" hlink="hlink" folHlink="folHlink"/>
  <p:sldLayoutIdLst>
    <p:sldLayoutId id="2147485818" r:id="rId1"/>
    <p:sldLayoutId id="2147485782" r:id="rId2"/>
    <p:sldLayoutId id="2147485783" r:id="rId3"/>
    <p:sldLayoutId id="2147485784" r:id="rId4"/>
    <p:sldLayoutId id="2147485785" r:id="rId5"/>
    <p:sldLayoutId id="2147485786" r:id="rId6"/>
    <p:sldLayoutId id="2147485787" r:id="rId7"/>
    <p:sldLayoutId id="2147485788" r:id="rId8"/>
    <p:sldLayoutId id="2147485789" r:id="rId9"/>
    <p:sldLayoutId id="2147485790" r:id="rId10"/>
    <p:sldLayoutId id="2147485791" r:id="rId11"/>
    <p:sldLayoutId id="2147485792" r:id="rId12"/>
    <p:sldLayoutId id="2147485793"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53"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9" presetClass="entr" presetSubtype="0" fill="hold" nodeType="withEffect">
                                  <p:stCondLst>
                                    <p:cond delay="0"/>
                                  </p:stCondLst>
                                  <p:childTnLst>
                                    <p:set>
                                      <p:cBhvr>
                                        <p:cTn id="36" dur="1" fill="hold">
                                          <p:stCondLst>
                                            <p:cond delay="0"/>
                                          </p:stCondLst>
                                        </p:cTn>
                                        <p:tgtEl>
                                          <p:spTgt spid="1133"/>
                                        </p:tgtEl>
                                        <p:attrNameLst>
                                          <p:attrName>style.visibility</p:attrName>
                                        </p:attrNameLst>
                                      </p:cBhvr>
                                      <p:to>
                                        <p:strVal val="visible"/>
                                      </p:to>
                                    </p:set>
                                    <p:animEffect transition="in" filter="dissolve">
                                      <p:cBhvr>
                                        <p:cTn id="37" dur="500"/>
                                        <p:tgtEl>
                                          <p:spTgt spid="1133"/>
                                        </p:tgtEl>
                                      </p:cBhvr>
                                    </p:animEffect>
                                  </p:childTnLst>
                                </p:cTn>
                              </p:par>
                              <p:par>
                                <p:cTn id="38" presetID="22" presetClass="entr" presetSubtype="4" fill="hold" grpId="0" nodeType="withEffect">
                                  <p:stCondLst>
                                    <p:cond delay="700"/>
                                  </p:stCondLst>
                                  <p:childTnLst>
                                    <p:set>
                                      <p:cBhvr>
                                        <p:cTn id="39" dur="1" fill="hold">
                                          <p:stCondLst>
                                            <p:cond delay="0"/>
                                          </p:stCondLst>
                                        </p:cTn>
                                        <p:tgtEl>
                                          <p:spTgt spid="1136"/>
                                        </p:tgtEl>
                                        <p:attrNameLst>
                                          <p:attrName>style.visibility</p:attrName>
                                        </p:attrNameLst>
                                      </p:cBhvr>
                                      <p:to>
                                        <p:strVal val="visible"/>
                                      </p:to>
                                    </p:set>
                                    <p:animEffect transition="in" filter="wipe(down)">
                                      <p:cBhvr>
                                        <p:cTn id="40" dur="500"/>
                                        <p:tgtEl>
                                          <p:spTgt spid="1136"/>
                                        </p:tgtEl>
                                      </p:cBhvr>
                                    </p:animEffect>
                                  </p:childTnLst>
                                </p:cTn>
                              </p:par>
                              <p:par>
                                <p:cTn id="41" presetID="53" presetClass="entr" presetSubtype="0" fill="hold" grpId="0" nodeType="withEffect">
                                  <p:stCondLst>
                                    <p:cond delay="1100"/>
                                  </p:stCondLst>
                                  <p:childTnLst>
                                    <p:set>
                                      <p:cBhvr>
                                        <p:cTn id="42" dur="1" fill="hold">
                                          <p:stCondLst>
                                            <p:cond delay="0"/>
                                          </p:stCondLst>
                                        </p:cTn>
                                        <p:tgtEl>
                                          <p:spTgt spid="1149"/>
                                        </p:tgtEl>
                                        <p:attrNameLst>
                                          <p:attrName>style.visibility</p:attrName>
                                        </p:attrNameLst>
                                      </p:cBhvr>
                                      <p:to>
                                        <p:strVal val="visible"/>
                                      </p:to>
                                    </p:set>
                                    <p:anim calcmode="lin" valueType="num">
                                      <p:cBhvr>
                                        <p:cTn id="43" dur="500" fill="hold"/>
                                        <p:tgtEl>
                                          <p:spTgt spid="1149"/>
                                        </p:tgtEl>
                                        <p:attrNameLst>
                                          <p:attrName>ppt_w</p:attrName>
                                        </p:attrNameLst>
                                      </p:cBhvr>
                                      <p:tavLst>
                                        <p:tav tm="0">
                                          <p:val>
                                            <p:fltVal val="0"/>
                                          </p:val>
                                        </p:tav>
                                        <p:tav tm="100000">
                                          <p:val>
                                            <p:strVal val="#ppt_w"/>
                                          </p:val>
                                        </p:tav>
                                      </p:tavLst>
                                    </p:anim>
                                    <p:anim calcmode="lin" valueType="num">
                                      <p:cBhvr>
                                        <p:cTn id="44" dur="500" fill="hold"/>
                                        <p:tgtEl>
                                          <p:spTgt spid="1149"/>
                                        </p:tgtEl>
                                        <p:attrNameLst>
                                          <p:attrName>ppt_h</p:attrName>
                                        </p:attrNameLst>
                                      </p:cBhvr>
                                      <p:tavLst>
                                        <p:tav tm="0">
                                          <p:val>
                                            <p:fltVal val="0"/>
                                          </p:val>
                                        </p:tav>
                                        <p:tav tm="100000">
                                          <p:val>
                                            <p:strVal val="#ppt_h"/>
                                          </p:val>
                                        </p:tav>
                                      </p:tavLst>
                                    </p:anim>
                                    <p:animEffect transition="in" filter="fade">
                                      <p:cBhvr>
                                        <p:cTn id="45" dur="500"/>
                                        <p:tgtEl>
                                          <p:spTgt spid="1149"/>
                                        </p:tgtEl>
                                      </p:cBhvr>
                                    </p:animEffect>
                                  </p:childTnLst>
                                </p:cTn>
                              </p:par>
                              <p:par>
                                <p:cTn id="46" presetID="22" presetClass="entr" presetSubtype="4" fill="hold" grpId="0" nodeType="withEffect">
                                  <p:stCondLst>
                                    <p:cond delay="1500"/>
                                  </p:stCondLst>
                                  <p:childTnLst>
                                    <p:set>
                                      <p:cBhvr>
                                        <p:cTn id="47" dur="1" fill="hold">
                                          <p:stCondLst>
                                            <p:cond delay="0"/>
                                          </p:stCondLst>
                                        </p:cTn>
                                        <p:tgtEl>
                                          <p:spTgt spid="1137"/>
                                        </p:tgtEl>
                                        <p:attrNameLst>
                                          <p:attrName>style.visibility</p:attrName>
                                        </p:attrNameLst>
                                      </p:cBhvr>
                                      <p:to>
                                        <p:strVal val="visible"/>
                                      </p:to>
                                    </p:set>
                                    <p:animEffect transition="in" filter="wipe(down)">
                                      <p:cBhvr>
                                        <p:cTn id="48" dur="500"/>
                                        <p:tgtEl>
                                          <p:spTgt spid="1137"/>
                                        </p:tgtEl>
                                      </p:cBhvr>
                                    </p:animEffect>
                                  </p:childTnLst>
                                </p:cTn>
                              </p:par>
                              <p:par>
                                <p:cTn id="49" presetID="53" presetClass="entr" presetSubtype="0" fill="hold" nodeType="withEffect">
                                  <p:stCondLst>
                                    <p:cond delay="210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Effect transition="in" filter="fade">
                                      <p:cBhvr>
                                        <p:cTn id="53" dur="500"/>
                                        <p:tgtEl>
                                          <p:spTgt spid="6"/>
                                        </p:tgtEl>
                                      </p:cBhvr>
                                    </p:animEffect>
                                  </p:childTnLst>
                                </p:cTn>
                              </p:par>
                              <p:par>
                                <p:cTn id="54" presetID="53" presetClass="entr" presetSubtype="0" fill="hold" nodeType="withEffect">
                                  <p:stCondLst>
                                    <p:cond delay="250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fltVal val="0"/>
                                          </p:val>
                                        </p:tav>
                                        <p:tav tm="100000">
                                          <p:val>
                                            <p:strVal val="#ppt_w"/>
                                          </p:val>
                                        </p:tav>
                                      </p:tavLst>
                                    </p:anim>
                                    <p:anim calcmode="lin" valueType="num">
                                      <p:cBhvr>
                                        <p:cTn id="57" dur="500" fill="hold"/>
                                        <p:tgtEl>
                                          <p:spTgt spid="7"/>
                                        </p:tgtEl>
                                        <p:attrNameLst>
                                          <p:attrName>ppt_h</p:attrName>
                                        </p:attrNameLst>
                                      </p:cBhvr>
                                      <p:tavLst>
                                        <p:tav tm="0">
                                          <p:val>
                                            <p:fltVal val="0"/>
                                          </p:val>
                                        </p:tav>
                                        <p:tav tm="100000">
                                          <p:val>
                                            <p:strVal val="#ppt_h"/>
                                          </p:val>
                                        </p:tav>
                                      </p:tavLst>
                                    </p:anim>
                                    <p:animEffect transition="in" filter="fade">
                                      <p:cBhvr>
                                        <p:cTn id="58" dur="500"/>
                                        <p:tgtEl>
                                          <p:spTgt spid="7"/>
                                        </p:tgtEl>
                                      </p:cBhvr>
                                    </p:animEffect>
                                  </p:childTnLst>
                                </p:cTn>
                              </p:par>
                              <p:par>
                                <p:cTn id="59" presetID="53" presetClass="entr" presetSubtype="0" fill="hold" nodeType="withEffect">
                                  <p:stCondLst>
                                    <p:cond delay="300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 grpId="0" animBg="1"/>
      <p:bldP spid="1137" grpId="0" animBg="1"/>
      <p:bldP spid="1149" grpId="0" animBg="1"/>
      <p:bldP spid="2" grpId="0" build="p">
        <p:tmplLst>
          <p:tmpl lvl="1">
            <p:tnLst>
              <p:par>
                <p:cTn presetID="42"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anim calcmode="lin" valueType="num">
                      <p:cBhvr>
                        <p:cTn dur="1000" fill="hold"/>
                        <p:tgtEl>
                          <p:spTgt spid="2"/>
                        </p:tgtEl>
                        <p:attrNameLst>
                          <p:attrName>ppt_x</p:attrName>
                        </p:attrNameLst>
                      </p:cBhvr>
                      <p:tavLst>
                        <p:tav tm="0">
                          <p:val>
                            <p:strVal val="#ppt_x"/>
                          </p:val>
                        </p:tav>
                        <p:tav tm="100000">
                          <p:val>
                            <p:strVal val="#ppt_x"/>
                          </p:val>
                        </p:tav>
                      </p:tavLst>
                    </p:anim>
                    <p:anim calcmode="lin" valueType="num">
                      <p:cBhvr>
                        <p:cTn dur="1000" fill="hold"/>
                        <p:tgtEl>
                          <p:spTgt spid="2"/>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anim calcmode="lin" valueType="num">
                      <p:cBhvr>
                        <p:cTn dur="1000" fill="hold"/>
                        <p:tgtEl>
                          <p:spTgt spid="2"/>
                        </p:tgtEl>
                        <p:attrNameLst>
                          <p:attrName>ppt_x</p:attrName>
                        </p:attrNameLst>
                      </p:cBhvr>
                      <p:tavLst>
                        <p:tav tm="0">
                          <p:val>
                            <p:strVal val="#ppt_x"/>
                          </p:val>
                        </p:tav>
                        <p:tav tm="100000">
                          <p:val>
                            <p:strVal val="#ppt_x"/>
                          </p:val>
                        </p:tav>
                      </p:tavLst>
                    </p:anim>
                    <p:anim calcmode="lin" valueType="num">
                      <p:cBhvr>
                        <p:cTn dur="1000" fill="hold"/>
                        <p:tgtEl>
                          <p:spTgt spid="2"/>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anim calcmode="lin" valueType="num">
                      <p:cBhvr>
                        <p:cTn dur="1000" fill="hold"/>
                        <p:tgtEl>
                          <p:spTgt spid="2"/>
                        </p:tgtEl>
                        <p:attrNameLst>
                          <p:attrName>ppt_x</p:attrName>
                        </p:attrNameLst>
                      </p:cBhvr>
                      <p:tavLst>
                        <p:tav tm="0">
                          <p:val>
                            <p:strVal val="#ppt_x"/>
                          </p:val>
                        </p:tav>
                        <p:tav tm="100000">
                          <p:val>
                            <p:strVal val="#ppt_x"/>
                          </p:val>
                        </p:tav>
                      </p:tavLst>
                    </p:anim>
                    <p:anim calcmode="lin" valueType="num">
                      <p:cBhvr>
                        <p:cTn dur="1000" fill="hold"/>
                        <p:tgtEl>
                          <p:spTgt spid="2"/>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anim calcmode="lin" valueType="num">
                      <p:cBhvr>
                        <p:cTn dur="1000" fill="hold"/>
                        <p:tgtEl>
                          <p:spTgt spid="2"/>
                        </p:tgtEl>
                        <p:attrNameLst>
                          <p:attrName>ppt_x</p:attrName>
                        </p:attrNameLst>
                      </p:cBhvr>
                      <p:tavLst>
                        <p:tav tm="0">
                          <p:val>
                            <p:strVal val="#ppt_x"/>
                          </p:val>
                        </p:tav>
                        <p:tav tm="100000">
                          <p:val>
                            <p:strVal val="#ppt_x"/>
                          </p:val>
                        </p:tav>
                      </p:tavLst>
                    </p:anim>
                    <p:anim calcmode="lin" valueType="num">
                      <p:cBhvr>
                        <p:cTn dur="1000" fill="hold"/>
                        <p:tgtEl>
                          <p:spTgt spid="2"/>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anim calcmode="lin" valueType="num">
                      <p:cBhvr>
                        <p:cTn dur="1000" fill="hold"/>
                        <p:tgtEl>
                          <p:spTgt spid="2"/>
                        </p:tgtEl>
                        <p:attrNameLst>
                          <p:attrName>ppt_x</p:attrName>
                        </p:attrNameLst>
                      </p:cBhvr>
                      <p:tavLst>
                        <p:tav tm="0">
                          <p:val>
                            <p:strVal val="#ppt_x"/>
                          </p:val>
                        </p:tav>
                        <p:tav tm="100000">
                          <p:val>
                            <p:strVal val="#ppt_x"/>
                          </p:val>
                        </p:tav>
                      </p:tavLst>
                    </p:anim>
                    <p:anim calcmode="lin" valueType="num">
                      <p:cBhvr>
                        <p:cTn dur="1000" fill="hold"/>
                        <p:tgtEl>
                          <p:spTgt spid="2"/>
                        </p:tgtEl>
                        <p:attrNameLst>
                          <p:attrName>ppt_y</p:attrName>
                        </p:attrNameLst>
                      </p:cBhvr>
                      <p:tavLst>
                        <p:tav tm="0">
                          <p:val>
                            <p:strVal val="#ppt_y+.1"/>
                          </p:val>
                        </p:tav>
                        <p:tav tm="100000">
                          <p:val>
                            <p:strVal val="#ppt_y"/>
                          </p:val>
                        </p:tav>
                      </p:tavLst>
                    </p:anim>
                  </p:childTnLst>
                </p:cTn>
              </p:par>
            </p:tnLst>
          </p:tmpl>
        </p:tmplLst>
      </p:bldP>
    </p:bldLst>
  </p:timing>
  <p:hf sldNum="0" hdr="0" dt="0"/>
  <p:txStyles>
    <p:titleStyle>
      <a:lvl1pPr algn="l" rtl="0" eaLnBrk="0" fontAlgn="base" hangingPunct="0">
        <a:spcBef>
          <a:spcPct val="0"/>
        </a:spcBef>
        <a:spcAft>
          <a:spcPct val="0"/>
        </a:spcAft>
        <a:defRPr sz="4000" b="1">
          <a:solidFill>
            <a:srgbClr val="FFFFFF"/>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2pPr>
      <a:lvl3pPr algn="l" rtl="0" eaLnBrk="0" fontAlgn="base" hangingPunct="0">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3pPr>
      <a:lvl4pPr algn="l" rtl="0" eaLnBrk="0" fontAlgn="base" hangingPunct="0">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4pPr>
      <a:lvl5pPr algn="l" rtl="0" eaLnBrk="0" fontAlgn="base" hangingPunct="0">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5pPr>
      <a:lvl6pPr marL="457200" algn="l" rtl="0" fontAlgn="base">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6pPr>
      <a:lvl7pPr marL="914400" algn="l" rtl="0" fontAlgn="base">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7pPr>
      <a:lvl8pPr marL="1371600" algn="l" rtl="0" fontAlgn="base">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8pPr>
      <a:lvl9pPr marL="1828800" algn="l" rtl="0" fontAlgn="base">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9pPr>
    </p:titleStyle>
    <p:bodyStyle>
      <a:lvl1pPr marL="342900" indent="-342900" algn="l" rtl="0" eaLnBrk="0" fontAlgn="base" hangingPunct="0">
        <a:spcBef>
          <a:spcPct val="20000"/>
        </a:spcBef>
        <a:spcAft>
          <a:spcPct val="0"/>
        </a:spcAft>
        <a:buClr>
          <a:schemeClr val="accent1"/>
        </a:buClr>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144E5FE-CCDE-411D-97AF-FE8A03BB5B03}"/>
              </a:ext>
            </a:extLst>
          </p:cNvPr>
          <p:cNvSpPr>
            <a:spLocks noChangeArrowheads="1"/>
          </p:cNvSpPr>
          <p:nvPr userDrawn="1"/>
        </p:nvSpPr>
        <p:spPr bwMode="hidden">
          <a:xfrm>
            <a:off x="3059113" y="5805488"/>
            <a:ext cx="6084887" cy="1052512"/>
          </a:xfrm>
          <a:prstGeom prst="rect">
            <a:avLst/>
          </a:prstGeom>
          <a:gradFill rotWithShape="1">
            <a:gsLst>
              <a:gs pos="0">
                <a:schemeClr val="accent2">
                  <a:alpha val="89000"/>
                </a:schemeClr>
              </a:gs>
              <a:gs pos="100000">
                <a:schemeClr val="accent2">
                  <a:gamma/>
                  <a:tint val="0"/>
                  <a:invGamma/>
                  <a:alpha val="67000"/>
                </a:schemeClr>
              </a:gs>
            </a:gsLst>
            <a:path path="rect">
              <a:fillToRect l="100000" t="100000"/>
            </a:path>
          </a:gradFill>
          <a:ln>
            <a:noFill/>
          </a:ln>
          <a:effectLst/>
          <a:extLst/>
        </p:spPr>
        <p:txBody>
          <a:bodyPr wrap="none" anchor="ctr"/>
          <a:lstStyle/>
          <a:p>
            <a:pPr algn="ctr">
              <a:spcBef>
                <a:spcPct val="0"/>
              </a:spcBef>
              <a:defRPr/>
            </a:pPr>
            <a:endParaRPr kumimoji="1" lang="zh-CN" altLang="zh-CN" sz="2400" b="0">
              <a:solidFill>
                <a:srgbClr val="000000"/>
              </a:solidFill>
              <a:latin typeface="Times New Roman" pitchFamily="18" charset="0"/>
            </a:endParaRPr>
          </a:p>
        </p:txBody>
      </p:sp>
      <p:sp>
        <p:nvSpPr>
          <p:cNvPr id="2051" name="Line 3">
            <a:extLst>
              <a:ext uri="{FF2B5EF4-FFF2-40B4-BE49-F238E27FC236}">
                <a16:creationId xmlns:a16="http://schemas.microsoft.com/office/drawing/2014/main" id="{6A0A3A72-6A0A-4A97-BECF-747E9EBDF2B9}"/>
              </a:ext>
            </a:extLst>
          </p:cNvPr>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52" name="Rectangle 4">
            <a:extLst>
              <a:ext uri="{FF2B5EF4-FFF2-40B4-BE49-F238E27FC236}">
                <a16:creationId xmlns:a16="http://schemas.microsoft.com/office/drawing/2014/main" id="{A8C740EA-F8E9-4E25-9B4E-5408EEEFFBFF}"/>
              </a:ext>
            </a:extLst>
          </p:cNvPr>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a:extLst>
              <a:ext uri="{FF2B5EF4-FFF2-40B4-BE49-F238E27FC236}">
                <a16:creationId xmlns:a16="http://schemas.microsoft.com/office/drawing/2014/main" id="{488919D2-EF49-481F-8F82-B86913D5D37A}"/>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defRPr sz="1000" b="0">
                <a:solidFill>
                  <a:srgbClr val="000000"/>
                </a:solidFill>
              </a:defRPr>
            </a:lvl1pPr>
          </a:lstStyle>
          <a:p>
            <a:fld id="{4C5E8C83-F7C2-4FF7-BB4B-18EDE32D64F1}" type="slidenum">
              <a:rPr lang="en-US" altLang="zh-CN"/>
              <a:pPr/>
              <a:t>‹#›</a:t>
            </a:fld>
            <a:endParaRPr lang="en-US" altLang="zh-CN"/>
          </a:p>
        </p:txBody>
      </p:sp>
      <p:grpSp>
        <p:nvGrpSpPr>
          <p:cNvPr id="2054" name="Group 7">
            <a:extLst>
              <a:ext uri="{FF2B5EF4-FFF2-40B4-BE49-F238E27FC236}">
                <a16:creationId xmlns:a16="http://schemas.microsoft.com/office/drawing/2014/main" id="{7D66F47C-42D3-4A8B-87C5-A2FE262C03EE}"/>
              </a:ext>
            </a:extLst>
          </p:cNvPr>
          <p:cNvGrpSpPr>
            <a:grpSpLocks/>
          </p:cNvGrpSpPr>
          <p:nvPr/>
        </p:nvGrpSpPr>
        <p:grpSpPr bwMode="auto">
          <a:xfrm>
            <a:off x="8153400" y="152400"/>
            <a:ext cx="792163" cy="1295400"/>
            <a:chOff x="5136" y="960"/>
            <a:chExt cx="528" cy="864"/>
          </a:xfrm>
        </p:grpSpPr>
        <p:sp>
          <p:nvSpPr>
            <p:cNvPr id="2057" name="Oval 8">
              <a:extLst>
                <a:ext uri="{FF2B5EF4-FFF2-40B4-BE49-F238E27FC236}">
                  <a16:creationId xmlns:a16="http://schemas.microsoft.com/office/drawing/2014/main" id="{683BD644-1C1F-4C24-960C-EB199474174C}"/>
                </a:ext>
              </a:extLst>
            </p:cNvPr>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58" name="Oval 9">
              <a:extLst>
                <a:ext uri="{FF2B5EF4-FFF2-40B4-BE49-F238E27FC236}">
                  <a16:creationId xmlns:a16="http://schemas.microsoft.com/office/drawing/2014/main" id="{2D3683E0-B7B7-458D-8803-B6523F02F605}"/>
                </a:ext>
              </a:extLst>
            </p:cNvPr>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59" name="Oval 10">
              <a:extLst>
                <a:ext uri="{FF2B5EF4-FFF2-40B4-BE49-F238E27FC236}">
                  <a16:creationId xmlns:a16="http://schemas.microsoft.com/office/drawing/2014/main" id="{EC702EA3-C331-4AAC-A0ED-570DAFCE53B4}"/>
                </a:ext>
              </a:extLst>
            </p:cNvPr>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60" name="Oval 11">
              <a:extLst>
                <a:ext uri="{FF2B5EF4-FFF2-40B4-BE49-F238E27FC236}">
                  <a16:creationId xmlns:a16="http://schemas.microsoft.com/office/drawing/2014/main" id="{A9B83D4E-1DC3-433E-9A84-0EEE0A9A3885}"/>
                </a:ext>
              </a:extLst>
            </p:cNvPr>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61" name="Oval 12">
              <a:extLst>
                <a:ext uri="{FF2B5EF4-FFF2-40B4-BE49-F238E27FC236}">
                  <a16:creationId xmlns:a16="http://schemas.microsoft.com/office/drawing/2014/main" id="{E30F682F-FF72-4778-A98C-A03694167D09}"/>
                </a:ext>
              </a:extLst>
            </p:cNvPr>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62" name="Oval 13">
              <a:extLst>
                <a:ext uri="{FF2B5EF4-FFF2-40B4-BE49-F238E27FC236}">
                  <a16:creationId xmlns:a16="http://schemas.microsoft.com/office/drawing/2014/main" id="{0457667E-D918-4606-87FA-90F55ED92DF9}"/>
                </a:ext>
              </a:extLst>
            </p:cNvPr>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63" name="Oval 14">
              <a:extLst>
                <a:ext uri="{FF2B5EF4-FFF2-40B4-BE49-F238E27FC236}">
                  <a16:creationId xmlns:a16="http://schemas.microsoft.com/office/drawing/2014/main" id="{CB96820C-DB64-4330-B8DC-20626334F749}"/>
                </a:ext>
              </a:extLst>
            </p:cNvPr>
            <p:cNvSpPr>
              <a:spLocks noChangeArrowheads="1"/>
            </p:cNvSpPr>
            <p:nvPr/>
          </p:nvSpPr>
          <p:spPr bwMode="auto">
            <a:xfrm>
              <a:off x="5472" y="1072"/>
              <a:ext cx="73" cy="7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64" name="Oval 15">
              <a:extLst>
                <a:ext uri="{FF2B5EF4-FFF2-40B4-BE49-F238E27FC236}">
                  <a16:creationId xmlns:a16="http://schemas.microsoft.com/office/drawing/2014/main" id="{A9F4525D-87B3-46D3-9930-1349A9F4A247}"/>
                </a:ext>
              </a:extLst>
            </p:cNvPr>
            <p:cNvSpPr>
              <a:spLocks noChangeArrowheads="1"/>
            </p:cNvSpPr>
            <p:nvPr/>
          </p:nvSpPr>
          <p:spPr bwMode="auto">
            <a:xfrm>
              <a:off x="5136" y="1184"/>
              <a:ext cx="80" cy="7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65" name="Oval 16">
              <a:extLst>
                <a:ext uri="{FF2B5EF4-FFF2-40B4-BE49-F238E27FC236}">
                  <a16:creationId xmlns:a16="http://schemas.microsoft.com/office/drawing/2014/main" id="{7CF330EB-BB7D-4E68-A821-EA213D13656D}"/>
                </a:ext>
              </a:extLst>
            </p:cNvPr>
            <p:cNvSpPr>
              <a:spLocks noChangeArrowheads="1"/>
            </p:cNvSpPr>
            <p:nvPr/>
          </p:nvSpPr>
          <p:spPr bwMode="auto">
            <a:xfrm>
              <a:off x="5248" y="1184"/>
              <a:ext cx="79" cy="7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66" name="Oval 17">
              <a:extLst>
                <a:ext uri="{FF2B5EF4-FFF2-40B4-BE49-F238E27FC236}">
                  <a16:creationId xmlns:a16="http://schemas.microsoft.com/office/drawing/2014/main" id="{74C41A91-9B46-4D5C-8AD8-1BF3148B9007}"/>
                </a:ext>
              </a:extLst>
            </p:cNvPr>
            <p:cNvSpPr>
              <a:spLocks noChangeArrowheads="1"/>
            </p:cNvSpPr>
            <p:nvPr/>
          </p:nvSpPr>
          <p:spPr bwMode="auto">
            <a:xfrm>
              <a:off x="5360" y="1184"/>
              <a:ext cx="76" cy="7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67" name="Oval 18">
              <a:extLst>
                <a:ext uri="{FF2B5EF4-FFF2-40B4-BE49-F238E27FC236}">
                  <a16:creationId xmlns:a16="http://schemas.microsoft.com/office/drawing/2014/main" id="{FD978A1B-243B-47E4-83BC-5BE320A96090}"/>
                </a:ext>
              </a:extLst>
            </p:cNvPr>
            <p:cNvSpPr>
              <a:spLocks noChangeArrowheads="1"/>
            </p:cNvSpPr>
            <p:nvPr/>
          </p:nvSpPr>
          <p:spPr bwMode="auto">
            <a:xfrm>
              <a:off x="5472" y="1184"/>
              <a:ext cx="73" cy="7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68" name="Oval 19">
              <a:extLst>
                <a:ext uri="{FF2B5EF4-FFF2-40B4-BE49-F238E27FC236}">
                  <a16:creationId xmlns:a16="http://schemas.microsoft.com/office/drawing/2014/main" id="{45A71D36-00F7-45C4-84B5-92C642B2A250}"/>
                </a:ext>
              </a:extLst>
            </p:cNvPr>
            <p:cNvSpPr>
              <a:spLocks noChangeArrowheads="1"/>
            </p:cNvSpPr>
            <p:nvPr/>
          </p:nvSpPr>
          <p:spPr bwMode="auto">
            <a:xfrm>
              <a:off x="5584" y="1184"/>
              <a:ext cx="80" cy="7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69" name="Oval 20">
              <a:extLst>
                <a:ext uri="{FF2B5EF4-FFF2-40B4-BE49-F238E27FC236}">
                  <a16:creationId xmlns:a16="http://schemas.microsoft.com/office/drawing/2014/main" id="{36CE5B06-5D3A-409D-B27B-7304E6B2FE0A}"/>
                </a:ext>
              </a:extLst>
            </p:cNvPr>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70" name="Oval 21">
              <a:extLst>
                <a:ext uri="{FF2B5EF4-FFF2-40B4-BE49-F238E27FC236}">
                  <a16:creationId xmlns:a16="http://schemas.microsoft.com/office/drawing/2014/main" id="{73B835F1-CDF1-4600-9D1D-5E5019B99A25}"/>
                </a:ext>
              </a:extLst>
            </p:cNvPr>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71" name="Oval 22">
              <a:extLst>
                <a:ext uri="{FF2B5EF4-FFF2-40B4-BE49-F238E27FC236}">
                  <a16:creationId xmlns:a16="http://schemas.microsoft.com/office/drawing/2014/main" id="{4FC6EF98-A9A6-41A8-8948-3657BE35DFC8}"/>
                </a:ext>
              </a:extLst>
            </p:cNvPr>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72" name="Oval 23">
              <a:extLst>
                <a:ext uri="{FF2B5EF4-FFF2-40B4-BE49-F238E27FC236}">
                  <a16:creationId xmlns:a16="http://schemas.microsoft.com/office/drawing/2014/main" id="{5C6C5E7A-0214-4E85-B09A-FF0902F64D4A}"/>
                </a:ext>
              </a:extLst>
            </p:cNvPr>
            <p:cNvSpPr>
              <a:spLocks noChangeArrowheads="1"/>
            </p:cNvSpPr>
            <p:nvPr/>
          </p:nvSpPr>
          <p:spPr bwMode="auto">
            <a:xfrm>
              <a:off x="5472" y="1296"/>
              <a:ext cx="73"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73" name="Oval 24">
              <a:extLst>
                <a:ext uri="{FF2B5EF4-FFF2-40B4-BE49-F238E27FC236}">
                  <a16:creationId xmlns:a16="http://schemas.microsoft.com/office/drawing/2014/main" id="{F0E765E9-B372-4B7D-9330-A0BBE6962A78}"/>
                </a:ext>
              </a:extLst>
            </p:cNvPr>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74" name="Oval 25">
              <a:extLst>
                <a:ext uri="{FF2B5EF4-FFF2-40B4-BE49-F238E27FC236}">
                  <a16:creationId xmlns:a16="http://schemas.microsoft.com/office/drawing/2014/main" id="{71FE3D4D-2A42-4297-9140-DD09A757CFD8}"/>
                </a:ext>
              </a:extLst>
            </p:cNvPr>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75" name="Oval 26">
              <a:extLst>
                <a:ext uri="{FF2B5EF4-FFF2-40B4-BE49-F238E27FC236}">
                  <a16:creationId xmlns:a16="http://schemas.microsoft.com/office/drawing/2014/main" id="{727D876A-4E9E-487A-A080-62BF44761635}"/>
                </a:ext>
              </a:extLst>
            </p:cNvPr>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76" name="Oval 27">
              <a:extLst>
                <a:ext uri="{FF2B5EF4-FFF2-40B4-BE49-F238E27FC236}">
                  <a16:creationId xmlns:a16="http://schemas.microsoft.com/office/drawing/2014/main" id="{8FF69774-C5B2-4CD3-BB68-A46424BE4DEB}"/>
                </a:ext>
              </a:extLst>
            </p:cNvPr>
            <p:cNvSpPr>
              <a:spLocks noChangeArrowheads="1"/>
            </p:cNvSpPr>
            <p:nvPr/>
          </p:nvSpPr>
          <p:spPr bwMode="auto">
            <a:xfrm>
              <a:off x="5472" y="1408"/>
              <a:ext cx="73"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77" name="Oval 28">
              <a:extLst>
                <a:ext uri="{FF2B5EF4-FFF2-40B4-BE49-F238E27FC236}">
                  <a16:creationId xmlns:a16="http://schemas.microsoft.com/office/drawing/2014/main" id="{6FE432DD-43BE-4C83-AE6E-37B1982A4220}"/>
                </a:ext>
              </a:extLst>
            </p:cNvPr>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78" name="Oval 29">
              <a:extLst>
                <a:ext uri="{FF2B5EF4-FFF2-40B4-BE49-F238E27FC236}">
                  <a16:creationId xmlns:a16="http://schemas.microsoft.com/office/drawing/2014/main" id="{10E3FC61-87B4-4506-B6D6-63BB47DF08C4}"/>
                </a:ext>
              </a:extLst>
            </p:cNvPr>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79" name="Oval 30">
              <a:extLst>
                <a:ext uri="{FF2B5EF4-FFF2-40B4-BE49-F238E27FC236}">
                  <a16:creationId xmlns:a16="http://schemas.microsoft.com/office/drawing/2014/main" id="{685A641F-95EF-4C7C-B6D2-67D34524412A}"/>
                </a:ext>
              </a:extLst>
            </p:cNvPr>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80" name="Oval 31">
              <a:extLst>
                <a:ext uri="{FF2B5EF4-FFF2-40B4-BE49-F238E27FC236}">
                  <a16:creationId xmlns:a16="http://schemas.microsoft.com/office/drawing/2014/main" id="{F2297D37-6A0C-473E-9046-78D4B146B322}"/>
                </a:ext>
              </a:extLst>
            </p:cNvPr>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81" name="Oval 32">
              <a:extLst>
                <a:ext uri="{FF2B5EF4-FFF2-40B4-BE49-F238E27FC236}">
                  <a16:creationId xmlns:a16="http://schemas.microsoft.com/office/drawing/2014/main" id="{FD60E48E-E156-4DF0-AB6D-DE177198E13C}"/>
                </a:ext>
              </a:extLst>
            </p:cNvPr>
            <p:cNvSpPr>
              <a:spLocks noChangeArrowheads="1"/>
            </p:cNvSpPr>
            <p:nvPr/>
          </p:nvSpPr>
          <p:spPr bwMode="auto">
            <a:xfrm>
              <a:off x="5472" y="1520"/>
              <a:ext cx="73"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82" name="Oval 33">
              <a:extLst>
                <a:ext uri="{FF2B5EF4-FFF2-40B4-BE49-F238E27FC236}">
                  <a16:creationId xmlns:a16="http://schemas.microsoft.com/office/drawing/2014/main" id="{569202F5-36FC-4E9D-A2A2-092EDC8E9C95}"/>
                </a:ext>
              </a:extLst>
            </p:cNvPr>
            <p:cNvSpPr>
              <a:spLocks noChangeArrowheads="1"/>
            </p:cNvSpPr>
            <p:nvPr/>
          </p:nvSpPr>
          <p:spPr bwMode="auto">
            <a:xfrm>
              <a:off x="5136" y="1632"/>
              <a:ext cx="80"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83" name="Oval 34">
              <a:extLst>
                <a:ext uri="{FF2B5EF4-FFF2-40B4-BE49-F238E27FC236}">
                  <a16:creationId xmlns:a16="http://schemas.microsoft.com/office/drawing/2014/main" id="{C08E5F6C-E665-4BD2-A7F2-021CA4C836A5}"/>
                </a:ext>
              </a:extLst>
            </p:cNvPr>
            <p:cNvSpPr>
              <a:spLocks noChangeArrowheads="1"/>
            </p:cNvSpPr>
            <p:nvPr/>
          </p:nvSpPr>
          <p:spPr bwMode="auto">
            <a:xfrm>
              <a:off x="5248" y="1632"/>
              <a:ext cx="79"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84" name="Oval 35">
              <a:extLst>
                <a:ext uri="{FF2B5EF4-FFF2-40B4-BE49-F238E27FC236}">
                  <a16:creationId xmlns:a16="http://schemas.microsoft.com/office/drawing/2014/main" id="{44918FFB-C6EC-4DE0-B3B4-C9A8889901A9}"/>
                </a:ext>
              </a:extLst>
            </p:cNvPr>
            <p:cNvSpPr>
              <a:spLocks noChangeArrowheads="1"/>
            </p:cNvSpPr>
            <p:nvPr/>
          </p:nvSpPr>
          <p:spPr bwMode="auto">
            <a:xfrm>
              <a:off x="5360" y="1632"/>
              <a:ext cx="76"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85" name="Oval 36">
              <a:extLst>
                <a:ext uri="{FF2B5EF4-FFF2-40B4-BE49-F238E27FC236}">
                  <a16:creationId xmlns:a16="http://schemas.microsoft.com/office/drawing/2014/main" id="{3EC2CF1A-E2F2-405C-B600-CCE10E00762A}"/>
                </a:ext>
              </a:extLst>
            </p:cNvPr>
            <p:cNvSpPr>
              <a:spLocks noChangeArrowheads="1"/>
            </p:cNvSpPr>
            <p:nvPr/>
          </p:nvSpPr>
          <p:spPr bwMode="auto">
            <a:xfrm>
              <a:off x="5472" y="1632"/>
              <a:ext cx="73"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86" name="Oval 37">
              <a:extLst>
                <a:ext uri="{FF2B5EF4-FFF2-40B4-BE49-F238E27FC236}">
                  <a16:creationId xmlns:a16="http://schemas.microsoft.com/office/drawing/2014/main" id="{54A4EF15-B32E-414A-BE9F-A07D0BF83036}"/>
                </a:ext>
              </a:extLst>
            </p:cNvPr>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87" name="Oval 38">
              <a:extLst>
                <a:ext uri="{FF2B5EF4-FFF2-40B4-BE49-F238E27FC236}">
                  <a16:creationId xmlns:a16="http://schemas.microsoft.com/office/drawing/2014/main" id="{652C0796-EC92-4E56-88CD-86F71708DA5D}"/>
                </a:ext>
              </a:extLst>
            </p:cNvPr>
            <p:cNvSpPr>
              <a:spLocks noChangeArrowheads="1"/>
            </p:cNvSpPr>
            <p:nvPr/>
          </p:nvSpPr>
          <p:spPr bwMode="auto">
            <a:xfrm>
              <a:off x="5472" y="1744"/>
              <a:ext cx="73"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grpSp>
      <p:sp>
        <p:nvSpPr>
          <p:cNvPr id="3111" name="Rectangle 39">
            <a:extLst>
              <a:ext uri="{FF2B5EF4-FFF2-40B4-BE49-F238E27FC236}">
                <a16:creationId xmlns:a16="http://schemas.microsoft.com/office/drawing/2014/main" id="{1597BED3-A39A-403A-9E5E-16C8CFF7C437}"/>
              </a:ext>
            </a:extLst>
          </p:cNvPr>
          <p:cNvSpPr>
            <a:spLocks noChangeArrowheads="1"/>
          </p:cNvSpPr>
          <p:nvPr userDrawn="1"/>
        </p:nvSpPr>
        <p:spPr bwMode="hidden">
          <a:xfrm>
            <a:off x="0" y="0"/>
            <a:ext cx="1179513" cy="6858000"/>
          </a:xfrm>
          <a:prstGeom prst="rect">
            <a:avLst/>
          </a:prstGeom>
          <a:gradFill rotWithShape="1">
            <a:gsLst>
              <a:gs pos="0">
                <a:schemeClr val="accent2">
                  <a:alpha val="89000"/>
                </a:schemeClr>
              </a:gs>
              <a:gs pos="100000">
                <a:schemeClr val="accent2">
                  <a:gamma/>
                  <a:tint val="0"/>
                  <a:invGamma/>
                  <a:alpha val="67000"/>
                </a:schemeClr>
              </a:gs>
            </a:gsLst>
            <a:lin ang="0" scaled="1"/>
          </a:gradFill>
          <a:ln>
            <a:noFill/>
          </a:ln>
          <a:effectLst/>
          <a:extLst/>
        </p:spPr>
        <p:txBody>
          <a:bodyPr wrap="none" anchor="ctr"/>
          <a:lstStyle/>
          <a:p>
            <a:pPr algn="ctr">
              <a:spcBef>
                <a:spcPct val="0"/>
              </a:spcBef>
              <a:defRPr/>
            </a:pPr>
            <a:endParaRPr kumimoji="1" lang="zh-CN" altLang="zh-CN" sz="2400">
              <a:solidFill>
                <a:srgbClr val="000000"/>
              </a:solidFill>
              <a:latin typeface="Times New Roman" pitchFamily="18" charset="0"/>
            </a:endParaRPr>
          </a:p>
        </p:txBody>
      </p:sp>
      <p:sp>
        <p:nvSpPr>
          <p:cNvPr id="3112" name="Rectangle 40">
            <a:extLst>
              <a:ext uri="{FF2B5EF4-FFF2-40B4-BE49-F238E27FC236}">
                <a16:creationId xmlns:a16="http://schemas.microsoft.com/office/drawing/2014/main" id="{16A91878-5B0E-48B5-B727-A3BC695F5CE2}"/>
              </a:ext>
            </a:extLst>
          </p:cNvPr>
          <p:cNvSpPr>
            <a:spLocks noGrp="1" noChangeArrowheads="1"/>
          </p:cNvSpPr>
          <p:nvPr>
            <p:ph type="ftr" sz="quarter" idx="3"/>
          </p:nvPr>
        </p:nvSpPr>
        <p:spPr bwMode="auto">
          <a:xfrm>
            <a:off x="179388" y="6400800"/>
            <a:ext cx="3744912"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defRPr sz="1600">
                <a:solidFill>
                  <a:srgbClr val="FF3300"/>
                </a:solidFill>
                <a:latin typeface="Arial" charset="0"/>
                <a:ea typeface="隶书" pitchFamily="49" charset="-122"/>
              </a:defRPr>
            </a:lvl1pPr>
          </a:lstStyle>
          <a:p>
            <a:pPr>
              <a:defRPr/>
            </a:pPr>
            <a:r>
              <a:rPr lang="zh-CN" altLang="en-US"/>
              <a:t>中华人民共和国企业所得税法讲解</a:t>
            </a:r>
          </a:p>
        </p:txBody>
      </p:sp>
    </p:spTree>
  </p:cSld>
  <p:clrMap bg1="lt1" tx1="dk1" bg2="lt2" tx2="dk2" accent1="accent1" accent2="accent2" accent3="accent3" accent4="accent4" accent5="accent5" accent6="accent6" hlink="hlink" folHlink="folHlink"/>
  <p:sldLayoutIdLst>
    <p:sldLayoutId id="2147485819" r:id="rId1"/>
    <p:sldLayoutId id="2147485820" r:id="rId2"/>
    <p:sldLayoutId id="2147485821" r:id="rId3"/>
    <p:sldLayoutId id="2147485822" r:id="rId4"/>
    <p:sldLayoutId id="2147485823" r:id="rId5"/>
    <p:sldLayoutId id="2147485824" r:id="rId6"/>
    <p:sldLayoutId id="2147485825" r:id="rId7"/>
    <p:sldLayoutId id="2147485826" r:id="rId8"/>
    <p:sldLayoutId id="2147485827" r:id="rId9"/>
    <p:sldLayoutId id="2147485828" r:id="rId10"/>
    <p:sldLayoutId id="2147485829" r:id="rId11"/>
  </p:sldLayoutIdLst>
  <p:transition/>
  <p:hf sldNum="0" hdr="0" dt="0"/>
  <p:txStyles>
    <p:titleStyle>
      <a:lvl1pPr indent="198438" algn="l" rtl="0" eaLnBrk="0" fontAlgn="base" hangingPunct="0">
        <a:spcBef>
          <a:spcPct val="0"/>
        </a:spcBef>
        <a:spcAft>
          <a:spcPct val="0"/>
        </a:spcAft>
        <a:defRPr sz="3600" b="1">
          <a:solidFill>
            <a:srgbClr val="000000"/>
          </a:solidFill>
          <a:latin typeface="+mj-lt"/>
          <a:ea typeface="+mj-ea"/>
          <a:cs typeface="+mj-cs"/>
        </a:defRPr>
      </a:lvl1pPr>
      <a:lvl2pPr indent="198438" algn="l" rtl="0" eaLnBrk="0" fontAlgn="base" hangingPunct="0">
        <a:spcBef>
          <a:spcPct val="0"/>
        </a:spcBef>
        <a:spcAft>
          <a:spcPct val="0"/>
        </a:spcAft>
        <a:defRPr sz="3600" b="1">
          <a:solidFill>
            <a:srgbClr val="000000"/>
          </a:solidFill>
          <a:latin typeface="Times New Roman" pitchFamily="18" charset="0"/>
          <a:ea typeface="宋体" charset="-122"/>
          <a:cs typeface="Times New Roman" pitchFamily="18" charset="0"/>
        </a:defRPr>
      </a:lvl2pPr>
      <a:lvl3pPr indent="198438" algn="l" rtl="0" eaLnBrk="0" fontAlgn="base" hangingPunct="0">
        <a:spcBef>
          <a:spcPct val="0"/>
        </a:spcBef>
        <a:spcAft>
          <a:spcPct val="0"/>
        </a:spcAft>
        <a:defRPr sz="3600" b="1">
          <a:solidFill>
            <a:srgbClr val="000000"/>
          </a:solidFill>
          <a:latin typeface="Times New Roman" pitchFamily="18" charset="0"/>
          <a:ea typeface="宋体" charset="-122"/>
          <a:cs typeface="Times New Roman" pitchFamily="18" charset="0"/>
        </a:defRPr>
      </a:lvl3pPr>
      <a:lvl4pPr indent="198438" algn="l" rtl="0" eaLnBrk="0" fontAlgn="base" hangingPunct="0">
        <a:spcBef>
          <a:spcPct val="0"/>
        </a:spcBef>
        <a:spcAft>
          <a:spcPct val="0"/>
        </a:spcAft>
        <a:defRPr sz="3600" b="1">
          <a:solidFill>
            <a:srgbClr val="000000"/>
          </a:solidFill>
          <a:latin typeface="Times New Roman" pitchFamily="18" charset="0"/>
          <a:ea typeface="宋体" charset="-122"/>
          <a:cs typeface="Times New Roman" pitchFamily="18" charset="0"/>
        </a:defRPr>
      </a:lvl4pPr>
      <a:lvl5pPr indent="198438" algn="l" rtl="0" eaLnBrk="0" fontAlgn="base" hangingPunct="0">
        <a:spcBef>
          <a:spcPct val="0"/>
        </a:spcBef>
        <a:spcAft>
          <a:spcPct val="0"/>
        </a:spcAft>
        <a:defRPr sz="3600" b="1">
          <a:solidFill>
            <a:srgbClr val="000000"/>
          </a:solidFill>
          <a:latin typeface="Times New Roman" pitchFamily="18" charset="0"/>
          <a:ea typeface="宋体" charset="-122"/>
          <a:cs typeface="Times New Roman" pitchFamily="18" charset="0"/>
        </a:defRPr>
      </a:lvl5pPr>
      <a:lvl6pPr marL="457200" indent="198438" algn="l" rtl="0" fontAlgn="base">
        <a:spcBef>
          <a:spcPct val="0"/>
        </a:spcBef>
        <a:spcAft>
          <a:spcPct val="0"/>
        </a:spcAft>
        <a:defRPr sz="3600" b="1">
          <a:solidFill>
            <a:srgbClr val="000000"/>
          </a:solidFill>
          <a:latin typeface="Times New Roman" pitchFamily="18" charset="0"/>
          <a:ea typeface="宋体" charset="-122"/>
          <a:cs typeface="Times New Roman" pitchFamily="18" charset="0"/>
        </a:defRPr>
      </a:lvl6pPr>
      <a:lvl7pPr marL="914400" indent="198438" algn="l" rtl="0" fontAlgn="base">
        <a:spcBef>
          <a:spcPct val="0"/>
        </a:spcBef>
        <a:spcAft>
          <a:spcPct val="0"/>
        </a:spcAft>
        <a:defRPr sz="3600" b="1">
          <a:solidFill>
            <a:srgbClr val="000000"/>
          </a:solidFill>
          <a:latin typeface="Times New Roman" pitchFamily="18" charset="0"/>
          <a:ea typeface="宋体" charset="-122"/>
          <a:cs typeface="Times New Roman" pitchFamily="18" charset="0"/>
        </a:defRPr>
      </a:lvl7pPr>
      <a:lvl8pPr marL="1371600" indent="198438" algn="l" rtl="0" fontAlgn="base">
        <a:spcBef>
          <a:spcPct val="0"/>
        </a:spcBef>
        <a:spcAft>
          <a:spcPct val="0"/>
        </a:spcAft>
        <a:defRPr sz="3600" b="1">
          <a:solidFill>
            <a:srgbClr val="000000"/>
          </a:solidFill>
          <a:latin typeface="Times New Roman" pitchFamily="18" charset="0"/>
          <a:ea typeface="宋体" charset="-122"/>
          <a:cs typeface="Times New Roman" pitchFamily="18" charset="0"/>
        </a:defRPr>
      </a:lvl8pPr>
      <a:lvl9pPr marL="1828800" indent="198438" algn="l" rtl="0" fontAlgn="base">
        <a:spcBef>
          <a:spcPct val="0"/>
        </a:spcBef>
        <a:spcAft>
          <a:spcPct val="0"/>
        </a:spcAft>
        <a:defRPr sz="3600" b="1">
          <a:solidFill>
            <a:srgbClr val="000000"/>
          </a:solidFill>
          <a:latin typeface="Times New Roman" pitchFamily="18" charset="0"/>
          <a:ea typeface="宋体" charset="-122"/>
          <a:cs typeface="Times New Roman" pitchFamily="18"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B93DCC4-6A4F-44AE-9169-1A8E58D8AFC9}"/>
              </a:ext>
            </a:extLst>
          </p:cNvPr>
          <p:cNvSpPr>
            <a:spLocks noChangeArrowheads="1"/>
          </p:cNvSpPr>
          <p:nvPr userDrawn="1"/>
        </p:nvSpPr>
        <p:spPr bwMode="hidden">
          <a:xfrm>
            <a:off x="3059113" y="5805488"/>
            <a:ext cx="6084887" cy="1052512"/>
          </a:xfrm>
          <a:prstGeom prst="rect">
            <a:avLst/>
          </a:prstGeom>
          <a:gradFill rotWithShape="1">
            <a:gsLst>
              <a:gs pos="0">
                <a:schemeClr val="accent2">
                  <a:alpha val="89000"/>
                </a:schemeClr>
              </a:gs>
              <a:gs pos="100000">
                <a:schemeClr val="accent2">
                  <a:gamma/>
                  <a:tint val="0"/>
                  <a:invGamma/>
                  <a:alpha val="67000"/>
                </a:schemeClr>
              </a:gs>
            </a:gsLst>
            <a:path path="rect">
              <a:fillToRect l="100000" t="100000"/>
            </a:path>
          </a:gradFill>
          <a:ln>
            <a:noFill/>
          </a:ln>
          <a:effectLst/>
          <a:extLst/>
        </p:spPr>
        <p:txBody>
          <a:bodyPr wrap="none" anchor="ctr"/>
          <a:lstStyle/>
          <a:p>
            <a:pPr algn="ctr">
              <a:spcBef>
                <a:spcPct val="0"/>
              </a:spcBef>
              <a:defRPr/>
            </a:pPr>
            <a:endParaRPr kumimoji="1" lang="zh-CN" altLang="zh-CN" sz="2400" b="0">
              <a:solidFill>
                <a:srgbClr val="000000"/>
              </a:solidFill>
              <a:latin typeface="Times New Roman" pitchFamily="18" charset="0"/>
            </a:endParaRPr>
          </a:p>
        </p:txBody>
      </p:sp>
      <p:sp>
        <p:nvSpPr>
          <p:cNvPr id="3075" name="Line 3">
            <a:extLst>
              <a:ext uri="{FF2B5EF4-FFF2-40B4-BE49-F238E27FC236}">
                <a16:creationId xmlns:a16="http://schemas.microsoft.com/office/drawing/2014/main" id="{4C145846-60D0-46B1-9D1C-D84ED2FC55C1}"/>
              </a:ext>
            </a:extLst>
          </p:cNvPr>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6" name="Rectangle 4">
            <a:extLst>
              <a:ext uri="{FF2B5EF4-FFF2-40B4-BE49-F238E27FC236}">
                <a16:creationId xmlns:a16="http://schemas.microsoft.com/office/drawing/2014/main" id="{7A1DB047-C385-4575-82DC-6F2E6DB4C5E3}"/>
              </a:ext>
            </a:extLst>
          </p:cNvPr>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a:extLst>
              <a:ext uri="{FF2B5EF4-FFF2-40B4-BE49-F238E27FC236}">
                <a16:creationId xmlns:a16="http://schemas.microsoft.com/office/drawing/2014/main" id="{372764C1-C6DC-4DDA-B652-1C4A64AFCF0B}"/>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defRPr sz="1000" b="0">
                <a:solidFill>
                  <a:srgbClr val="000000"/>
                </a:solidFill>
              </a:defRPr>
            </a:lvl1pPr>
          </a:lstStyle>
          <a:p>
            <a:fld id="{90737EBA-5357-4E81-B83B-0BD9F30E5A1B}" type="slidenum">
              <a:rPr lang="en-US" altLang="zh-CN"/>
              <a:pPr/>
              <a:t>‹#›</a:t>
            </a:fld>
            <a:endParaRPr lang="en-US" altLang="zh-CN"/>
          </a:p>
        </p:txBody>
      </p:sp>
      <p:grpSp>
        <p:nvGrpSpPr>
          <p:cNvPr id="2" name="Group 7">
            <a:extLst>
              <a:ext uri="{FF2B5EF4-FFF2-40B4-BE49-F238E27FC236}">
                <a16:creationId xmlns:a16="http://schemas.microsoft.com/office/drawing/2014/main" id="{10070EDB-5A44-4DA3-8883-541D4791A80B}"/>
              </a:ext>
            </a:extLst>
          </p:cNvPr>
          <p:cNvGrpSpPr>
            <a:grpSpLocks/>
          </p:cNvGrpSpPr>
          <p:nvPr/>
        </p:nvGrpSpPr>
        <p:grpSpPr bwMode="auto">
          <a:xfrm>
            <a:off x="8153400" y="152400"/>
            <a:ext cx="792163" cy="1295400"/>
            <a:chOff x="5136" y="960"/>
            <a:chExt cx="528" cy="864"/>
          </a:xfrm>
        </p:grpSpPr>
        <p:sp>
          <p:nvSpPr>
            <p:cNvPr id="3081" name="Oval 8">
              <a:extLst>
                <a:ext uri="{FF2B5EF4-FFF2-40B4-BE49-F238E27FC236}">
                  <a16:creationId xmlns:a16="http://schemas.microsoft.com/office/drawing/2014/main" id="{96B921DC-C93A-4155-B837-8A522A4657EF}"/>
                </a:ext>
              </a:extLst>
            </p:cNvPr>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82" name="Oval 9">
              <a:extLst>
                <a:ext uri="{FF2B5EF4-FFF2-40B4-BE49-F238E27FC236}">
                  <a16:creationId xmlns:a16="http://schemas.microsoft.com/office/drawing/2014/main" id="{17835E6D-A880-414D-8A0B-8999A8D09E7E}"/>
                </a:ext>
              </a:extLst>
            </p:cNvPr>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83" name="Oval 10">
              <a:extLst>
                <a:ext uri="{FF2B5EF4-FFF2-40B4-BE49-F238E27FC236}">
                  <a16:creationId xmlns:a16="http://schemas.microsoft.com/office/drawing/2014/main" id="{A433F9CD-7CCC-473A-B1CF-3A8003C16EDC}"/>
                </a:ext>
              </a:extLst>
            </p:cNvPr>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84" name="Oval 11">
              <a:extLst>
                <a:ext uri="{FF2B5EF4-FFF2-40B4-BE49-F238E27FC236}">
                  <a16:creationId xmlns:a16="http://schemas.microsoft.com/office/drawing/2014/main" id="{0DBB9501-D255-4A25-ADA0-4642E0A1311E}"/>
                </a:ext>
              </a:extLst>
            </p:cNvPr>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85" name="Oval 12">
              <a:extLst>
                <a:ext uri="{FF2B5EF4-FFF2-40B4-BE49-F238E27FC236}">
                  <a16:creationId xmlns:a16="http://schemas.microsoft.com/office/drawing/2014/main" id="{31BDB27E-C740-4455-80A9-9788C48F66C8}"/>
                </a:ext>
              </a:extLst>
            </p:cNvPr>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86" name="Oval 13">
              <a:extLst>
                <a:ext uri="{FF2B5EF4-FFF2-40B4-BE49-F238E27FC236}">
                  <a16:creationId xmlns:a16="http://schemas.microsoft.com/office/drawing/2014/main" id="{BA52595B-63F9-4E83-897A-659A793BEC05}"/>
                </a:ext>
              </a:extLst>
            </p:cNvPr>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87" name="Oval 14">
              <a:extLst>
                <a:ext uri="{FF2B5EF4-FFF2-40B4-BE49-F238E27FC236}">
                  <a16:creationId xmlns:a16="http://schemas.microsoft.com/office/drawing/2014/main" id="{F267B36D-BEB4-444B-A500-E49A91CC060E}"/>
                </a:ext>
              </a:extLst>
            </p:cNvPr>
            <p:cNvSpPr>
              <a:spLocks noChangeArrowheads="1"/>
            </p:cNvSpPr>
            <p:nvPr/>
          </p:nvSpPr>
          <p:spPr bwMode="auto">
            <a:xfrm>
              <a:off x="5472" y="1072"/>
              <a:ext cx="73" cy="7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88" name="Oval 15">
              <a:extLst>
                <a:ext uri="{FF2B5EF4-FFF2-40B4-BE49-F238E27FC236}">
                  <a16:creationId xmlns:a16="http://schemas.microsoft.com/office/drawing/2014/main" id="{34CBFF29-BFBD-43E5-9809-9CB775C83802}"/>
                </a:ext>
              </a:extLst>
            </p:cNvPr>
            <p:cNvSpPr>
              <a:spLocks noChangeArrowheads="1"/>
            </p:cNvSpPr>
            <p:nvPr/>
          </p:nvSpPr>
          <p:spPr bwMode="auto">
            <a:xfrm>
              <a:off x="5136" y="1184"/>
              <a:ext cx="80" cy="7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89" name="Oval 16">
              <a:extLst>
                <a:ext uri="{FF2B5EF4-FFF2-40B4-BE49-F238E27FC236}">
                  <a16:creationId xmlns:a16="http://schemas.microsoft.com/office/drawing/2014/main" id="{65880D6A-FF5E-45AB-9E8F-18E71C6EB441}"/>
                </a:ext>
              </a:extLst>
            </p:cNvPr>
            <p:cNvSpPr>
              <a:spLocks noChangeArrowheads="1"/>
            </p:cNvSpPr>
            <p:nvPr/>
          </p:nvSpPr>
          <p:spPr bwMode="auto">
            <a:xfrm>
              <a:off x="5248" y="1184"/>
              <a:ext cx="79" cy="7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90" name="Oval 17">
              <a:extLst>
                <a:ext uri="{FF2B5EF4-FFF2-40B4-BE49-F238E27FC236}">
                  <a16:creationId xmlns:a16="http://schemas.microsoft.com/office/drawing/2014/main" id="{DDA41041-E25A-4788-8174-09BB5B1241C4}"/>
                </a:ext>
              </a:extLst>
            </p:cNvPr>
            <p:cNvSpPr>
              <a:spLocks noChangeArrowheads="1"/>
            </p:cNvSpPr>
            <p:nvPr/>
          </p:nvSpPr>
          <p:spPr bwMode="auto">
            <a:xfrm>
              <a:off x="5360" y="1184"/>
              <a:ext cx="76" cy="7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91" name="Oval 18">
              <a:extLst>
                <a:ext uri="{FF2B5EF4-FFF2-40B4-BE49-F238E27FC236}">
                  <a16:creationId xmlns:a16="http://schemas.microsoft.com/office/drawing/2014/main" id="{264029CE-1C8D-41B2-84D8-DE18E2007F02}"/>
                </a:ext>
              </a:extLst>
            </p:cNvPr>
            <p:cNvSpPr>
              <a:spLocks noChangeArrowheads="1"/>
            </p:cNvSpPr>
            <p:nvPr/>
          </p:nvSpPr>
          <p:spPr bwMode="auto">
            <a:xfrm>
              <a:off x="5472" y="1184"/>
              <a:ext cx="73" cy="7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92" name="Oval 19">
              <a:extLst>
                <a:ext uri="{FF2B5EF4-FFF2-40B4-BE49-F238E27FC236}">
                  <a16:creationId xmlns:a16="http://schemas.microsoft.com/office/drawing/2014/main" id="{4A33B797-61F0-453A-9CDD-E999CCB3332A}"/>
                </a:ext>
              </a:extLst>
            </p:cNvPr>
            <p:cNvSpPr>
              <a:spLocks noChangeArrowheads="1"/>
            </p:cNvSpPr>
            <p:nvPr/>
          </p:nvSpPr>
          <p:spPr bwMode="auto">
            <a:xfrm>
              <a:off x="5584" y="1184"/>
              <a:ext cx="80" cy="7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93" name="Oval 20">
              <a:extLst>
                <a:ext uri="{FF2B5EF4-FFF2-40B4-BE49-F238E27FC236}">
                  <a16:creationId xmlns:a16="http://schemas.microsoft.com/office/drawing/2014/main" id="{E80498BB-A9D1-4C96-9ED3-6CAD071C890F}"/>
                </a:ext>
              </a:extLst>
            </p:cNvPr>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94" name="Oval 21">
              <a:extLst>
                <a:ext uri="{FF2B5EF4-FFF2-40B4-BE49-F238E27FC236}">
                  <a16:creationId xmlns:a16="http://schemas.microsoft.com/office/drawing/2014/main" id="{223A3371-7DF5-4986-AE17-18E3921D7F7E}"/>
                </a:ext>
              </a:extLst>
            </p:cNvPr>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95" name="Oval 22">
              <a:extLst>
                <a:ext uri="{FF2B5EF4-FFF2-40B4-BE49-F238E27FC236}">
                  <a16:creationId xmlns:a16="http://schemas.microsoft.com/office/drawing/2014/main" id="{BB79C4CE-33F0-4936-813D-AB19D86A50A4}"/>
                </a:ext>
              </a:extLst>
            </p:cNvPr>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96" name="Oval 23">
              <a:extLst>
                <a:ext uri="{FF2B5EF4-FFF2-40B4-BE49-F238E27FC236}">
                  <a16:creationId xmlns:a16="http://schemas.microsoft.com/office/drawing/2014/main" id="{CF8B5928-238E-42DF-B9F1-D8F296E5E21D}"/>
                </a:ext>
              </a:extLst>
            </p:cNvPr>
            <p:cNvSpPr>
              <a:spLocks noChangeArrowheads="1"/>
            </p:cNvSpPr>
            <p:nvPr/>
          </p:nvSpPr>
          <p:spPr bwMode="auto">
            <a:xfrm>
              <a:off x="5472" y="1296"/>
              <a:ext cx="73"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97" name="Oval 24">
              <a:extLst>
                <a:ext uri="{FF2B5EF4-FFF2-40B4-BE49-F238E27FC236}">
                  <a16:creationId xmlns:a16="http://schemas.microsoft.com/office/drawing/2014/main" id="{67D4C0C5-F347-4F96-B278-C237383E0AAB}"/>
                </a:ext>
              </a:extLst>
            </p:cNvPr>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98" name="Oval 25">
              <a:extLst>
                <a:ext uri="{FF2B5EF4-FFF2-40B4-BE49-F238E27FC236}">
                  <a16:creationId xmlns:a16="http://schemas.microsoft.com/office/drawing/2014/main" id="{4CAFAC52-9D2C-4119-8DBC-08C3C8CFE455}"/>
                </a:ext>
              </a:extLst>
            </p:cNvPr>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99" name="Oval 26">
              <a:extLst>
                <a:ext uri="{FF2B5EF4-FFF2-40B4-BE49-F238E27FC236}">
                  <a16:creationId xmlns:a16="http://schemas.microsoft.com/office/drawing/2014/main" id="{A2157131-71E9-45A5-8CB5-79132CDEDD07}"/>
                </a:ext>
              </a:extLst>
            </p:cNvPr>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00" name="Oval 27">
              <a:extLst>
                <a:ext uri="{FF2B5EF4-FFF2-40B4-BE49-F238E27FC236}">
                  <a16:creationId xmlns:a16="http://schemas.microsoft.com/office/drawing/2014/main" id="{8797F419-9FEB-40AA-9E20-B549F13137BE}"/>
                </a:ext>
              </a:extLst>
            </p:cNvPr>
            <p:cNvSpPr>
              <a:spLocks noChangeArrowheads="1"/>
            </p:cNvSpPr>
            <p:nvPr/>
          </p:nvSpPr>
          <p:spPr bwMode="auto">
            <a:xfrm>
              <a:off x="5472" y="1408"/>
              <a:ext cx="73"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01" name="Oval 28">
              <a:extLst>
                <a:ext uri="{FF2B5EF4-FFF2-40B4-BE49-F238E27FC236}">
                  <a16:creationId xmlns:a16="http://schemas.microsoft.com/office/drawing/2014/main" id="{C2525A7A-F417-4F76-8DD6-743495518750}"/>
                </a:ext>
              </a:extLst>
            </p:cNvPr>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02" name="Oval 29">
              <a:extLst>
                <a:ext uri="{FF2B5EF4-FFF2-40B4-BE49-F238E27FC236}">
                  <a16:creationId xmlns:a16="http://schemas.microsoft.com/office/drawing/2014/main" id="{66BE0AA7-77EF-4709-A070-7A8B48AFCC9B}"/>
                </a:ext>
              </a:extLst>
            </p:cNvPr>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03" name="Oval 30">
              <a:extLst>
                <a:ext uri="{FF2B5EF4-FFF2-40B4-BE49-F238E27FC236}">
                  <a16:creationId xmlns:a16="http://schemas.microsoft.com/office/drawing/2014/main" id="{3D1C8C93-1601-478B-B05C-20CAF533E676}"/>
                </a:ext>
              </a:extLst>
            </p:cNvPr>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04" name="Oval 31">
              <a:extLst>
                <a:ext uri="{FF2B5EF4-FFF2-40B4-BE49-F238E27FC236}">
                  <a16:creationId xmlns:a16="http://schemas.microsoft.com/office/drawing/2014/main" id="{A4CDFC26-1C98-4699-A673-9AB1AFB52F35}"/>
                </a:ext>
              </a:extLst>
            </p:cNvPr>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05" name="Oval 32">
              <a:extLst>
                <a:ext uri="{FF2B5EF4-FFF2-40B4-BE49-F238E27FC236}">
                  <a16:creationId xmlns:a16="http://schemas.microsoft.com/office/drawing/2014/main" id="{6110341C-72D2-4651-B838-E0AB1471AB61}"/>
                </a:ext>
              </a:extLst>
            </p:cNvPr>
            <p:cNvSpPr>
              <a:spLocks noChangeArrowheads="1"/>
            </p:cNvSpPr>
            <p:nvPr/>
          </p:nvSpPr>
          <p:spPr bwMode="auto">
            <a:xfrm>
              <a:off x="5472" y="1520"/>
              <a:ext cx="73"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06" name="Oval 33">
              <a:extLst>
                <a:ext uri="{FF2B5EF4-FFF2-40B4-BE49-F238E27FC236}">
                  <a16:creationId xmlns:a16="http://schemas.microsoft.com/office/drawing/2014/main" id="{D867E366-DD93-41F2-85E1-3E2EB08C5D9C}"/>
                </a:ext>
              </a:extLst>
            </p:cNvPr>
            <p:cNvSpPr>
              <a:spLocks noChangeArrowheads="1"/>
            </p:cNvSpPr>
            <p:nvPr/>
          </p:nvSpPr>
          <p:spPr bwMode="auto">
            <a:xfrm>
              <a:off x="5136" y="1632"/>
              <a:ext cx="80"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07" name="Oval 34">
              <a:extLst>
                <a:ext uri="{FF2B5EF4-FFF2-40B4-BE49-F238E27FC236}">
                  <a16:creationId xmlns:a16="http://schemas.microsoft.com/office/drawing/2014/main" id="{7F6DEFE7-80AB-445C-BCB7-6A29F4FA0CDA}"/>
                </a:ext>
              </a:extLst>
            </p:cNvPr>
            <p:cNvSpPr>
              <a:spLocks noChangeArrowheads="1"/>
            </p:cNvSpPr>
            <p:nvPr/>
          </p:nvSpPr>
          <p:spPr bwMode="auto">
            <a:xfrm>
              <a:off x="5248" y="1632"/>
              <a:ext cx="79"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08" name="Oval 35">
              <a:extLst>
                <a:ext uri="{FF2B5EF4-FFF2-40B4-BE49-F238E27FC236}">
                  <a16:creationId xmlns:a16="http://schemas.microsoft.com/office/drawing/2014/main" id="{DDFFBED0-2158-4094-8752-E62D69EF1567}"/>
                </a:ext>
              </a:extLst>
            </p:cNvPr>
            <p:cNvSpPr>
              <a:spLocks noChangeArrowheads="1"/>
            </p:cNvSpPr>
            <p:nvPr/>
          </p:nvSpPr>
          <p:spPr bwMode="auto">
            <a:xfrm>
              <a:off x="5360" y="1632"/>
              <a:ext cx="76"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09" name="Oval 36">
              <a:extLst>
                <a:ext uri="{FF2B5EF4-FFF2-40B4-BE49-F238E27FC236}">
                  <a16:creationId xmlns:a16="http://schemas.microsoft.com/office/drawing/2014/main" id="{CBA466E7-48F4-4AE7-86E6-7E8A00B73458}"/>
                </a:ext>
              </a:extLst>
            </p:cNvPr>
            <p:cNvSpPr>
              <a:spLocks noChangeArrowheads="1"/>
            </p:cNvSpPr>
            <p:nvPr/>
          </p:nvSpPr>
          <p:spPr bwMode="auto">
            <a:xfrm>
              <a:off x="5472" y="1632"/>
              <a:ext cx="73"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10" name="Oval 37">
              <a:extLst>
                <a:ext uri="{FF2B5EF4-FFF2-40B4-BE49-F238E27FC236}">
                  <a16:creationId xmlns:a16="http://schemas.microsoft.com/office/drawing/2014/main" id="{FA46A55E-E33F-4734-9DF6-0857627BD4CF}"/>
                </a:ext>
              </a:extLst>
            </p:cNvPr>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 name="Oval 38">
              <a:extLst>
                <a:ext uri="{FF2B5EF4-FFF2-40B4-BE49-F238E27FC236}">
                  <a16:creationId xmlns:a16="http://schemas.microsoft.com/office/drawing/2014/main" id="{B8D0E9D8-7F36-494F-902C-DA1572B0A021}"/>
                </a:ext>
              </a:extLst>
            </p:cNvPr>
            <p:cNvSpPr>
              <a:spLocks noChangeArrowheads="1"/>
            </p:cNvSpPr>
            <p:nvPr/>
          </p:nvSpPr>
          <p:spPr bwMode="auto">
            <a:xfrm>
              <a:off x="5472" y="1744"/>
              <a:ext cx="73"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grpSp>
      <p:sp>
        <p:nvSpPr>
          <p:cNvPr id="3111" name="Rectangle 39">
            <a:extLst>
              <a:ext uri="{FF2B5EF4-FFF2-40B4-BE49-F238E27FC236}">
                <a16:creationId xmlns:a16="http://schemas.microsoft.com/office/drawing/2014/main" id="{56F16D21-875C-49E4-A90E-47721BA6D7A1}"/>
              </a:ext>
            </a:extLst>
          </p:cNvPr>
          <p:cNvSpPr>
            <a:spLocks noChangeArrowheads="1"/>
          </p:cNvSpPr>
          <p:nvPr userDrawn="1"/>
        </p:nvSpPr>
        <p:spPr bwMode="hidden">
          <a:xfrm>
            <a:off x="0" y="0"/>
            <a:ext cx="1179513" cy="6858000"/>
          </a:xfrm>
          <a:prstGeom prst="rect">
            <a:avLst/>
          </a:prstGeom>
          <a:gradFill rotWithShape="1">
            <a:gsLst>
              <a:gs pos="0">
                <a:schemeClr val="accent2">
                  <a:alpha val="89000"/>
                </a:schemeClr>
              </a:gs>
              <a:gs pos="100000">
                <a:schemeClr val="accent2">
                  <a:gamma/>
                  <a:tint val="0"/>
                  <a:invGamma/>
                  <a:alpha val="67000"/>
                </a:schemeClr>
              </a:gs>
            </a:gsLst>
            <a:lin ang="0" scaled="1"/>
          </a:gradFill>
          <a:ln>
            <a:noFill/>
          </a:ln>
          <a:effectLst/>
          <a:extLst/>
        </p:spPr>
        <p:txBody>
          <a:bodyPr wrap="none" anchor="ctr"/>
          <a:lstStyle/>
          <a:p>
            <a:pPr algn="ctr">
              <a:spcBef>
                <a:spcPct val="0"/>
              </a:spcBef>
              <a:defRPr/>
            </a:pPr>
            <a:endParaRPr kumimoji="1" lang="zh-CN" altLang="zh-CN" sz="2400">
              <a:solidFill>
                <a:srgbClr val="000000"/>
              </a:solidFill>
              <a:latin typeface="Times New Roman" pitchFamily="18" charset="0"/>
            </a:endParaRPr>
          </a:p>
        </p:txBody>
      </p:sp>
      <p:sp>
        <p:nvSpPr>
          <p:cNvPr id="3112" name="Rectangle 40">
            <a:extLst>
              <a:ext uri="{FF2B5EF4-FFF2-40B4-BE49-F238E27FC236}">
                <a16:creationId xmlns:a16="http://schemas.microsoft.com/office/drawing/2014/main" id="{481190DA-696E-461A-8387-44F85F3FB1B7}"/>
              </a:ext>
            </a:extLst>
          </p:cNvPr>
          <p:cNvSpPr>
            <a:spLocks noGrp="1" noChangeArrowheads="1"/>
          </p:cNvSpPr>
          <p:nvPr>
            <p:ph type="ftr" sz="quarter" idx="3"/>
          </p:nvPr>
        </p:nvSpPr>
        <p:spPr bwMode="auto">
          <a:xfrm>
            <a:off x="179388" y="6400800"/>
            <a:ext cx="3744912"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defRPr sz="1600">
                <a:solidFill>
                  <a:srgbClr val="FF3300"/>
                </a:solidFill>
                <a:latin typeface="Arial" charset="0"/>
                <a:ea typeface="隶书" pitchFamily="49" charset="-122"/>
              </a:defRPr>
            </a:lvl1pPr>
          </a:lstStyle>
          <a:p>
            <a:pPr>
              <a:defRPr/>
            </a:pPr>
            <a:r>
              <a:rPr lang="zh-CN" altLang="en-US"/>
              <a:t>中华人民共和国企业所得税法讲解</a:t>
            </a:r>
          </a:p>
        </p:txBody>
      </p:sp>
    </p:spTree>
  </p:cSld>
  <p:clrMap bg1="lt1" tx1="dk1" bg2="lt2" tx2="dk2" accent1="accent1" accent2="accent2" accent3="accent3" accent4="accent4" accent5="accent5" accent6="accent6" hlink="hlink" folHlink="folHlink"/>
  <p:sldLayoutIdLst>
    <p:sldLayoutId id="2147485830" r:id="rId1"/>
    <p:sldLayoutId id="2147485831" r:id="rId2"/>
    <p:sldLayoutId id="2147485832" r:id="rId3"/>
    <p:sldLayoutId id="2147485833" r:id="rId4"/>
    <p:sldLayoutId id="2147485834" r:id="rId5"/>
    <p:sldLayoutId id="2147485835" r:id="rId6"/>
    <p:sldLayoutId id="2147485836" r:id="rId7"/>
    <p:sldLayoutId id="2147485837" r:id="rId8"/>
    <p:sldLayoutId id="2147485838" r:id="rId9"/>
    <p:sldLayoutId id="2147485839" r:id="rId10"/>
    <p:sldLayoutId id="2147485840" r:id="rId11"/>
  </p:sldLayoutIdLst>
  <p:transition/>
  <p:hf sldNum="0" hdr="0" dt="0"/>
  <p:txStyles>
    <p:titleStyle>
      <a:lvl1pPr indent="198438" algn="l" rtl="0" eaLnBrk="0" fontAlgn="base" hangingPunct="0">
        <a:spcBef>
          <a:spcPct val="0"/>
        </a:spcBef>
        <a:spcAft>
          <a:spcPct val="0"/>
        </a:spcAft>
        <a:defRPr sz="3600" b="1">
          <a:solidFill>
            <a:srgbClr val="000000"/>
          </a:solidFill>
          <a:latin typeface="+mj-lt"/>
          <a:ea typeface="+mj-ea"/>
          <a:cs typeface="+mj-cs"/>
        </a:defRPr>
      </a:lvl1pPr>
      <a:lvl2pPr indent="198438" algn="l" rtl="0" eaLnBrk="0" fontAlgn="base" hangingPunct="0">
        <a:spcBef>
          <a:spcPct val="0"/>
        </a:spcBef>
        <a:spcAft>
          <a:spcPct val="0"/>
        </a:spcAft>
        <a:defRPr sz="3600" b="1">
          <a:solidFill>
            <a:srgbClr val="000000"/>
          </a:solidFill>
          <a:latin typeface="Times New Roman" pitchFamily="18" charset="0"/>
          <a:ea typeface="宋体" charset="-122"/>
          <a:cs typeface="Times New Roman" pitchFamily="18" charset="0"/>
        </a:defRPr>
      </a:lvl2pPr>
      <a:lvl3pPr indent="198438" algn="l" rtl="0" eaLnBrk="0" fontAlgn="base" hangingPunct="0">
        <a:spcBef>
          <a:spcPct val="0"/>
        </a:spcBef>
        <a:spcAft>
          <a:spcPct val="0"/>
        </a:spcAft>
        <a:defRPr sz="3600" b="1">
          <a:solidFill>
            <a:srgbClr val="000000"/>
          </a:solidFill>
          <a:latin typeface="Times New Roman" pitchFamily="18" charset="0"/>
          <a:ea typeface="宋体" charset="-122"/>
          <a:cs typeface="Times New Roman" pitchFamily="18" charset="0"/>
        </a:defRPr>
      </a:lvl3pPr>
      <a:lvl4pPr indent="198438" algn="l" rtl="0" eaLnBrk="0" fontAlgn="base" hangingPunct="0">
        <a:spcBef>
          <a:spcPct val="0"/>
        </a:spcBef>
        <a:spcAft>
          <a:spcPct val="0"/>
        </a:spcAft>
        <a:defRPr sz="3600" b="1">
          <a:solidFill>
            <a:srgbClr val="000000"/>
          </a:solidFill>
          <a:latin typeface="Times New Roman" pitchFamily="18" charset="0"/>
          <a:ea typeface="宋体" charset="-122"/>
          <a:cs typeface="Times New Roman" pitchFamily="18" charset="0"/>
        </a:defRPr>
      </a:lvl4pPr>
      <a:lvl5pPr indent="198438" algn="l" rtl="0" eaLnBrk="0" fontAlgn="base" hangingPunct="0">
        <a:spcBef>
          <a:spcPct val="0"/>
        </a:spcBef>
        <a:spcAft>
          <a:spcPct val="0"/>
        </a:spcAft>
        <a:defRPr sz="3600" b="1">
          <a:solidFill>
            <a:srgbClr val="000000"/>
          </a:solidFill>
          <a:latin typeface="Times New Roman" pitchFamily="18" charset="0"/>
          <a:ea typeface="宋体" charset="-122"/>
          <a:cs typeface="Times New Roman" pitchFamily="18" charset="0"/>
        </a:defRPr>
      </a:lvl5pPr>
      <a:lvl6pPr marL="457200" indent="198438" algn="l" rtl="0" fontAlgn="base">
        <a:spcBef>
          <a:spcPct val="0"/>
        </a:spcBef>
        <a:spcAft>
          <a:spcPct val="0"/>
        </a:spcAft>
        <a:defRPr sz="3600" b="1">
          <a:solidFill>
            <a:srgbClr val="000000"/>
          </a:solidFill>
          <a:latin typeface="Times New Roman" pitchFamily="18" charset="0"/>
          <a:ea typeface="宋体" charset="-122"/>
          <a:cs typeface="Times New Roman" pitchFamily="18" charset="0"/>
        </a:defRPr>
      </a:lvl6pPr>
      <a:lvl7pPr marL="914400" indent="198438" algn="l" rtl="0" fontAlgn="base">
        <a:spcBef>
          <a:spcPct val="0"/>
        </a:spcBef>
        <a:spcAft>
          <a:spcPct val="0"/>
        </a:spcAft>
        <a:defRPr sz="3600" b="1">
          <a:solidFill>
            <a:srgbClr val="000000"/>
          </a:solidFill>
          <a:latin typeface="Times New Roman" pitchFamily="18" charset="0"/>
          <a:ea typeface="宋体" charset="-122"/>
          <a:cs typeface="Times New Roman" pitchFamily="18" charset="0"/>
        </a:defRPr>
      </a:lvl7pPr>
      <a:lvl8pPr marL="1371600" indent="198438" algn="l" rtl="0" fontAlgn="base">
        <a:spcBef>
          <a:spcPct val="0"/>
        </a:spcBef>
        <a:spcAft>
          <a:spcPct val="0"/>
        </a:spcAft>
        <a:defRPr sz="3600" b="1">
          <a:solidFill>
            <a:srgbClr val="000000"/>
          </a:solidFill>
          <a:latin typeface="Times New Roman" pitchFamily="18" charset="0"/>
          <a:ea typeface="宋体" charset="-122"/>
          <a:cs typeface="Times New Roman" pitchFamily="18" charset="0"/>
        </a:defRPr>
      </a:lvl8pPr>
      <a:lvl9pPr marL="1828800" indent="198438" algn="l" rtl="0" fontAlgn="base">
        <a:spcBef>
          <a:spcPct val="0"/>
        </a:spcBef>
        <a:spcAft>
          <a:spcPct val="0"/>
        </a:spcAft>
        <a:defRPr sz="3600" b="1">
          <a:solidFill>
            <a:srgbClr val="000000"/>
          </a:solidFill>
          <a:latin typeface="Times New Roman" pitchFamily="18" charset="0"/>
          <a:ea typeface="宋体" charset="-122"/>
          <a:cs typeface="Times New Roman" pitchFamily="18"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矩形 6">
            <a:extLst>
              <a:ext uri="{FF2B5EF4-FFF2-40B4-BE49-F238E27FC236}">
                <a16:creationId xmlns:a16="http://schemas.microsoft.com/office/drawing/2014/main" id="{555A01D0-1FD8-47B3-9998-B041F9B29A44}"/>
              </a:ext>
            </a:extLst>
          </p:cNvPr>
          <p:cNvSpPr>
            <a:spLocks noChangeArrowheads="1"/>
          </p:cNvSpPr>
          <p:nvPr/>
        </p:nvSpPr>
        <p:spPr bwMode="auto">
          <a:xfrm>
            <a:off x="0" y="6678613"/>
            <a:ext cx="9144000" cy="179387"/>
          </a:xfrm>
          <a:prstGeom prst="rect">
            <a:avLst/>
          </a:prstGeom>
          <a:gradFill rotWithShape="0">
            <a:gsLst>
              <a:gs pos="0">
                <a:srgbClr val="918415">
                  <a:alpha val="50000"/>
                </a:srgbClr>
              </a:gs>
              <a:gs pos="50000">
                <a:srgbClr val="EEEDE7">
                  <a:alpha val="45000"/>
                </a:srgbClr>
              </a:gs>
              <a:gs pos="100000">
                <a:srgbClr val="918415">
                  <a:alpha val="39999"/>
                </a:srgbClr>
              </a:gs>
            </a:gsLst>
            <a:lin ang="0" scaled="1"/>
          </a:gradFill>
          <a:ln w="9525">
            <a:noFill/>
            <a:miter lim="800000"/>
            <a:headEnd/>
            <a:tailEnd/>
          </a:ln>
        </p:spPr>
        <p:txBody>
          <a:bodyPr anchor="ctr"/>
          <a:lstStyle/>
          <a:p>
            <a:pPr algn="ctr">
              <a:spcBef>
                <a:spcPct val="0"/>
              </a:spcBef>
              <a:defRPr/>
            </a:pPr>
            <a:endParaRPr lang="zh-CN" altLang="en-US" b="0">
              <a:solidFill>
                <a:srgbClr val="FFFFFF"/>
              </a:solidFill>
              <a:latin typeface="Franklin Gothic Book"/>
            </a:endParaRPr>
          </a:p>
        </p:txBody>
      </p:sp>
      <p:sp>
        <p:nvSpPr>
          <p:cNvPr id="2051" name="矩形 7">
            <a:extLst>
              <a:ext uri="{FF2B5EF4-FFF2-40B4-BE49-F238E27FC236}">
                <a16:creationId xmlns:a16="http://schemas.microsoft.com/office/drawing/2014/main" id="{BDB72DDC-B472-4020-9C12-0F7409DDA36E}"/>
              </a:ext>
            </a:extLst>
          </p:cNvPr>
          <p:cNvSpPr>
            <a:spLocks noChangeArrowheads="1"/>
          </p:cNvSpPr>
          <p:nvPr/>
        </p:nvSpPr>
        <p:spPr bwMode="auto">
          <a:xfrm>
            <a:off x="0" y="0"/>
            <a:ext cx="9144000" cy="107950"/>
          </a:xfrm>
          <a:prstGeom prst="rect">
            <a:avLst/>
          </a:prstGeom>
          <a:gradFill rotWithShape="0">
            <a:gsLst>
              <a:gs pos="0">
                <a:srgbClr val="918415">
                  <a:alpha val="50000"/>
                </a:srgbClr>
              </a:gs>
              <a:gs pos="50000">
                <a:srgbClr val="EEEDE7">
                  <a:alpha val="45000"/>
                </a:srgbClr>
              </a:gs>
              <a:gs pos="100000">
                <a:srgbClr val="918415">
                  <a:alpha val="39999"/>
                </a:srgbClr>
              </a:gs>
            </a:gsLst>
            <a:lin ang="0" scaled="1"/>
          </a:gradFill>
          <a:ln w="9525">
            <a:noFill/>
            <a:miter lim="800000"/>
            <a:headEnd/>
            <a:tailEnd/>
          </a:ln>
        </p:spPr>
        <p:txBody>
          <a:bodyPr anchor="ctr"/>
          <a:lstStyle/>
          <a:p>
            <a:pPr algn="ctr">
              <a:spcBef>
                <a:spcPct val="0"/>
              </a:spcBef>
              <a:defRPr/>
            </a:pPr>
            <a:endParaRPr lang="zh-CN" altLang="en-US" b="0">
              <a:solidFill>
                <a:srgbClr val="FFFFFF"/>
              </a:solidFill>
              <a:latin typeface="Franklin Gothic Book"/>
            </a:endParaRPr>
          </a:p>
        </p:txBody>
      </p:sp>
      <p:sp>
        <p:nvSpPr>
          <p:cNvPr id="2052" name="矩形 8">
            <a:extLst>
              <a:ext uri="{FF2B5EF4-FFF2-40B4-BE49-F238E27FC236}">
                <a16:creationId xmlns:a16="http://schemas.microsoft.com/office/drawing/2014/main" id="{4E932295-CFD6-44D8-8071-94C7DBCDA106}"/>
              </a:ext>
            </a:extLst>
          </p:cNvPr>
          <p:cNvSpPr>
            <a:spLocks noChangeArrowheads="1"/>
          </p:cNvSpPr>
          <p:nvPr/>
        </p:nvSpPr>
        <p:spPr bwMode="auto">
          <a:xfrm>
            <a:off x="457200" y="1411288"/>
            <a:ext cx="8229600" cy="17462"/>
          </a:xfrm>
          <a:prstGeom prst="rect">
            <a:avLst/>
          </a:prstGeom>
          <a:gradFill rotWithShape="0">
            <a:gsLst>
              <a:gs pos="0">
                <a:srgbClr val="DCD9CC">
                  <a:alpha val="20000"/>
                </a:srgbClr>
              </a:gs>
              <a:gs pos="50000">
                <a:srgbClr val="918415">
                  <a:alpha val="35000"/>
                </a:srgbClr>
              </a:gs>
              <a:gs pos="100000">
                <a:srgbClr val="DCD9CC">
                  <a:alpha val="50000"/>
                </a:srgbClr>
              </a:gs>
            </a:gsLst>
            <a:lin ang="0" scaled="1"/>
          </a:gradFill>
          <a:ln w="9525">
            <a:noFill/>
            <a:miter lim="800000"/>
            <a:headEnd/>
            <a:tailEnd/>
          </a:ln>
        </p:spPr>
        <p:txBody>
          <a:bodyPr anchor="ctr"/>
          <a:lstStyle/>
          <a:p>
            <a:pPr algn="ctr">
              <a:spcBef>
                <a:spcPct val="0"/>
              </a:spcBef>
              <a:defRPr/>
            </a:pPr>
            <a:endParaRPr lang="zh-CN" altLang="en-US" b="0">
              <a:solidFill>
                <a:srgbClr val="FFFFFF"/>
              </a:solidFill>
              <a:latin typeface="Franklin Gothic Book"/>
            </a:endParaRPr>
          </a:p>
        </p:txBody>
      </p:sp>
      <p:sp>
        <p:nvSpPr>
          <p:cNvPr id="4107" name="标题占位符 1">
            <a:extLst>
              <a:ext uri="{FF2B5EF4-FFF2-40B4-BE49-F238E27FC236}">
                <a16:creationId xmlns:a16="http://schemas.microsoft.com/office/drawing/2014/main" id="{20B1E117-244D-4A07-A43C-F9D71B0E20E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4108" name="文本占位符 2">
            <a:extLst>
              <a:ext uri="{FF2B5EF4-FFF2-40B4-BE49-F238E27FC236}">
                <a16:creationId xmlns:a16="http://schemas.microsoft.com/office/drawing/2014/main" id="{579C7BBD-F8F5-40CA-B4E2-BD1515DC7C77}"/>
              </a:ext>
            </a:extLst>
          </p:cNvPr>
          <p:cNvSpPr>
            <a:spLocks noGrp="1" noChangeArrowheads="1"/>
          </p:cNvSpPr>
          <p:nvPr>
            <p:ph type="body" idx="1"/>
          </p:nvPr>
        </p:nvSpPr>
        <p:spPr bwMode="auto">
          <a:xfrm>
            <a:off x="457200" y="1600200"/>
            <a:ext cx="82296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055" name="日期占位符 3">
            <a:extLst>
              <a:ext uri="{FF2B5EF4-FFF2-40B4-BE49-F238E27FC236}">
                <a16:creationId xmlns:a16="http://schemas.microsoft.com/office/drawing/2014/main" id="{AC5A9845-535C-4A3B-AE73-369C6A90B713}"/>
              </a:ext>
            </a:extLst>
          </p:cNvPr>
          <p:cNvSpPr>
            <a:spLocks noGrp="1" noChangeArrowheads="1"/>
          </p:cNvSpPr>
          <p:nvPr>
            <p:ph type="dt" sz="half" idx="2"/>
          </p:nvPr>
        </p:nvSpPr>
        <p:spPr bwMode="auto">
          <a:xfrm>
            <a:off x="73025" y="6400800"/>
            <a:ext cx="3200400" cy="2841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0"/>
              </a:spcBef>
              <a:defRPr sz="1100" b="0">
                <a:solidFill>
                  <a:srgbClr val="636363"/>
                </a:solidFill>
                <a:latin typeface="+mn-lt"/>
                <a:ea typeface="+mn-ea"/>
              </a:defRPr>
            </a:lvl1pPr>
          </a:lstStyle>
          <a:p>
            <a:pPr>
              <a:defRPr/>
            </a:pPr>
            <a:fld id="{85A40BAB-5458-4A63-BA48-532244251A24}" type="datetimeFigureOut">
              <a:rPr lang="zh-CN" altLang="en-US"/>
              <a:pPr>
                <a:defRPr/>
              </a:pPr>
              <a:t>2018/12/13</a:t>
            </a:fld>
            <a:endParaRPr lang="en-US"/>
          </a:p>
        </p:txBody>
      </p:sp>
      <p:sp>
        <p:nvSpPr>
          <p:cNvPr id="2056" name="页脚占位符 4">
            <a:extLst>
              <a:ext uri="{FF2B5EF4-FFF2-40B4-BE49-F238E27FC236}">
                <a16:creationId xmlns:a16="http://schemas.microsoft.com/office/drawing/2014/main" id="{32952039-9B12-49E2-A968-0C5762388101}"/>
              </a:ext>
            </a:extLst>
          </p:cNvPr>
          <p:cNvSpPr>
            <a:spLocks noGrp="1" noChangeArrowheads="1"/>
          </p:cNvSpPr>
          <p:nvPr>
            <p:ph type="ftr" sz="quarter" idx="3"/>
          </p:nvPr>
        </p:nvSpPr>
        <p:spPr bwMode="auto">
          <a:xfrm>
            <a:off x="5330825" y="6400800"/>
            <a:ext cx="3733800" cy="284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spcBef>
                <a:spcPct val="0"/>
              </a:spcBef>
              <a:defRPr sz="1100" b="0">
                <a:solidFill>
                  <a:srgbClr val="636363"/>
                </a:solidFill>
                <a:latin typeface="+mn-lt"/>
                <a:ea typeface="+mn-ea"/>
              </a:defRPr>
            </a:lvl1pPr>
          </a:lstStyle>
          <a:p>
            <a:pPr>
              <a:defRPr/>
            </a:pPr>
            <a:endParaRPr lang="zh-CN" altLang="en-US"/>
          </a:p>
        </p:txBody>
      </p:sp>
      <p:sp>
        <p:nvSpPr>
          <p:cNvPr id="2057" name="灯片编号占位符 5">
            <a:extLst>
              <a:ext uri="{FF2B5EF4-FFF2-40B4-BE49-F238E27FC236}">
                <a16:creationId xmlns:a16="http://schemas.microsoft.com/office/drawing/2014/main" id="{72E61268-4A4B-4DA0-831B-DC37EA11F5DB}"/>
              </a:ext>
            </a:extLst>
          </p:cNvPr>
          <p:cNvSpPr>
            <a:spLocks noGrp="1" noChangeArrowheads="1"/>
          </p:cNvSpPr>
          <p:nvPr>
            <p:ph type="sldNum" sz="quarter" idx="4"/>
          </p:nvPr>
        </p:nvSpPr>
        <p:spPr bwMode="auto">
          <a:xfrm>
            <a:off x="4114800" y="6400800"/>
            <a:ext cx="914400" cy="284163"/>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ctr">
              <a:spcBef>
                <a:spcPct val="0"/>
              </a:spcBef>
              <a:defRPr sz="1100" b="0">
                <a:solidFill>
                  <a:srgbClr val="636363"/>
                </a:solidFill>
                <a:latin typeface="Franklin Gothic Book" panose="020B0503020102020204" pitchFamily="34" charset="0"/>
              </a:defRPr>
            </a:lvl1pPr>
          </a:lstStyle>
          <a:p>
            <a:fld id="{4D580A55-F53C-4E9C-8F10-466B04124028}"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5841" r:id="rId1"/>
    <p:sldLayoutId id="2147485842" r:id="rId2"/>
    <p:sldLayoutId id="2147485843" r:id="rId3"/>
    <p:sldLayoutId id="2147485844" r:id="rId4"/>
    <p:sldLayoutId id="2147485845" r:id="rId5"/>
    <p:sldLayoutId id="2147485846" r:id="rId6"/>
    <p:sldLayoutId id="2147485847" r:id="rId7"/>
    <p:sldLayoutId id="2147485848" r:id="rId8"/>
    <p:sldLayoutId id="2147485849" r:id="rId9"/>
    <p:sldLayoutId id="2147485850" r:id="rId10"/>
    <p:sldLayoutId id="2147485851" r:id="rId11"/>
    <p:sldLayoutId id="2147485852" r:id="rId12"/>
    <p:sldLayoutId id="214748585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2pPr>
      <a:lvl3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3pPr>
      <a:lvl4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4pPr>
      <a:lvl5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5pPr>
      <a:lvl6pPr marL="457200"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6pPr>
      <a:lvl7pPr marL="914400"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7pPr>
      <a:lvl8pPr marL="1371600"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8pPr>
      <a:lvl9pPr marL="1828800"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9pPr>
    </p:titleStyle>
    <p:body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ß"/>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anose="05020102010507070707" pitchFamily="18" charset="2"/>
        <a:buChar char="Þ"/>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tx2"/>
        </a:buClr>
        <a:buSzPct val="50000"/>
        <a:buFont typeface="Wingdings 2" pitchFamily="18" charset="2"/>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tx2"/>
        </a:buClr>
        <a:buSzPct val="50000"/>
        <a:buFont typeface="Wingdings 2" pitchFamily="18" charset="2"/>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tx2"/>
        </a:buClr>
        <a:buSzPct val="50000"/>
        <a:buFont typeface="Wingdings 2" pitchFamily="18" charset="2"/>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tx2"/>
        </a:buClr>
        <a:buSzPct val="50000"/>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pic>
        <p:nvPicPr>
          <p:cNvPr id="5122" name="Picture 8" descr="3">
            <a:extLst>
              <a:ext uri="{FF2B5EF4-FFF2-40B4-BE49-F238E27FC236}">
                <a16:creationId xmlns:a16="http://schemas.microsoft.com/office/drawing/2014/main" id="{B3213889-C4E7-40B8-AC7F-F05B529C36D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r="21388" b="40616"/>
          <a:stretch>
            <a:fillRect/>
          </a:stretch>
        </p:blipFill>
        <p:spPr bwMode="gray">
          <a:xfrm>
            <a:off x="0" y="4876800"/>
            <a:ext cx="9144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9" descr="2">
            <a:extLst>
              <a:ext uri="{FF2B5EF4-FFF2-40B4-BE49-F238E27FC236}">
                <a16:creationId xmlns:a16="http://schemas.microsoft.com/office/drawing/2014/main" id="{FF9E5B6E-360D-4C13-8B93-F336511620AD}"/>
              </a:ext>
            </a:extLst>
          </p:cNvPr>
          <p:cNvPicPr>
            <a:picLocks noChangeAspect="1" noChangeArrowheads="1"/>
          </p:cNvPicPr>
          <p:nvPr/>
        </p:nvPicPr>
        <p:blipFill>
          <a:blip r:embed="rId16">
            <a:lum contrast="12000"/>
            <a:extLst>
              <a:ext uri="{28A0092B-C50C-407E-A947-70E740481C1C}">
                <a14:useLocalDpi xmlns:a14="http://schemas.microsoft.com/office/drawing/2010/main" val="0"/>
              </a:ext>
            </a:extLst>
          </a:blip>
          <a:srcRect/>
          <a:stretch>
            <a:fillRect/>
          </a:stretch>
        </p:blipFill>
        <p:spPr bwMode="gray">
          <a:xfrm>
            <a:off x="0" y="5105400"/>
            <a:ext cx="13843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a:extLst>
              <a:ext uri="{FF2B5EF4-FFF2-40B4-BE49-F238E27FC236}">
                <a16:creationId xmlns:a16="http://schemas.microsoft.com/office/drawing/2014/main" id="{DE50A58D-C047-494B-B012-D8FEA05C3E67}"/>
              </a:ext>
            </a:extLst>
          </p:cNvPr>
          <p:cNvSpPr>
            <a:spLocks noGrp="1" noChangeArrowheads="1"/>
          </p:cNvSpPr>
          <p:nvPr>
            <p:ph type="dt" sz="half" idx="2"/>
          </p:nvPr>
        </p:nvSpPr>
        <p:spPr bwMode="gray">
          <a:xfrm>
            <a:off x="4038600" y="6477000"/>
            <a:ext cx="2133600" cy="244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defRPr sz="1400" b="0">
                <a:solidFill>
                  <a:prstClr val="black"/>
                </a:solidFill>
                <a:latin typeface="Arial" charset="0"/>
                <a:ea typeface="宋体" pitchFamily="2" charset="-122"/>
              </a:defRPr>
            </a:lvl1pPr>
          </a:lstStyle>
          <a:p>
            <a:pPr>
              <a:defRPr/>
            </a:pPr>
            <a:endParaRPr lang="en-US" altLang="zh-CN"/>
          </a:p>
        </p:txBody>
      </p:sp>
      <p:sp>
        <p:nvSpPr>
          <p:cNvPr id="1029" name="Rectangle 5">
            <a:extLst>
              <a:ext uri="{FF2B5EF4-FFF2-40B4-BE49-F238E27FC236}">
                <a16:creationId xmlns:a16="http://schemas.microsoft.com/office/drawing/2014/main" id="{785A1092-BBAC-46DD-9981-FD6A501CE9A6}"/>
              </a:ext>
            </a:extLst>
          </p:cNvPr>
          <p:cNvSpPr>
            <a:spLocks noGrp="1" noChangeArrowheads="1"/>
          </p:cNvSpPr>
          <p:nvPr>
            <p:ph type="ftr" sz="quarter" idx="3"/>
          </p:nvPr>
        </p:nvSpPr>
        <p:spPr bwMode="gray">
          <a:xfrm>
            <a:off x="457200" y="6461125"/>
            <a:ext cx="2895600" cy="244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defRPr sz="1200" b="0">
                <a:solidFill>
                  <a:srgbClr val="FEFEFE"/>
                </a:solidFill>
                <a:latin typeface="Arial" charset="0"/>
                <a:ea typeface="宋体" pitchFamily="2" charset="-122"/>
              </a:defRPr>
            </a:lvl1pPr>
          </a:lstStyle>
          <a:p>
            <a:pPr>
              <a:defRPr/>
            </a:pPr>
            <a:r>
              <a:rPr lang="en-US" altLang="zh-CN"/>
              <a:t>www.themegallery.com</a:t>
            </a:r>
          </a:p>
        </p:txBody>
      </p:sp>
      <p:sp>
        <p:nvSpPr>
          <p:cNvPr id="1030" name="Rectangle 6">
            <a:extLst>
              <a:ext uri="{FF2B5EF4-FFF2-40B4-BE49-F238E27FC236}">
                <a16:creationId xmlns:a16="http://schemas.microsoft.com/office/drawing/2014/main" id="{05E2B3D4-0A6F-4898-B175-422BA797B9AA}"/>
              </a:ext>
            </a:extLst>
          </p:cNvPr>
          <p:cNvSpPr>
            <a:spLocks noGrp="1" noChangeArrowheads="1"/>
          </p:cNvSpPr>
          <p:nvPr>
            <p:ph type="sldNum" sz="quarter" idx="4"/>
          </p:nvPr>
        </p:nvSpPr>
        <p:spPr bwMode="gray">
          <a:xfrm>
            <a:off x="6629400" y="6477000"/>
            <a:ext cx="13716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defRPr sz="1400" b="0">
                <a:solidFill>
                  <a:srgbClr val="000000"/>
                </a:solidFill>
                <a:ea typeface="宋体" panose="02010600030101010101" pitchFamily="2" charset="-122"/>
              </a:defRPr>
            </a:lvl1pPr>
          </a:lstStyle>
          <a:p>
            <a:fld id="{4E404DE0-CDD6-4DA5-884A-1C2634BE8187}" type="slidenum">
              <a:rPr lang="zh-CN" altLang="en-US"/>
              <a:pPr/>
              <a:t>‹#›</a:t>
            </a:fld>
            <a:endParaRPr lang="en-US" altLang="zh-CN"/>
          </a:p>
        </p:txBody>
      </p:sp>
      <p:sp>
        <p:nvSpPr>
          <p:cNvPr id="1136" name="Freeform 112">
            <a:extLst>
              <a:ext uri="{FF2B5EF4-FFF2-40B4-BE49-F238E27FC236}">
                <a16:creationId xmlns:a16="http://schemas.microsoft.com/office/drawing/2014/main" id="{8F37A7BE-C3D2-4BCD-82F3-97732A1C4086}"/>
              </a:ext>
            </a:extLst>
          </p:cNvPr>
          <p:cNvSpPr>
            <a:spLocks/>
          </p:cNvSpPr>
          <p:nvPr/>
        </p:nvSpPr>
        <p:spPr bwMode="gray">
          <a:xfrm>
            <a:off x="5334000" y="0"/>
            <a:ext cx="3149600" cy="5029200"/>
          </a:xfrm>
          <a:custGeom>
            <a:avLst/>
            <a:gdLst>
              <a:gd name="T0" fmla="*/ 2147483647 w 1984"/>
              <a:gd name="T1" fmla="*/ 2147483647 h 2592"/>
              <a:gd name="T2" fmla="*/ 0 w 1984"/>
              <a:gd name="T3" fmla="*/ 0 h 2592"/>
              <a:gd name="T4" fmla="*/ 2147483647 w 1984"/>
              <a:gd name="T5" fmla="*/ 0 h 2592"/>
              <a:gd name="T6" fmla="*/ 2147483647 w 1984"/>
              <a:gd name="T7" fmla="*/ 2147483647 h 2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4" h="2592">
                <a:moveTo>
                  <a:pt x="1968" y="2592"/>
                </a:moveTo>
                <a:cubicBezTo>
                  <a:pt x="1762" y="958"/>
                  <a:pt x="825" y="389"/>
                  <a:pt x="0" y="0"/>
                </a:cubicBezTo>
                <a:lnTo>
                  <a:pt x="596" y="0"/>
                </a:lnTo>
                <a:cubicBezTo>
                  <a:pt x="1984" y="437"/>
                  <a:pt x="1977" y="2332"/>
                  <a:pt x="1968" y="2592"/>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7" name="Freeform 113">
            <a:extLst>
              <a:ext uri="{FF2B5EF4-FFF2-40B4-BE49-F238E27FC236}">
                <a16:creationId xmlns:a16="http://schemas.microsoft.com/office/drawing/2014/main" id="{DC44F6DD-25FC-4061-B1E4-8EEB9C917C34}"/>
              </a:ext>
            </a:extLst>
          </p:cNvPr>
          <p:cNvSpPr>
            <a:spLocks/>
          </p:cNvSpPr>
          <p:nvPr/>
        </p:nvSpPr>
        <p:spPr bwMode="gray">
          <a:xfrm>
            <a:off x="8407400" y="0"/>
            <a:ext cx="736600" cy="4953000"/>
          </a:xfrm>
          <a:custGeom>
            <a:avLst/>
            <a:gdLst>
              <a:gd name="T0" fmla="*/ 0 w 464"/>
              <a:gd name="T1" fmla="*/ 2147483647 h 2562"/>
              <a:gd name="T2" fmla="*/ 2147483647 w 464"/>
              <a:gd name="T3" fmla="*/ 2147483647 h 2562"/>
              <a:gd name="T4" fmla="*/ 2147483647 w 464"/>
              <a:gd name="T5" fmla="*/ 0 h 2562"/>
              <a:gd name="T6" fmla="*/ 2147483647 w 464"/>
              <a:gd name="T7" fmla="*/ 0 h 2562"/>
              <a:gd name="T8" fmla="*/ 2147483647 w 464"/>
              <a:gd name="T9" fmla="*/ 2147483647 h 2562"/>
              <a:gd name="T10" fmla="*/ 0 w 464"/>
              <a:gd name="T11" fmla="*/ 2147483647 h 25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4" h="2562">
                <a:moveTo>
                  <a:pt x="0" y="2562"/>
                </a:moveTo>
                <a:cubicBezTo>
                  <a:pt x="288" y="2246"/>
                  <a:pt x="356" y="1924"/>
                  <a:pt x="408" y="1560"/>
                </a:cubicBezTo>
                <a:cubicBezTo>
                  <a:pt x="460" y="1196"/>
                  <a:pt x="464" y="332"/>
                  <a:pt x="464" y="0"/>
                </a:cubicBezTo>
                <a:lnTo>
                  <a:pt x="42" y="0"/>
                </a:lnTo>
                <a:cubicBezTo>
                  <a:pt x="196" y="401"/>
                  <a:pt x="305" y="1169"/>
                  <a:pt x="279" y="1600"/>
                </a:cubicBezTo>
                <a:cubicBezTo>
                  <a:pt x="254" y="2032"/>
                  <a:pt x="254" y="2206"/>
                  <a:pt x="0" y="2562"/>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4" name="Group 114">
            <a:extLst>
              <a:ext uri="{FF2B5EF4-FFF2-40B4-BE49-F238E27FC236}">
                <a16:creationId xmlns:a16="http://schemas.microsoft.com/office/drawing/2014/main" id="{6E60C7BF-D0E9-46E5-812C-44A7E27C9854}"/>
              </a:ext>
            </a:extLst>
          </p:cNvPr>
          <p:cNvGrpSpPr>
            <a:grpSpLocks/>
          </p:cNvGrpSpPr>
          <p:nvPr/>
        </p:nvGrpSpPr>
        <p:grpSpPr bwMode="auto">
          <a:xfrm rot="-893609">
            <a:off x="7173913" y="769938"/>
            <a:ext cx="1752600" cy="830262"/>
            <a:chOff x="1152" y="584"/>
            <a:chExt cx="3946" cy="1960"/>
          </a:xfrm>
        </p:grpSpPr>
        <p:sp>
          <p:nvSpPr>
            <p:cNvPr id="5173" name="Freeform 115">
              <a:extLst>
                <a:ext uri="{FF2B5EF4-FFF2-40B4-BE49-F238E27FC236}">
                  <a16:creationId xmlns:a16="http://schemas.microsoft.com/office/drawing/2014/main" id="{33707B95-643B-4B7B-9DDC-F446DFED2F76}"/>
                </a:ext>
              </a:extLst>
            </p:cNvPr>
            <p:cNvSpPr>
              <a:spLocks/>
            </p:cNvSpPr>
            <p:nvPr userDrawn="1"/>
          </p:nvSpPr>
          <p:spPr bwMode="gray">
            <a:xfrm>
              <a:off x="1118" y="528"/>
              <a:ext cx="3921" cy="1720"/>
            </a:xfrm>
            <a:custGeom>
              <a:avLst/>
              <a:gdLst>
                <a:gd name="T0" fmla="*/ 0 w 3920"/>
                <a:gd name="T1" fmla="*/ 1500 h 1720"/>
                <a:gd name="T2" fmla="*/ 768 w 3920"/>
                <a:gd name="T3" fmla="*/ 424 h 1720"/>
                <a:gd name="T4" fmla="*/ 2216 w 3920"/>
                <a:gd name="T5" fmla="*/ 424 h 1720"/>
                <a:gd name="T6" fmla="*/ 3928 w 3920"/>
                <a:gd name="T7" fmla="*/ 828 h 1720"/>
                <a:gd name="T8" fmla="*/ 3224 w 3920"/>
                <a:gd name="T9" fmla="*/ 1720 h 1720"/>
                <a:gd name="T10" fmla="*/ 1524 w 3920"/>
                <a:gd name="T11" fmla="*/ 1600 h 1720"/>
                <a:gd name="T12" fmla="*/ 3240 w 3920"/>
                <a:gd name="T13" fmla="*/ 1628 h 1720"/>
                <a:gd name="T14" fmla="*/ 3756 w 3920"/>
                <a:gd name="T15" fmla="*/ 820 h 1720"/>
                <a:gd name="T16" fmla="*/ 2264 w 3920"/>
                <a:gd name="T17" fmla="*/ 472 h 1720"/>
                <a:gd name="T18" fmla="*/ 1468 w 3920"/>
                <a:gd name="T19" fmla="*/ 1524 h 1720"/>
                <a:gd name="T20" fmla="*/ 2168 w 3920"/>
                <a:gd name="T21" fmla="*/ 472 h 1720"/>
                <a:gd name="T22" fmla="*/ 812 w 3920"/>
                <a:gd name="T23" fmla="*/ 508 h 1720"/>
                <a:gd name="T24" fmla="*/ 96 w 3920"/>
                <a:gd name="T25" fmla="*/ 1432 h 1720"/>
                <a:gd name="T26" fmla="*/ 1488 w 3920"/>
                <a:gd name="T27" fmla="*/ 1576 h 1720"/>
                <a:gd name="T28" fmla="*/ 0 w 3920"/>
                <a:gd name="T29" fmla="*/ 1500 h 1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20" h="1720">
                  <a:moveTo>
                    <a:pt x="0" y="1500"/>
                  </a:moveTo>
                  <a:cubicBezTo>
                    <a:pt x="0" y="1500"/>
                    <a:pt x="288" y="936"/>
                    <a:pt x="768" y="424"/>
                  </a:cubicBezTo>
                  <a:cubicBezTo>
                    <a:pt x="1652" y="0"/>
                    <a:pt x="2208" y="424"/>
                    <a:pt x="2208" y="424"/>
                  </a:cubicBezTo>
                  <a:cubicBezTo>
                    <a:pt x="3440" y="8"/>
                    <a:pt x="3752" y="612"/>
                    <a:pt x="3920" y="828"/>
                  </a:cubicBezTo>
                  <a:cubicBezTo>
                    <a:pt x="3660" y="1224"/>
                    <a:pt x="3216" y="1720"/>
                    <a:pt x="3216" y="1720"/>
                  </a:cubicBezTo>
                  <a:cubicBezTo>
                    <a:pt x="2844" y="1540"/>
                    <a:pt x="2504" y="1284"/>
                    <a:pt x="1524" y="1600"/>
                  </a:cubicBezTo>
                  <a:cubicBezTo>
                    <a:pt x="2400" y="1068"/>
                    <a:pt x="3000" y="1500"/>
                    <a:pt x="3232" y="1628"/>
                  </a:cubicBezTo>
                  <a:cubicBezTo>
                    <a:pt x="3512" y="1242"/>
                    <a:pt x="3672" y="1012"/>
                    <a:pt x="3748" y="820"/>
                  </a:cubicBezTo>
                  <a:cubicBezTo>
                    <a:pt x="3316" y="320"/>
                    <a:pt x="2643" y="350"/>
                    <a:pt x="2256" y="472"/>
                  </a:cubicBezTo>
                  <a:cubicBezTo>
                    <a:pt x="1872" y="1000"/>
                    <a:pt x="1484" y="1524"/>
                    <a:pt x="1468" y="1524"/>
                  </a:cubicBezTo>
                  <a:cubicBezTo>
                    <a:pt x="1700" y="948"/>
                    <a:pt x="2160" y="472"/>
                    <a:pt x="2160" y="472"/>
                  </a:cubicBezTo>
                  <a:cubicBezTo>
                    <a:pt x="2051" y="303"/>
                    <a:pt x="1280" y="296"/>
                    <a:pt x="812" y="508"/>
                  </a:cubicBezTo>
                  <a:cubicBezTo>
                    <a:pt x="452" y="988"/>
                    <a:pt x="96" y="1432"/>
                    <a:pt x="96" y="1432"/>
                  </a:cubicBezTo>
                  <a:cubicBezTo>
                    <a:pt x="1024" y="1112"/>
                    <a:pt x="1488" y="1576"/>
                    <a:pt x="1488" y="1576"/>
                  </a:cubicBezTo>
                  <a:cubicBezTo>
                    <a:pt x="1472" y="1587"/>
                    <a:pt x="792" y="1324"/>
                    <a:pt x="0" y="1500"/>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4" name="Freeform 116">
              <a:extLst>
                <a:ext uri="{FF2B5EF4-FFF2-40B4-BE49-F238E27FC236}">
                  <a16:creationId xmlns:a16="http://schemas.microsoft.com/office/drawing/2014/main" id="{887B8711-C93E-4036-9505-62D615F66760}"/>
                </a:ext>
              </a:extLst>
            </p:cNvPr>
            <p:cNvSpPr>
              <a:spLocks/>
            </p:cNvSpPr>
            <p:nvPr userDrawn="1"/>
          </p:nvSpPr>
          <p:spPr bwMode="gray">
            <a:xfrm>
              <a:off x="2879" y="1583"/>
              <a:ext cx="2220" cy="956"/>
            </a:xfrm>
            <a:custGeom>
              <a:avLst/>
              <a:gdLst>
                <a:gd name="T0" fmla="*/ 0 w 2218"/>
                <a:gd name="T1" fmla="*/ 648 h 960"/>
                <a:gd name="T2" fmla="*/ 1648 w 2218"/>
                <a:gd name="T3" fmla="*/ 928 h 960"/>
                <a:gd name="T4" fmla="*/ 2224 w 2218"/>
                <a:gd name="T5" fmla="*/ 0 h 960"/>
                <a:gd name="T6" fmla="*/ 1588 w 2218"/>
                <a:gd name="T7" fmla="*/ 856 h 960"/>
                <a:gd name="T8" fmla="*/ 0 w 2218"/>
                <a:gd name="T9" fmla="*/ 648 h 9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8" h="960">
                  <a:moveTo>
                    <a:pt x="0" y="672"/>
                  </a:moveTo>
                  <a:cubicBezTo>
                    <a:pt x="1004" y="672"/>
                    <a:pt x="1252" y="944"/>
                    <a:pt x="1640" y="960"/>
                  </a:cubicBezTo>
                  <a:cubicBezTo>
                    <a:pt x="2068" y="464"/>
                    <a:pt x="2218" y="12"/>
                    <a:pt x="2208" y="0"/>
                  </a:cubicBezTo>
                  <a:cubicBezTo>
                    <a:pt x="2148" y="40"/>
                    <a:pt x="1840" y="516"/>
                    <a:pt x="1580" y="888"/>
                  </a:cubicBezTo>
                  <a:cubicBezTo>
                    <a:pt x="740" y="544"/>
                    <a:pt x="268" y="624"/>
                    <a:pt x="0" y="672"/>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5" name="Freeform 117">
              <a:extLst>
                <a:ext uri="{FF2B5EF4-FFF2-40B4-BE49-F238E27FC236}">
                  <a16:creationId xmlns:a16="http://schemas.microsoft.com/office/drawing/2014/main" id="{983C7D48-E211-4C57-A6F9-402F22486165}"/>
                </a:ext>
              </a:extLst>
            </p:cNvPr>
            <p:cNvSpPr>
              <a:spLocks/>
            </p:cNvSpPr>
            <p:nvPr userDrawn="1"/>
          </p:nvSpPr>
          <p:spPr bwMode="gray">
            <a:xfrm>
              <a:off x="1247" y="2026"/>
              <a:ext cx="1580" cy="394"/>
            </a:xfrm>
            <a:custGeom>
              <a:avLst/>
              <a:gdLst>
                <a:gd name="T0" fmla="*/ 0 w 1584"/>
                <a:gd name="T1" fmla="*/ 232 h 392"/>
                <a:gd name="T2" fmla="*/ 1128 w 1584"/>
                <a:gd name="T3" fmla="*/ 232 h 392"/>
                <a:gd name="T4" fmla="*/ 1552 w 1584"/>
                <a:gd name="T5" fmla="*/ 280 h 392"/>
                <a:gd name="T6" fmla="*/ 1120 w 1584"/>
                <a:gd name="T7" fmla="*/ 152 h 392"/>
                <a:gd name="T8" fmla="*/ 0 w 1584"/>
                <a:gd name="T9" fmla="*/ 232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4" h="392">
                  <a:moveTo>
                    <a:pt x="0" y="224"/>
                  </a:moveTo>
                  <a:cubicBezTo>
                    <a:pt x="628" y="84"/>
                    <a:pt x="892" y="108"/>
                    <a:pt x="1152" y="224"/>
                  </a:cubicBezTo>
                  <a:cubicBezTo>
                    <a:pt x="1320" y="336"/>
                    <a:pt x="1380" y="392"/>
                    <a:pt x="1584" y="272"/>
                  </a:cubicBezTo>
                  <a:cubicBezTo>
                    <a:pt x="1360" y="320"/>
                    <a:pt x="1240" y="188"/>
                    <a:pt x="1144" y="144"/>
                  </a:cubicBezTo>
                  <a:cubicBezTo>
                    <a:pt x="1048" y="100"/>
                    <a:pt x="372" y="0"/>
                    <a:pt x="0" y="224"/>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6" name="Freeform 118">
              <a:extLst>
                <a:ext uri="{FF2B5EF4-FFF2-40B4-BE49-F238E27FC236}">
                  <a16:creationId xmlns:a16="http://schemas.microsoft.com/office/drawing/2014/main" id="{BE45908C-0E0E-4C66-89C1-38DA4545B5DE}"/>
                </a:ext>
              </a:extLst>
            </p:cNvPr>
            <p:cNvSpPr>
              <a:spLocks/>
            </p:cNvSpPr>
            <p:nvPr userDrawn="1"/>
          </p:nvSpPr>
          <p:spPr bwMode="gray">
            <a:xfrm>
              <a:off x="2777" y="2022"/>
              <a:ext cx="1730" cy="345"/>
            </a:xfrm>
            <a:custGeom>
              <a:avLst/>
              <a:gdLst>
                <a:gd name="T0" fmla="*/ 0 w 1731"/>
                <a:gd name="T1" fmla="*/ 184 h 344"/>
                <a:gd name="T2" fmla="*/ 1596 w 1731"/>
                <a:gd name="T3" fmla="*/ 352 h 344"/>
                <a:gd name="T4" fmla="*/ 760 w 1731"/>
                <a:gd name="T5" fmla="*/ 72 h 344"/>
                <a:gd name="T6" fmla="*/ 0 w 1731"/>
                <a:gd name="T7" fmla="*/ 184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7" name="Freeform 119">
              <a:extLst>
                <a:ext uri="{FF2B5EF4-FFF2-40B4-BE49-F238E27FC236}">
                  <a16:creationId xmlns:a16="http://schemas.microsoft.com/office/drawing/2014/main" id="{3D16EAFD-5230-437B-BC6F-973FD307ACD6}"/>
                </a:ext>
              </a:extLst>
            </p:cNvPr>
            <p:cNvSpPr>
              <a:spLocks/>
            </p:cNvSpPr>
            <p:nvPr userDrawn="1"/>
          </p:nvSpPr>
          <p:spPr bwMode="gray">
            <a:xfrm>
              <a:off x="4440" y="1677"/>
              <a:ext cx="504" cy="675"/>
            </a:xfrm>
            <a:custGeom>
              <a:avLst/>
              <a:gdLst>
                <a:gd name="T0" fmla="*/ 456 w 504"/>
                <a:gd name="T1" fmla="*/ 48 h 672"/>
                <a:gd name="T2" fmla="*/ 312 w 504"/>
                <a:gd name="T3" fmla="*/ 352 h 672"/>
                <a:gd name="T4" fmla="*/ 24 w 504"/>
                <a:gd name="T5" fmla="*/ 648 h 672"/>
                <a:gd name="T6" fmla="*/ 456 w 504"/>
                <a:gd name="T7" fmla="*/ 48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4" h="672">
                  <a:moveTo>
                    <a:pt x="456" y="48"/>
                  </a:moveTo>
                  <a:cubicBezTo>
                    <a:pt x="504" y="0"/>
                    <a:pt x="384" y="240"/>
                    <a:pt x="312" y="336"/>
                  </a:cubicBezTo>
                  <a:cubicBezTo>
                    <a:pt x="240" y="432"/>
                    <a:pt x="0" y="672"/>
                    <a:pt x="24" y="624"/>
                  </a:cubicBezTo>
                  <a:lnTo>
                    <a:pt x="456" y="48"/>
                  </a:ln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8" name="Freeform 120">
              <a:extLst>
                <a:ext uri="{FF2B5EF4-FFF2-40B4-BE49-F238E27FC236}">
                  <a16:creationId xmlns:a16="http://schemas.microsoft.com/office/drawing/2014/main" id="{3F9C00CC-94E7-4604-B22C-1221F5F76470}"/>
                </a:ext>
              </a:extLst>
            </p:cNvPr>
            <p:cNvSpPr>
              <a:spLocks/>
            </p:cNvSpPr>
            <p:nvPr userDrawn="1"/>
          </p:nvSpPr>
          <p:spPr bwMode="gray">
            <a:xfrm>
              <a:off x="3394" y="1370"/>
              <a:ext cx="1079" cy="307"/>
            </a:xfrm>
            <a:custGeom>
              <a:avLst/>
              <a:gdLst>
                <a:gd name="T0" fmla="*/ 0 w 1081"/>
                <a:gd name="T1" fmla="*/ 44 h 301"/>
                <a:gd name="T2" fmla="*/ 976 w 1081"/>
                <a:gd name="T3" fmla="*/ 351 h 301"/>
                <a:gd name="T4" fmla="*/ 528 w 1081"/>
                <a:gd name="T5" fmla="*/ 52 h 301"/>
                <a:gd name="T6" fmla="*/ 0 w 1081"/>
                <a:gd name="T7" fmla="*/ 44 h 3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1" h="301">
                  <a:moveTo>
                    <a:pt x="0" y="36"/>
                  </a:moveTo>
                  <a:cubicBezTo>
                    <a:pt x="576" y="52"/>
                    <a:pt x="992" y="300"/>
                    <a:pt x="992" y="300"/>
                  </a:cubicBezTo>
                  <a:cubicBezTo>
                    <a:pt x="1081" y="301"/>
                    <a:pt x="701" y="88"/>
                    <a:pt x="536" y="44"/>
                  </a:cubicBezTo>
                  <a:cubicBezTo>
                    <a:pt x="371" y="0"/>
                    <a:pt x="216" y="0"/>
                    <a:pt x="0" y="36"/>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9" name="Freeform 121">
              <a:extLst>
                <a:ext uri="{FF2B5EF4-FFF2-40B4-BE49-F238E27FC236}">
                  <a16:creationId xmlns:a16="http://schemas.microsoft.com/office/drawing/2014/main" id="{67E08F4B-B632-457C-AC35-4D01CE58A5C6}"/>
                </a:ext>
              </a:extLst>
            </p:cNvPr>
            <p:cNvSpPr>
              <a:spLocks/>
            </p:cNvSpPr>
            <p:nvPr userDrawn="1"/>
          </p:nvSpPr>
          <p:spPr bwMode="gray">
            <a:xfrm rot="-136485">
              <a:off x="3513" y="1096"/>
              <a:ext cx="1076" cy="300"/>
            </a:xfrm>
            <a:custGeom>
              <a:avLst/>
              <a:gdLst>
                <a:gd name="T0" fmla="*/ 0 w 1081"/>
                <a:gd name="T1" fmla="*/ 36 h 301"/>
                <a:gd name="T2" fmla="*/ 958 w 1081"/>
                <a:gd name="T3" fmla="*/ 292 h 301"/>
                <a:gd name="T4" fmla="*/ 521 w 1081"/>
                <a:gd name="T5" fmla="*/ 44 h 301"/>
                <a:gd name="T6" fmla="*/ 0 w 1081"/>
                <a:gd name="T7" fmla="*/ 36 h 3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1" h="301">
                  <a:moveTo>
                    <a:pt x="0" y="36"/>
                  </a:moveTo>
                  <a:cubicBezTo>
                    <a:pt x="576" y="52"/>
                    <a:pt x="992" y="300"/>
                    <a:pt x="992" y="300"/>
                  </a:cubicBezTo>
                  <a:cubicBezTo>
                    <a:pt x="1081" y="301"/>
                    <a:pt x="701" y="88"/>
                    <a:pt x="536" y="44"/>
                  </a:cubicBezTo>
                  <a:cubicBezTo>
                    <a:pt x="371" y="0"/>
                    <a:pt x="216" y="0"/>
                    <a:pt x="0" y="36"/>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80" name="Freeform 122">
              <a:extLst>
                <a:ext uri="{FF2B5EF4-FFF2-40B4-BE49-F238E27FC236}">
                  <a16:creationId xmlns:a16="http://schemas.microsoft.com/office/drawing/2014/main" id="{F9EEDA1D-EC0F-496B-AE22-9AFFFA1ECA8D}"/>
                </a:ext>
              </a:extLst>
            </p:cNvPr>
            <p:cNvSpPr>
              <a:spLocks/>
            </p:cNvSpPr>
            <p:nvPr userDrawn="1"/>
          </p:nvSpPr>
          <p:spPr bwMode="gray">
            <a:xfrm>
              <a:off x="1932" y="1122"/>
              <a:ext cx="1015" cy="169"/>
            </a:xfrm>
            <a:custGeom>
              <a:avLst/>
              <a:gdLst>
                <a:gd name="T0" fmla="*/ 0 w 1013"/>
                <a:gd name="T1" fmla="*/ 110 h 171"/>
                <a:gd name="T2" fmla="*/ 948 w 1013"/>
                <a:gd name="T3" fmla="*/ 143 h 171"/>
                <a:gd name="T4" fmla="*/ 493 w 1013"/>
                <a:gd name="T5" fmla="*/ 23 h 171"/>
                <a:gd name="T6" fmla="*/ 0 w 1013"/>
                <a:gd name="T7" fmla="*/ 110 h 1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3" h="171">
                  <a:moveTo>
                    <a:pt x="0" y="116"/>
                  </a:moveTo>
                  <a:cubicBezTo>
                    <a:pt x="620" y="0"/>
                    <a:pt x="851" y="171"/>
                    <a:pt x="932" y="156"/>
                  </a:cubicBezTo>
                  <a:cubicBezTo>
                    <a:pt x="1013" y="141"/>
                    <a:pt x="640" y="30"/>
                    <a:pt x="485" y="23"/>
                  </a:cubicBezTo>
                  <a:cubicBezTo>
                    <a:pt x="337" y="16"/>
                    <a:pt x="182" y="59"/>
                    <a:pt x="0" y="116"/>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81" name="Freeform 123">
              <a:extLst>
                <a:ext uri="{FF2B5EF4-FFF2-40B4-BE49-F238E27FC236}">
                  <a16:creationId xmlns:a16="http://schemas.microsoft.com/office/drawing/2014/main" id="{CFE97553-BB1E-436D-B6AA-20DCDF4C560B}"/>
                </a:ext>
              </a:extLst>
            </p:cNvPr>
            <p:cNvSpPr>
              <a:spLocks/>
            </p:cNvSpPr>
            <p:nvPr userDrawn="1"/>
          </p:nvSpPr>
          <p:spPr bwMode="gray">
            <a:xfrm>
              <a:off x="1783" y="1344"/>
              <a:ext cx="1015" cy="169"/>
            </a:xfrm>
            <a:custGeom>
              <a:avLst/>
              <a:gdLst>
                <a:gd name="T0" fmla="*/ 0 w 1013"/>
                <a:gd name="T1" fmla="*/ 110 h 171"/>
                <a:gd name="T2" fmla="*/ 948 w 1013"/>
                <a:gd name="T3" fmla="*/ 143 h 171"/>
                <a:gd name="T4" fmla="*/ 493 w 1013"/>
                <a:gd name="T5" fmla="*/ 23 h 171"/>
                <a:gd name="T6" fmla="*/ 0 w 1013"/>
                <a:gd name="T7" fmla="*/ 110 h 1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3" h="171">
                  <a:moveTo>
                    <a:pt x="0" y="116"/>
                  </a:moveTo>
                  <a:cubicBezTo>
                    <a:pt x="620" y="0"/>
                    <a:pt x="851" y="171"/>
                    <a:pt x="932" y="156"/>
                  </a:cubicBezTo>
                  <a:cubicBezTo>
                    <a:pt x="1013" y="141"/>
                    <a:pt x="640" y="30"/>
                    <a:pt x="485" y="23"/>
                  </a:cubicBezTo>
                  <a:cubicBezTo>
                    <a:pt x="337" y="16"/>
                    <a:pt x="182" y="59"/>
                    <a:pt x="0" y="116"/>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82" name="Freeform 124">
              <a:extLst>
                <a:ext uri="{FF2B5EF4-FFF2-40B4-BE49-F238E27FC236}">
                  <a16:creationId xmlns:a16="http://schemas.microsoft.com/office/drawing/2014/main" id="{AD07E51D-25AE-4539-B1D3-299CD804A172}"/>
                </a:ext>
              </a:extLst>
            </p:cNvPr>
            <p:cNvSpPr>
              <a:spLocks/>
            </p:cNvSpPr>
            <p:nvPr userDrawn="1"/>
          </p:nvSpPr>
          <p:spPr bwMode="gray">
            <a:xfrm>
              <a:off x="1566" y="1623"/>
              <a:ext cx="1058" cy="157"/>
            </a:xfrm>
            <a:custGeom>
              <a:avLst/>
              <a:gdLst>
                <a:gd name="T0" fmla="*/ 0 w 1057"/>
                <a:gd name="T1" fmla="*/ 108 h 155"/>
                <a:gd name="T2" fmla="*/ 980 w 1057"/>
                <a:gd name="T3" fmla="*/ 156 h 155"/>
                <a:gd name="T4" fmla="*/ 506 w 1057"/>
                <a:gd name="T5" fmla="*/ 7 h 155"/>
                <a:gd name="T6" fmla="*/ 0 w 1057"/>
                <a:gd name="T7" fmla="*/ 108 h 1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57" h="155">
                  <a:moveTo>
                    <a:pt x="0" y="100"/>
                  </a:moveTo>
                  <a:cubicBezTo>
                    <a:pt x="652" y="36"/>
                    <a:pt x="888" y="155"/>
                    <a:pt x="972" y="140"/>
                  </a:cubicBezTo>
                  <a:cubicBezTo>
                    <a:pt x="1057" y="125"/>
                    <a:pt x="668" y="14"/>
                    <a:pt x="506" y="7"/>
                  </a:cubicBezTo>
                  <a:cubicBezTo>
                    <a:pt x="352" y="0"/>
                    <a:pt x="190" y="43"/>
                    <a:pt x="0" y="100"/>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149" name="Freeform 125">
            <a:extLst>
              <a:ext uri="{FF2B5EF4-FFF2-40B4-BE49-F238E27FC236}">
                <a16:creationId xmlns:a16="http://schemas.microsoft.com/office/drawing/2014/main" id="{2F9FEBD2-0FDE-49C6-8FB5-1B6192BF8987}"/>
              </a:ext>
            </a:extLst>
          </p:cNvPr>
          <p:cNvSpPr>
            <a:spLocks/>
          </p:cNvSpPr>
          <p:nvPr/>
        </p:nvSpPr>
        <p:spPr bwMode="gray">
          <a:xfrm rot="-7508314">
            <a:off x="8398669" y="3475832"/>
            <a:ext cx="681037" cy="603250"/>
          </a:xfrm>
          <a:custGeom>
            <a:avLst/>
            <a:gdLst>
              <a:gd name="T0" fmla="*/ 2147483647 w 406"/>
              <a:gd name="T1" fmla="*/ 2147483647 h 405"/>
              <a:gd name="T2" fmla="*/ 2147483647 w 406"/>
              <a:gd name="T3" fmla="*/ 2147483647 h 405"/>
              <a:gd name="T4" fmla="*/ 2147483647 w 406"/>
              <a:gd name="T5" fmla="*/ 2147483647 h 405"/>
              <a:gd name="T6" fmla="*/ 2147483647 w 406"/>
              <a:gd name="T7" fmla="*/ 2147483647 h 405"/>
              <a:gd name="T8" fmla="*/ 2147483647 w 406"/>
              <a:gd name="T9" fmla="*/ 2147483647 h 405"/>
              <a:gd name="T10" fmla="*/ 2147483647 w 406"/>
              <a:gd name="T11" fmla="*/ 2147483647 h 405"/>
              <a:gd name="T12" fmla="*/ 2147483647 w 406"/>
              <a:gd name="T13" fmla="*/ 2147483647 h 405"/>
              <a:gd name="T14" fmla="*/ 2147483647 w 406"/>
              <a:gd name="T15" fmla="*/ 2147483647 h 405"/>
              <a:gd name="T16" fmla="*/ 2147483647 w 406"/>
              <a:gd name="T17" fmla="*/ 2147483647 h 405"/>
              <a:gd name="T18" fmla="*/ 2147483647 w 406"/>
              <a:gd name="T19" fmla="*/ 2147483647 h 405"/>
              <a:gd name="T20" fmla="*/ 2147483647 w 406"/>
              <a:gd name="T21" fmla="*/ 2147483647 h 405"/>
              <a:gd name="T22" fmla="*/ 2147483647 w 406"/>
              <a:gd name="T23" fmla="*/ 0 h 405"/>
              <a:gd name="T24" fmla="*/ 2147483647 w 406"/>
              <a:gd name="T25" fmla="*/ 2147483647 h 405"/>
              <a:gd name="T26" fmla="*/ 2147483647 w 406"/>
              <a:gd name="T27" fmla="*/ 2147483647 h 405"/>
              <a:gd name="T28" fmla="*/ 2147483647 w 406"/>
              <a:gd name="T29" fmla="*/ 2147483647 h 405"/>
              <a:gd name="T30" fmla="*/ 2147483647 w 406"/>
              <a:gd name="T31" fmla="*/ 2147483647 h 405"/>
              <a:gd name="T32" fmla="*/ 2147483647 w 406"/>
              <a:gd name="T33" fmla="*/ 2147483647 h 405"/>
              <a:gd name="T34" fmla="*/ 2147483647 w 406"/>
              <a:gd name="T35" fmla="*/ 2147483647 h 405"/>
              <a:gd name="T36" fmla="*/ 2147483647 w 406"/>
              <a:gd name="T37" fmla="*/ 2147483647 h 405"/>
              <a:gd name="T38" fmla="*/ 2147483647 w 406"/>
              <a:gd name="T39" fmla="*/ 2147483647 h 405"/>
              <a:gd name="T40" fmla="*/ 2147483647 w 406"/>
              <a:gd name="T41" fmla="*/ 2147483647 h 405"/>
              <a:gd name="T42" fmla="*/ 2147483647 w 406"/>
              <a:gd name="T43" fmla="*/ 2147483647 h 405"/>
              <a:gd name="T44" fmla="*/ 2147483647 w 406"/>
              <a:gd name="T45" fmla="*/ 2147483647 h 405"/>
              <a:gd name="T46" fmla="*/ 2147483647 w 406"/>
              <a:gd name="T47" fmla="*/ 2147483647 h 405"/>
              <a:gd name="T48" fmla="*/ 2147483647 w 406"/>
              <a:gd name="T49" fmla="*/ 2147483647 h 405"/>
              <a:gd name="T50" fmla="*/ 2147483647 w 406"/>
              <a:gd name="T51" fmla="*/ 2147483647 h 405"/>
              <a:gd name="T52" fmla="*/ 2147483647 w 406"/>
              <a:gd name="T53" fmla="*/ 2147483647 h 405"/>
              <a:gd name="T54" fmla="*/ 2147483647 w 406"/>
              <a:gd name="T55" fmla="*/ 2147483647 h 405"/>
              <a:gd name="T56" fmla="*/ 2147483647 w 406"/>
              <a:gd name="T57" fmla="*/ 2147483647 h 405"/>
              <a:gd name="T58" fmla="*/ 2147483647 w 406"/>
              <a:gd name="T59" fmla="*/ 2147483647 h 405"/>
              <a:gd name="T60" fmla="*/ 2147483647 w 406"/>
              <a:gd name="T61" fmla="*/ 2147483647 h 405"/>
              <a:gd name="T62" fmla="*/ 2147483647 w 406"/>
              <a:gd name="T63" fmla="*/ 2147483647 h 405"/>
              <a:gd name="T64" fmla="*/ 2147483647 w 406"/>
              <a:gd name="T65" fmla="*/ 2147483647 h 405"/>
              <a:gd name="T66" fmla="*/ 2147483647 w 406"/>
              <a:gd name="T67" fmla="*/ 2147483647 h 405"/>
              <a:gd name="T68" fmla="*/ 2147483647 w 406"/>
              <a:gd name="T69" fmla="*/ 2147483647 h 405"/>
              <a:gd name="T70" fmla="*/ 2147483647 w 406"/>
              <a:gd name="T71" fmla="*/ 2147483647 h 405"/>
              <a:gd name="T72" fmla="*/ 2147483647 w 406"/>
              <a:gd name="T73" fmla="*/ 2147483647 h 405"/>
              <a:gd name="T74" fmla="*/ 2147483647 w 406"/>
              <a:gd name="T75" fmla="*/ 2147483647 h 405"/>
              <a:gd name="T76" fmla="*/ 2147483647 w 406"/>
              <a:gd name="T77" fmla="*/ 2147483647 h 405"/>
              <a:gd name="T78" fmla="*/ 2147483647 w 406"/>
              <a:gd name="T79" fmla="*/ 2147483647 h 405"/>
              <a:gd name="T80" fmla="*/ 2147483647 w 406"/>
              <a:gd name="T81" fmla="*/ 2147483647 h 405"/>
              <a:gd name="T82" fmla="*/ 2147483647 w 406"/>
              <a:gd name="T83" fmla="*/ 2147483647 h 405"/>
              <a:gd name="T84" fmla="*/ 2147483647 w 406"/>
              <a:gd name="T85" fmla="*/ 2147483647 h 405"/>
              <a:gd name="T86" fmla="*/ 2147483647 w 406"/>
              <a:gd name="T87" fmla="*/ 2147483647 h 4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06" h="405">
                <a:moveTo>
                  <a:pt x="360" y="174"/>
                </a:moveTo>
                <a:lnTo>
                  <a:pt x="294" y="173"/>
                </a:lnTo>
                <a:lnTo>
                  <a:pt x="259" y="129"/>
                </a:lnTo>
                <a:lnTo>
                  <a:pt x="274" y="129"/>
                </a:lnTo>
                <a:lnTo>
                  <a:pt x="277" y="128"/>
                </a:lnTo>
                <a:lnTo>
                  <a:pt x="280" y="126"/>
                </a:lnTo>
                <a:lnTo>
                  <a:pt x="282" y="123"/>
                </a:lnTo>
                <a:lnTo>
                  <a:pt x="282" y="120"/>
                </a:lnTo>
                <a:lnTo>
                  <a:pt x="282" y="107"/>
                </a:lnTo>
                <a:lnTo>
                  <a:pt x="282" y="104"/>
                </a:lnTo>
                <a:lnTo>
                  <a:pt x="280" y="101"/>
                </a:lnTo>
                <a:lnTo>
                  <a:pt x="277" y="99"/>
                </a:lnTo>
                <a:lnTo>
                  <a:pt x="274" y="99"/>
                </a:lnTo>
                <a:lnTo>
                  <a:pt x="238" y="99"/>
                </a:lnTo>
                <a:lnTo>
                  <a:pt x="220" y="72"/>
                </a:lnTo>
                <a:lnTo>
                  <a:pt x="232" y="72"/>
                </a:lnTo>
                <a:lnTo>
                  <a:pt x="235" y="72"/>
                </a:lnTo>
                <a:lnTo>
                  <a:pt x="238" y="69"/>
                </a:lnTo>
                <a:lnTo>
                  <a:pt x="241" y="68"/>
                </a:lnTo>
                <a:lnTo>
                  <a:pt x="241" y="63"/>
                </a:lnTo>
                <a:lnTo>
                  <a:pt x="241" y="51"/>
                </a:lnTo>
                <a:lnTo>
                  <a:pt x="241" y="48"/>
                </a:lnTo>
                <a:lnTo>
                  <a:pt x="238" y="45"/>
                </a:lnTo>
                <a:lnTo>
                  <a:pt x="235" y="44"/>
                </a:lnTo>
                <a:lnTo>
                  <a:pt x="232" y="42"/>
                </a:lnTo>
                <a:lnTo>
                  <a:pt x="199" y="42"/>
                </a:lnTo>
                <a:lnTo>
                  <a:pt x="195" y="35"/>
                </a:lnTo>
                <a:lnTo>
                  <a:pt x="189" y="26"/>
                </a:lnTo>
                <a:lnTo>
                  <a:pt x="181" y="17"/>
                </a:lnTo>
                <a:lnTo>
                  <a:pt x="175" y="9"/>
                </a:lnTo>
                <a:lnTo>
                  <a:pt x="172" y="5"/>
                </a:lnTo>
                <a:lnTo>
                  <a:pt x="169" y="3"/>
                </a:lnTo>
                <a:lnTo>
                  <a:pt x="165" y="2"/>
                </a:lnTo>
                <a:lnTo>
                  <a:pt x="160" y="0"/>
                </a:lnTo>
                <a:lnTo>
                  <a:pt x="156" y="0"/>
                </a:lnTo>
                <a:lnTo>
                  <a:pt x="151" y="0"/>
                </a:lnTo>
                <a:lnTo>
                  <a:pt x="133" y="0"/>
                </a:lnTo>
                <a:lnTo>
                  <a:pt x="135" y="5"/>
                </a:lnTo>
                <a:lnTo>
                  <a:pt x="138" y="15"/>
                </a:lnTo>
                <a:lnTo>
                  <a:pt x="144" y="30"/>
                </a:lnTo>
                <a:lnTo>
                  <a:pt x="150" y="48"/>
                </a:lnTo>
                <a:lnTo>
                  <a:pt x="157" y="69"/>
                </a:lnTo>
                <a:lnTo>
                  <a:pt x="165" y="92"/>
                </a:lnTo>
                <a:lnTo>
                  <a:pt x="172" y="113"/>
                </a:lnTo>
                <a:lnTo>
                  <a:pt x="180" y="132"/>
                </a:lnTo>
                <a:lnTo>
                  <a:pt x="184" y="149"/>
                </a:lnTo>
                <a:lnTo>
                  <a:pt x="189" y="159"/>
                </a:lnTo>
                <a:lnTo>
                  <a:pt x="190" y="165"/>
                </a:lnTo>
                <a:lnTo>
                  <a:pt x="186" y="170"/>
                </a:lnTo>
                <a:lnTo>
                  <a:pt x="175" y="174"/>
                </a:lnTo>
                <a:lnTo>
                  <a:pt x="160" y="177"/>
                </a:lnTo>
                <a:lnTo>
                  <a:pt x="142" y="180"/>
                </a:lnTo>
                <a:lnTo>
                  <a:pt x="124" y="182"/>
                </a:lnTo>
                <a:lnTo>
                  <a:pt x="106" y="182"/>
                </a:lnTo>
                <a:lnTo>
                  <a:pt x="91" y="183"/>
                </a:lnTo>
                <a:lnTo>
                  <a:pt x="81" y="183"/>
                </a:lnTo>
                <a:lnTo>
                  <a:pt x="76" y="183"/>
                </a:lnTo>
                <a:lnTo>
                  <a:pt x="33" y="128"/>
                </a:lnTo>
                <a:lnTo>
                  <a:pt x="4" y="128"/>
                </a:lnTo>
                <a:lnTo>
                  <a:pt x="21" y="192"/>
                </a:lnTo>
                <a:lnTo>
                  <a:pt x="0" y="203"/>
                </a:lnTo>
                <a:lnTo>
                  <a:pt x="21" y="213"/>
                </a:lnTo>
                <a:lnTo>
                  <a:pt x="4" y="278"/>
                </a:lnTo>
                <a:lnTo>
                  <a:pt x="33" y="278"/>
                </a:lnTo>
                <a:lnTo>
                  <a:pt x="76" y="222"/>
                </a:lnTo>
                <a:lnTo>
                  <a:pt x="81" y="222"/>
                </a:lnTo>
                <a:lnTo>
                  <a:pt x="91" y="222"/>
                </a:lnTo>
                <a:lnTo>
                  <a:pt x="106" y="224"/>
                </a:lnTo>
                <a:lnTo>
                  <a:pt x="124" y="224"/>
                </a:lnTo>
                <a:lnTo>
                  <a:pt x="142" y="225"/>
                </a:lnTo>
                <a:lnTo>
                  <a:pt x="160" y="228"/>
                </a:lnTo>
                <a:lnTo>
                  <a:pt x="175" y="231"/>
                </a:lnTo>
                <a:lnTo>
                  <a:pt x="186" y="236"/>
                </a:lnTo>
                <a:lnTo>
                  <a:pt x="190" y="240"/>
                </a:lnTo>
                <a:lnTo>
                  <a:pt x="189" y="246"/>
                </a:lnTo>
                <a:lnTo>
                  <a:pt x="184" y="257"/>
                </a:lnTo>
                <a:lnTo>
                  <a:pt x="180" y="273"/>
                </a:lnTo>
                <a:lnTo>
                  <a:pt x="172" y="293"/>
                </a:lnTo>
                <a:lnTo>
                  <a:pt x="165" y="314"/>
                </a:lnTo>
                <a:lnTo>
                  <a:pt x="157" y="336"/>
                </a:lnTo>
                <a:lnTo>
                  <a:pt x="150" y="357"/>
                </a:lnTo>
                <a:lnTo>
                  <a:pt x="144" y="375"/>
                </a:lnTo>
                <a:lnTo>
                  <a:pt x="138" y="390"/>
                </a:lnTo>
                <a:lnTo>
                  <a:pt x="135" y="401"/>
                </a:lnTo>
                <a:lnTo>
                  <a:pt x="133" y="405"/>
                </a:lnTo>
                <a:lnTo>
                  <a:pt x="151" y="405"/>
                </a:lnTo>
                <a:lnTo>
                  <a:pt x="156" y="405"/>
                </a:lnTo>
                <a:lnTo>
                  <a:pt x="160" y="405"/>
                </a:lnTo>
                <a:lnTo>
                  <a:pt x="165" y="404"/>
                </a:lnTo>
                <a:lnTo>
                  <a:pt x="169" y="404"/>
                </a:lnTo>
                <a:lnTo>
                  <a:pt x="172" y="401"/>
                </a:lnTo>
                <a:lnTo>
                  <a:pt x="175" y="396"/>
                </a:lnTo>
                <a:lnTo>
                  <a:pt x="181" y="389"/>
                </a:lnTo>
                <a:lnTo>
                  <a:pt x="189" y="380"/>
                </a:lnTo>
                <a:lnTo>
                  <a:pt x="195" y="371"/>
                </a:lnTo>
                <a:lnTo>
                  <a:pt x="199" y="363"/>
                </a:lnTo>
                <a:lnTo>
                  <a:pt x="232" y="363"/>
                </a:lnTo>
                <a:lnTo>
                  <a:pt x="235" y="362"/>
                </a:lnTo>
                <a:lnTo>
                  <a:pt x="238" y="360"/>
                </a:lnTo>
                <a:lnTo>
                  <a:pt x="241" y="357"/>
                </a:lnTo>
                <a:lnTo>
                  <a:pt x="241" y="354"/>
                </a:lnTo>
                <a:lnTo>
                  <a:pt x="241" y="342"/>
                </a:lnTo>
                <a:lnTo>
                  <a:pt x="241" y="338"/>
                </a:lnTo>
                <a:lnTo>
                  <a:pt x="238" y="336"/>
                </a:lnTo>
                <a:lnTo>
                  <a:pt x="235" y="333"/>
                </a:lnTo>
                <a:lnTo>
                  <a:pt x="232" y="333"/>
                </a:lnTo>
                <a:lnTo>
                  <a:pt x="220" y="333"/>
                </a:lnTo>
                <a:lnTo>
                  <a:pt x="238" y="306"/>
                </a:lnTo>
                <a:lnTo>
                  <a:pt x="274" y="306"/>
                </a:lnTo>
                <a:lnTo>
                  <a:pt x="277" y="306"/>
                </a:lnTo>
                <a:lnTo>
                  <a:pt x="280" y="305"/>
                </a:lnTo>
                <a:lnTo>
                  <a:pt x="282" y="302"/>
                </a:lnTo>
                <a:lnTo>
                  <a:pt x="282" y="299"/>
                </a:lnTo>
                <a:lnTo>
                  <a:pt x="282" y="285"/>
                </a:lnTo>
                <a:lnTo>
                  <a:pt x="282" y="282"/>
                </a:lnTo>
                <a:lnTo>
                  <a:pt x="280" y="279"/>
                </a:lnTo>
                <a:lnTo>
                  <a:pt x="277" y="278"/>
                </a:lnTo>
                <a:lnTo>
                  <a:pt x="274" y="276"/>
                </a:lnTo>
                <a:lnTo>
                  <a:pt x="259" y="276"/>
                </a:lnTo>
                <a:lnTo>
                  <a:pt x="294" y="233"/>
                </a:lnTo>
                <a:lnTo>
                  <a:pt x="360" y="233"/>
                </a:lnTo>
                <a:lnTo>
                  <a:pt x="367" y="231"/>
                </a:lnTo>
                <a:lnTo>
                  <a:pt x="376" y="230"/>
                </a:lnTo>
                <a:lnTo>
                  <a:pt x="387" y="227"/>
                </a:lnTo>
                <a:lnTo>
                  <a:pt x="397" y="221"/>
                </a:lnTo>
                <a:lnTo>
                  <a:pt x="403" y="213"/>
                </a:lnTo>
                <a:lnTo>
                  <a:pt x="406" y="203"/>
                </a:lnTo>
                <a:lnTo>
                  <a:pt x="403" y="192"/>
                </a:lnTo>
                <a:lnTo>
                  <a:pt x="397" y="185"/>
                </a:lnTo>
                <a:lnTo>
                  <a:pt x="387" y="179"/>
                </a:lnTo>
                <a:lnTo>
                  <a:pt x="376" y="176"/>
                </a:lnTo>
                <a:lnTo>
                  <a:pt x="367" y="174"/>
                </a:lnTo>
                <a:lnTo>
                  <a:pt x="360" y="174"/>
                </a:lnTo>
                <a:close/>
              </a:path>
            </a:pathLst>
          </a:custGeom>
          <a:solidFill>
            <a:srgbClr val="F8F8F8">
              <a:alpha val="50195"/>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pic>
        <p:nvPicPr>
          <p:cNvPr id="1133" name="Picture 109" descr="1">
            <a:extLst>
              <a:ext uri="{FF2B5EF4-FFF2-40B4-BE49-F238E27FC236}">
                <a16:creationId xmlns:a16="http://schemas.microsoft.com/office/drawing/2014/main" id="{A45939D0-E6FC-4571-AC59-018F390E470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43951" b="36407"/>
          <a:stretch>
            <a:fillRect/>
          </a:stretch>
        </p:blipFill>
        <p:spPr bwMode="gray">
          <a:xfrm>
            <a:off x="8005763" y="4953000"/>
            <a:ext cx="75723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81">
            <a:extLst>
              <a:ext uri="{FF2B5EF4-FFF2-40B4-BE49-F238E27FC236}">
                <a16:creationId xmlns:a16="http://schemas.microsoft.com/office/drawing/2014/main" id="{BBA82545-EDB8-4F2C-8CF2-6EF7CA9BB2FE}"/>
              </a:ext>
            </a:extLst>
          </p:cNvPr>
          <p:cNvGrpSpPr>
            <a:grpSpLocks/>
          </p:cNvGrpSpPr>
          <p:nvPr/>
        </p:nvGrpSpPr>
        <p:grpSpPr bwMode="auto">
          <a:xfrm>
            <a:off x="228600" y="403225"/>
            <a:ext cx="598488" cy="609600"/>
            <a:chOff x="144" y="288"/>
            <a:chExt cx="377" cy="384"/>
          </a:xfrm>
        </p:grpSpPr>
        <p:sp>
          <p:nvSpPr>
            <p:cNvPr id="5169" name="Freeform 127">
              <a:extLst>
                <a:ext uri="{FF2B5EF4-FFF2-40B4-BE49-F238E27FC236}">
                  <a16:creationId xmlns:a16="http://schemas.microsoft.com/office/drawing/2014/main" id="{4CF18589-F211-4583-B095-D0E515BAD576}"/>
                </a:ext>
              </a:extLst>
            </p:cNvPr>
            <p:cNvSpPr>
              <a:spLocks/>
            </p:cNvSpPr>
            <p:nvPr/>
          </p:nvSpPr>
          <p:spPr bwMode="invGray">
            <a:xfrm>
              <a:off x="218" y="321"/>
              <a:ext cx="184" cy="76"/>
            </a:xfrm>
            <a:custGeom>
              <a:avLst/>
              <a:gdLst>
                <a:gd name="T0" fmla="*/ 0 w 894"/>
                <a:gd name="T1" fmla="*/ 0 h 506"/>
                <a:gd name="T2" fmla="*/ 0 w 894"/>
                <a:gd name="T3" fmla="*/ 0 h 506"/>
                <a:gd name="T4" fmla="*/ 0 w 894"/>
                <a:gd name="T5" fmla="*/ 0 h 506"/>
                <a:gd name="T6" fmla="*/ 0 w 894"/>
                <a:gd name="T7" fmla="*/ 0 h 506"/>
                <a:gd name="T8" fmla="*/ 0 w 894"/>
                <a:gd name="T9" fmla="*/ 0 h 506"/>
                <a:gd name="T10" fmla="*/ 0 w 894"/>
                <a:gd name="T11" fmla="*/ 0 h 506"/>
                <a:gd name="T12" fmla="*/ 0 w 894"/>
                <a:gd name="T13" fmla="*/ 0 h 506"/>
                <a:gd name="T14" fmla="*/ 0 w 894"/>
                <a:gd name="T15" fmla="*/ 0 h 506"/>
                <a:gd name="T16" fmla="*/ 0 w 894"/>
                <a:gd name="T17" fmla="*/ 0 h 506"/>
                <a:gd name="T18" fmla="*/ 0 w 894"/>
                <a:gd name="T19" fmla="*/ 0 h 506"/>
                <a:gd name="T20" fmla="*/ 0 w 894"/>
                <a:gd name="T21" fmla="*/ 0 h 506"/>
                <a:gd name="T22" fmla="*/ 0 w 894"/>
                <a:gd name="T23" fmla="*/ 0 h 506"/>
                <a:gd name="T24" fmla="*/ 0 w 894"/>
                <a:gd name="T25" fmla="*/ 0 h 506"/>
                <a:gd name="T26" fmla="*/ 0 w 894"/>
                <a:gd name="T27" fmla="*/ 0 h 506"/>
                <a:gd name="T28" fmla="*/ 0 w 894"/>
                <a:gd name="T29" fmla="*/ 0 h 506"/>
                <a:gd name="T30" fmla="*/ 0 w 894"/>
                <a:gd name="T31" fmla="*/ 0 h 506"/>
                <a:gd name="T32" fmla="*/ 0 w 894"/>
                <a:gd name="T33" fmla="*/ 0 h 506"/>
                <a:gd name="T34" fmla="*/ 0 w 894"/>
                <a:gd name="T35" fmla="*/ 0 h 506"/>
                <a:gd name="T36" fmla="*/ 0 w 894"/>
                <a:gd name="T37" fmla="*/ 0 h 506"/>
                <a:gd name="T38" fmla="*/ 0 w 894"/>
                <a:gd name="T39" fmla="*/ 0 h 506"/>
                <a:gd name="T40" fmla="*/ 0 w 894"/>
                <a:gd name="T41" fmla="*/ 0 h 506"/>
                <a:gd name="T42" fmla="*/ 0 w 894"/>
                <a:gd name="T43" fmla="*/ 0 h 506"/>
                <a:gd name="T44" fmla="*/ 0 w 894"/>
                <a:gd name="T45" fmla="*/ 0 h 506"/>
                <a:gd name="T46" fmla="*/ 0 w 894"/>
                <a:gd name="T47" fmla="*/ 0 h 506"/>
                <a:gd name="T48" fmla="*/ 0 w 894"/>
                <a:gd name="T49" fmla="*/ 0 h 506"/>
                <a:gd name="T50" fmla="*/ 0 w 894"/>
                <a:gd name="T51" fmla="*/ 0 h 506"/>
                <a:gd name="T52" fmla="*/ 0 w 894"/>
                <a:gd name="T53" fmla="*/ 0 h 506"/>
                <a:gd name="T54" fmla="*/ 0 w 894"/>
                <a:gd name="T55" fmla="*/ 0 h 506"/>
                <a:gd name="T56" fmla="*/ 0 w 894"/>
                <a:gd name="T57" fmla="*/ 0 h 506"/>
                <a:gd name="T58" fmla="*/ 0 w 894"/>
                <a:gd name="T59" fmla="*/ 0 h 506"/>
                <a:gd name="T60" fmla="*/ 0 w 894"/>
                <a:gd name="T61" fmla="*/ 0 h 506"/>
                <a:gd name="T62" fmla="*/ 0 w 894"/>
                <a:gd name="T63" fmla="*/ 0 h 506"/>
                <a:gd name="T64" fmla="*/ 0 w 894"/>
                <a:gd name="T65" fmla="*/ 0 h 5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4" h="506">
                  <a:moveTo>
                    <a:pt x="824" y="200"/>
                  </a:moveTo>
                  <a:lnTo>
                    <a:pt x="791" y="208"/>
                  </a:lnTo>
                  <a:lnTo>
                    <a:pt x="752" y="216"/>
                  </a:lnTo>
                  <a:lnTo>
                    <a:pt x="711" y="224"/>
                  </a:lnTo>
                  <a:lnTo>
                    <a:pt x="676" y="236"/>
                  </a:lnTo>
                  <a:lnTo>
                    <a:pt x="636" y="247"/>
                  </a:lnTo>
                  <a:lnTo>
                    <a:pt x="604" y="263"/>
                  </a:lnTo>
                  <a:lnTo>
                    <a:pt x="577" y="283"/>
                  </a:lnTo>
                  <a:lnTo>
                    <a:pt x="556" y="308"/>
                  </a:lnTo>
                  <a:lnTo>
                    <a:pt x="540" y="335"/>
                  </a:lnTo>
                  <a:lnTo>
                    <a:pt x="525" y="362"/>
                  </a:lnTo>
                  <a:lnTo>
                    <a:pt x="513" y="391"/>
                  </a:lnTo>
                  <a:lnTo>
                    <a:pt x="497" y="419"/>
                  </a:lnTo>
                  <a:lnTo>
                    <a:pt x="482" y="442"/>
                  </a:lnTo>
                  <a:lnTo>
                    <a:pt x="461" y="466"/>
                  </a:lnTo>
                  <a:lnTo>
                    <a:pt x="437" y="483"/>
                  </a:lnTo>
                  <a:lnTo>
                    <a:pt x="402" y="498"/>
                  </a:lnTo>
                  <a:lnTo>
                    <a:pt x="381" y="506"/>
                  </a:lnTo>
                  <a:lnTo>
                    <a:pt x="362" y="506"/>
                  </a:lnTo>
                  <a:lnTo>
                    <a:pt x="346" y="502"/>
                  </a:lnTo>
                  <a:lnTo>
                    <a:pt x="330" y="498"/>
                  </a:lnTo>
                  <a:lnTo>
                    <a:pt x="319" y="495"/>
                  </a:lnTo>
                  <a:lnTo>
                    <a:pt x="302" y="487"/>
                  </a:lnTo>
                  <a:lnTo>
                    <a:pt x="286" y="483"/>
                  </a:lnTo>
                  <a:lnTo>
                    <a:pt x="270" y="479"/>
                  </a:lnTo>
                  <a:lnTo>
                    <a:pt x="243" y="479"/>
                  </a:lnTo>
                  <a:lnTo>
                    <a:pt x="214" y="487"/>
                  </a:lnTo>
                  <a:lnTo>
                    <a:pt x="191" y="495"/>
                  </a:lnTo>
                  <a:lnTo>
                    <a:pt x="163" y="502"/>
                  </a:lnTo>
                  <a:lnTo>
                    <a:pt x="144" y="502"/>
                  </a:lnTo>
                  <a:lnTo>
                    <a:pt x="123" y="502"/>
                  </a:lnTo>
                  <a:lnTo>
                    <a:pt x="103" y="502"/>
                  </a:lnTo>
                  <a:lnTo>
                    <a:pt x="84" y="498"/>
                  </a:lnTo>
                  <a:lnTo>
                    <a:pt x="60" y="495"/>
                  </a:lnTo>
                  <a:lnTo>
                    <a:pt x="39" y="487"/>
                  </a:lnTo>
                  <a:lnTo>
                    <a:pt x="20" y="487"/>
                  </a:lnTo>
                  <a:lnTo>
                    <a:pt x="0" y="483"/>
                  </a:lnTo>
                  <a:lnTo>
                    <a:pt x="16" y="434"/>
                  </a:lnTo>
                  <a:lnTo>
                    <a:pt x="31" y="391"/>
                  </a:lnTo>
                  <a:lnTo>
                    <a:pt x="48" y="343"/>
                  </a:lnTo>
                  <a:lnTo>
                    <a:pt x="64" y="304"/>
                  </a:lnTo>
                  <a:lnTo>
                    <a:pt x="84" y="263"/>
                  </a:lnTo>
                  <a:lnTo>
                    <a:pt x="111" y="224"/>
                  </a:lnTo>
                  <a:lnTo>
                    <a:pt x="144" y="192"/>
                  </a:lnTo>
                  <a:lnTo>
                    <a:pt x="187" y="160"/>
                  </a:lnTo>
                  <a:lnTo>
                    <a:pt x="235" y="136"/>
                  </a:lnTo>
                  <a:lnTo>
                    <a:pt x="286" y="113"/>
                  </a:lnTo>
                  <a:lnTo>
                    <a:pt x="342" y="92"/>
                  </a:lnTo>
                  <a:lnTo>
                    <a:pt x="398" y="76"/>
                  </a:lnTo>
                  <a:lnTo>
                    <a:pt x="453" y="60"/>
                  </a:lnTo>
                  <a:lnTo>
                    <a:pt x="509" y="45"/>
                  </a:lnTo>
                  <a:lnTo>
                    <a:pt x="565" y="33"/>
                  </a:lnTo>
                  <a:lnTo>
                    <a:pt x="616" y="21"/>
                  </a:lnTo>
                  <a:lnTo>
                    <a:pt x="649" y="13"/>
                  </a:lnTo>
                  <a:lnTo>
                    <a:pt x="684" y="4"/>
                  </a:lnTo>
                  <a:lnTo>
                    <a:pt x="723" y="0"/>
                  </a:lnTo>
                  <a:lnTo>
                    <a:pt x="760" y="0"/>
                  </a:lnTo>
                  <a:lnTo>
                    <a:pt x="795" y="4"/>
                  </a:lnTo>
                  <a:lnTo>
                    <a:pt x="831" y="17"/>
                  </a:lnTo>
                  <a:lnTo>
                    <a:pt x="859" y="33"/>
                  </a:lnTo>
                  <a:lnTo>
                    <a:pt x="882" y="60"/>
                  </a:lnTo>
                  <a:lnTo>
                    <a:pt x="894" y="96"/>
                  </a:lnTo>
                  <a:lnTo>
                    <a:pt x="890" y="128"/>
                  </a:lnTo>
                  <a:lnTo>
                    <a:pt x="875" y="160"/>
                  </a:lnTo>
                  <a:lnTo>
                    <a:pt x="843" y="187"/>
                  </a:lnTo>
                  <a:lnTo>
                    <a:pt x="824" y="200"/>
                  </a:lnTo>
                  <a:close/>
                </a:path>
              </a:pathLst>
            </a:custGeom>
            <a:solidFill>
              <a:srgbClr val="FFFF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0" name="Freeform 128">
              <a:extLst>
                <a:ext uri="{FF2B5EF4-FFF2-40B4-BE49-F238E27FC236}">
                  <a16:creationId xmlns:a16="http://schemas.microsoft.com/office/drawing/2014/main" id="{5D98F72B-6B50-47E8-B50A-83843F9FCB94}"/>
                </a:ext>
              </a:extLst>
            </p:cNvPr>
            <p:cNvSpPr>
              <a:spLocks/>
            </p:cNvSpPr>
            <p:nvPr/>
          </p:nvSpPr>
          <p:spPr bwMode="invGray">
            <a:xfrm>
              <a:off x="192" y="427"/>
              <a:ext cx="151" cy="142"/>
            </a:xfrm>
            <a:custGeom>
              <a:avLst/>
              <a:gdLst>
                <a:gd name="T0" fmla="*/ 0 w 1002"/>
                <a:gd name="T1" fmla="*/ 0 h 936"/>
                <a:gd name="T2" fmla="*/ 0 w 1002"/>
                <a:gd name="T3" fmla="*/ 0 h 936"/>
                <a:gd name="T4" fmla="*/ 0 w 1002"/>
                <a:gd name="T5" fmla="*/ 0 h 936"/>
                <a:gd name="T6" fmla="*/ 0 w 1002"/>
                <a:gd name="T7" fmla="*/ 0 h 936"/>
                <a:gd name="T8" fmla="*/ 0 w 1002"/>
                <a:gd name="T9" fmla="*/ 0 h 936"/>
                <a:gd name="T10" fmla="*/ 0 w 1002"/>
                <a:gd name="T11" fmla="*/ 0 h 936"/>
                <a:gd name="T12" fmla="*/ 0 w 1002"/>
                <a:gd name="T13" fmla="*/ 0 h 936"/>
                <a:gd name="T14" fmla="*/ 0 w 1002"/>
                <a:gd name="T15" fmla="*/ 0 h 936"/>
                <a:gd name="T16" fmla="*/ 0 w 1002"/>
                <a:gd name="T17" fmla="*/ 0 h 936"/>
                <a:gd name="T18" fmla="*/ 0 w 1002"/>
                <a:gd name="T19" fmla="*/ 0 h 936"/>
                <a:gd name="T20" fmla="*/ 0 w 1002"/>
                <a:gd name="T21" fmla="*/ 0 h 936"/>
                <a:gd name="T22" fmla="*/ 0 w 1002"/>
                <a:gd name="T23" fmla="*/ 0 h 936"/>
                <a:gd name="T24" fmla="*/ 0 w 1002"/>
                <a:gd name="T25" fmla="*/ 0 h 936"/>
                <a:gd name="T26" fmla="*/ 0 w 1002"/>
                <a:gd name="T27" fmla="*/ 0 h 936"/>
                <a:gd name="T28" fmla="*/ 0 w 1002"/>
                <a:gd name="T29" fmla="*/ 0 h 936"/>
                <a:gd name="T30" fmla="*/ 0 w 1002"/>
                <a:gd name="T31" fmla="*/ 0 h 936"/>
                <a:gd name="T32" fmla="*/ 0 w 1002"/>
                <a:gd name="T33" fmla="*/ 0 h 936"/>
                <a:gd name="T34" fmla="*/ 0 w 1002"/>
                <a:gd name="T35" fmla="*/ 0 h 936"/>
                <a:gd name="T36" fmla="*/ 0 w 1002"/>
                <a:gd name="T37" fmla="*/ 0 h 936"/>
                <a:gd name="T38" fmla="*/ 0 w 1002"/>
                <a:gd name="T39" fmla="*/ 0 h 936"/>
                <a:gd name="T40" fmla="*/ 0 w 1002"/>
                <a:gd name="T41" fmla="*/ 0 h 936"/>
                <a:gd name="T42" fmla="*/ 0 w 1002"/>
                <a:gd name="T43" fmla="*/ 0 h 936"/>
                <a:gd name="T44" fmla="*/ 0 w 1002"/>
                <a:gd name="T45" fmla="*/ 0 h 936"/>
                <a:gd name="T46" fmla="*/ 0 w 1002"/>
                <a:gd name="T47" fmla="*/ 0 h 936"/>
                <a:gd name="T48" fmla="*/ 0 w 1002"/>
                <a:gd name="T49" fmla="*/ 0 h 936"/>
                <a:gd name="T50" fmla="*/ 0 w 1002"/>
                <a:gd name="T51" fmla="*/ 0 h 936"/>
                <a:gd name="T52" fmla="*/ 0 w 1002"/>
                <a:gd name="T53" fmla="*/ 0 h 936"/>
                <a:gd name="T54" fmla="*/ 0 w 1002"/>
                <a:gd name="T55" fmla="*/ 0 h 936"/>
                <a:gd name="T56" fmla="*/ 0 w 1002"/>
                <a:gd name="T57" fmla="*/ 0 h 936"/>
                <a:gd name="T58" fmla="*/ 0 w 1002"/>
                <a:gd name="T59" fmla="*/ 0 h 936"/>
                <a:gd name="T60" fmla="*/ 0 w 1002"/>
                <a:gd name="T61" fmla="*/ 0 h 936"/>
                <a:gd name="T62" fmla="*/ 0 w 1002"/>
                <a:gd name="T63" fmla="*/ 0 h 936"/>
                <a:gd name="T64" fmla="*/ 0 w 1002"/>
                <a:gd name="T65" fmla="*/ 0 h 936"/>
                <a:gd name="T66" fmla="*/ 0 w 1002"/>
                <a:gd name="T67" fmla="*/ 0 h 936"/>
                <a:gd name="T68" fmla="*/ 0 w 1002"/>
                <a:gd name="T69" fmla="*/ 0 h 936"/>
                <a:gd name="T70" fmla="*/ 0 w 1002"/>
                <a:gd name="T71" fmla="*/ 0 h 936"/>
                <a:gd name="T72" fmla="*/ 0 w 1002"/>
                <a:gd name="T73" fmla="*/ 0 h 936"/>
                <a:gd name="T74" fmla="*/ 0 w 1002"/>
                <a:gd name="T75" fmla="*/ 0 h 936"/>
                <a:gd name="T76" fmla="*/ 0 w 1002"/>
                <a:gd name="T77" fmla="*/ 0 h 936"/>
                <a:gd name="T78" fmla="*/ 0 w 1002"/>
                <a:gd name="T79" fmla="*/ 0 h 936"/>
                <a:gd name="T80" fmla="*/ 0 w 1002"/>
                <a:gd name="T81" fmla="*/ 0 h 936"/>
                <a:gd name="T82" fmla="*/ 0 w 1002"/>
                <a:gd name="T83" fmla="*/ 0 h 936"/>
                <a:gd name="T84" fmla="*/ 0 w 1002"/>
                <a:gd name="T85" fmla="*/ 0 h 936"/>
                <a:gd name="T86" fmla="*/ 0 w 1002"/>
                <a:gd name="T87" fmla="*/ 0 h 936"/>
                <a:gd name="T88" fmla="*/ 0 w 1002"/>
                <a:gd name="T89" fmla="*/ 0 h 936"/>
                <a:gd name="T90" fmla="*/ 0 w 1002"/>
                <a:gd name="T91" fmla="*/ 0 h 936"/>
                <a:gd name="T92" fmla="*/ 0 w 1002"/>
                <a:gd name="T93" fmla="*/ 0 h 936"/>
                <a:gd name="T94" fmla="*/ 0 w 1002"/>
                <a:gd name="T95" fmla="*/ 0 h 936"/>
                <a:gd name="T96" fmla="*/ 0 w 1002"/>
                <a:gd name="T97" fmla="*/ 0 h 936"/>
                <a:gd name="T98" fmla="*/ 0 w 1002"/>
                <a:gd name="T99" fmla="*/ 0 h 936"/>
                <a:gd name="T100" fmla="*/ 0 w 1002"/>
                <a:gd name="T101" fmla="*/ 0 h 936"/>
                <a:gd name="T102" fmla="*/ 0 w 1002"/>
                <a:gd name="T103" fmla="*/ 0 h 936"/>
                <a:gd name="T104" fmla="*/ 0 w 1002"/>
                <a:gd name="T105" fmla="*/ 0 h 936"/>
                <a:gd name="T106" fmla="*/ 0 w 1002"/>
                <a:gd name="T107" fmla="*/ 0 h 936"/>
                <a:gd name="T108" fmla="*/ 0 w 1002"/>
                <a:gd name="T109" fmla="*/ 0 h 936"/>
                <a:gd name="T110" fmla="*/ 0 w 1002"/>
                <a:gd name="T111" fmla="*/ 0 h 936"/>
                <a:gd name="T112" fmla="*/ 0 w 1002"/>
                <a:gd name="T113" fmla="*/ 0 h 936"/>
                <a:gd name="T114" fmla="*/ 0 w 1002"/>
                <a:gd name="T115" fmla="*/ 0 h 936"/>
                <a:gd name="T116" fmla="*/ 0 w 1002"/>
                <a:gd name="T117" fmla="*/ 0 h 936"/>
                <a:gd name="T118" fmla="*/ 0 w 1002"/>
                <a:gd name="T119" fmla="*/ 0 h 936"/>
                <a:gd name="T120" fmla="*/ 0 w 1002"/>
                <a:gd name="T121" fmla="*/ 0 h 9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2" h="936">
                  <a:moveTo>
                    <a:pt x="112" y="72"/>
                  </a:moveTo>
                  <a:lnTo>
                    <a:pt x="159" y="124"/>
                  </a:lnTo>
                  <a:lnTo>
                    <a:pt x="219" y="152"/>
                  </a:lnTo>
                  <a:lnTo>
                    <a:pt x="283" y="164"/>
                  </a:lnTo>
                  <a:lnTo>
                    <a:pt x="350" y="156"/>
                  </a:lnTo>
                  <a:lnTo>
                    <a:pt x="418" y="140"/>
                  </a:lnTo>
                  <a:lnTo>
                    <a:pt x="482" y="121"/>
                  </a:lnTo>
                  <a:lnTo>
                    <a:pt x="546" y="92"/>
                  </a:lnTo>
                  <a:lnTo>
                    <a:pt x="600" y="64"/>
                  </a:lnTo>
                  <a:lnTo>
                    <a:pt x="649" y="41"/>
                  </a:lnTo>
                  <a:lnTo>
                    <a:pt x="696" y="25"/>
                  </a:lnTo>
                  <a:lnTo>
                    <a:pt x="748" y="9"/>
                  </a:lnTo>
                  <a:lnTo>
                    <a:pt x="800" y="0"/>
                  </a:lnTo>
                  <a:lnTo>
                    <a:pt x="851" y="0"/>
                  </a:lnTo>
                  <a:lnTo>
                    <a:pt x="903" y="5"/>
                  </a:lnTo>
                  <a:lnTo>
                    <a:pt x="950" y="13"/>
                  </a:lnTo>
                  <a:lnTo>
                    <a:pt x="1002" y="33"/>
                  </a:lnTo>
                  <a:lnTo>
                    <a:pt x="971" y="97"/>
                  </a:lnTo>
                  <a:lnTo>
                    <a:pt x="919" y="140"/>
                  </a:lnTo>
                  <a:lnTo>
                    <a:pt x="855" y="175"/>
                  </a:lnTo>
                  <a:lnTo>
                    <a:pt x="792" y="208"/>
                  </a:lnTo>
                  <a:lnTo>
                    <a:pt x="728" y="243"/>
                  </a:lnTo>
                  <a:lnTo>
                    <a:pt x="672" y="284"/>
                  </a:lnTo>
                  <a:lnTo>
                    <a:pt x="637" y="339"/>
                  </a:lnTo>
                  <a:lnTo>
                    <a:pt x="625" y="415"/>
                  </a:lnTo>
                  <a:lnTo>
                    <a:pt x="637" y="514"/>
                  </a:lnTo>
                  <a:lnTo>
                    <a:pt x="653" y="606"/>
                  </a:lnTo>
                  <a:lnTo>
                    <a:pt x="660" y="697"/>
                  </a:lnTo>
                  <a:lnTo>
                    <a:pt x="637" y="796"/>
                  </a:lnTo>
                  <a:lnTo>
                    <a:pt x="612" y="837"/>
                  </a:lnTo>
                  <a:lnTo>
                    <a:pt x="585" y="868"/>
                  </a:lnTo>
                  <a:lnTo>
                    <a:pt x="550" y="892"/>
                  </a:lnTo>
                  <a:lnTo>
                    <a:pt x="509" y="912"/>
                  </a:lnTo>
                  <a:lnTo>
                    <a:pt x="470" y="923"/>
                  </a:lnTo>
                  <a:lnTo>
                    <a:pt x="426" y="932"/>
                  </a:lnTo>
                  <a:lnTo>
                    <a:pt x="379" y="936"/>
                  </a:lnTo>
                  <a:lnTo>
                    <a:pt x="334" y="936"/>
                  </a:lnTo>
                  <a:lnTo>
                    <a:pt x="303" y="936"/>
                  </a:lnTo>
                  <a:lnTo>
                    <a:pt x="266" y="936"/>
                  </a:lnTo>
                  <a:lnTo>
                    <a:pt x="231" y="932"/>
                  </a:lnTo>
                  <a:lnTo>
                    <a:pt x="200" y="929"/>
                  </a:lnTo>
                  <a:lnTo>
                    <a:pt x="167" y="919"/>
                  </a:lnTo>
                  <a:lnTo>
                    <a:pt x="136" y="908"/>
                  </a:lnTo>
                  <a:lnTo>
                    <a:pt x="108" y="892"/>
                  </a:lnTo>
                  <a:lnTo>
                    <a:pt x="84" y="868"/>
                  </a:lnTo>
                  <a:lnTo>
                    <a:pt x="52" y="812"/>
                  </a:lnTo>
                  <a:lnTo>
                    <a:pt x="41" y="757"/>
                  </a:lnTo>
                  <a:lnTo>
                    <a:pt x="33" y="693"/>
                  </a:lnTo>
                  <a:lnTo>
                    <a:pt x="25" y="633"/>
                  </a:lnTo>
                  <a:lnTo>
                    <a:pt x="8" y="526"/>
                  </a:lnTo>
                  <a:lnTo>
                    <a:pt x="0" y="411"/>
                  </a:lnTo>
                  <a:lnTo>
                    <a:pt x="4" y="296"/>
                  </a:lnTo>
                  <a:lnTo>
                    <a:pt x="12" y="183"/>
                  </a:lnTo>
                  <a:lnTo>
                    <a:pt x="16" y="148"/>
                  </a:lnTo>
                  <a:lnTo>
                    <a:pt x="29" y="121"/>
                  </a:lnTo>
                  <a:lnTo>
                    <a:pt x="37" y="92"/>
                  </a:lnTo>
                  <a:lnTo>
                    <a:pt x="52" y="68"/>
                  </a:lnTo>
                  <a:lnTo>
                    <a:pt x="56" y="64"/>
                  </a:lnTo>
                  <a:lnTo>
                    <a:pt x="72" y="60"/>
                  </a:lnTo>
                  <a:lnTo>
                    <a:pt x="91" y="60"/>
                  </a:lnTo>
                  <a:lnTo>
                    <a:pt x="112" y="72"/>
                  </a:lnTo>
                  <a:close/>
                </a:path>
              </a:pathLst>
            </a:custGeom>
            <a:solidFill>
              <a:srgbClr val="FFFF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1" name="Freeform 129">
              <a:extLst>
                <a:ext uri="{FF2B5EF4-FFF2-40B4-BE49-F238E27FC236}">
                  <a16:creationId xmlns:a16="http://schemas.microsoft.com/office/drawing/2014/main" id="{61059A68-7ED6-4C43-B903-5F57299A19CF}"/>
                </a:ext>
              </a:extLst>
            </p:cNvPr>
            <p:cNvSpPr>
              <a:spLocks/>
            </p:cNvSpPr>
            <p:nvPr/>
          </p:nvSpPr>
          <p:spPr bwMode="invGray">
            <a:xfrm>
              <a:off x="338" y="375"/>
              <a:ext cx="118" cy="255"/>
            </a:xfrm>
            <a:custGeom>
              <a:avLst/>
              <a:gdLst>
                <a:gd name="T0" fmla="*/ 0 w 291"/>
                <a:gd name="T1" fmla="*/ 0 h 627"/>
                <a:gd name="T2" fmla="*/ 0 w 291"/>
                <a:gd name="T3" fmla="*/ 0 h 627"/>
                <a:gd name="T4" fmla="*/ 0 w 291"/>
                <a:gd name="T5" fmla="*/ 0 h 627"/>
                <a:gd name="T6" fmla="*/ 0 w 291"/>
                <a:gd name="T7" fmla="*/ 0 h 627"/>
                <a:gd name="T8" fmla="*/ 0 w 291"/>
                <a:gd name="T9" fmla="*/ 0 h 627"/>
                <a:gd name="T10" fmla="*/ 0 w 291"/>
                <a:gd name="T11" fmla="*/ 0 h 627"/>
                <a:gd name="T12" fmla="*/ 0 w 291"/>
                <a:gd name="T13" fmla="*/ 0 h 627"/>
                <a:gd name="T14" fmla="*/ 0 w 291"/>
                <a:gd name="T15" fmla="*/ 0 h 627"/>
                <a:gd name="T16" fmla="*/ 0 w 291"/>
                <a:gd name="T17" fmla="*/ 0 h 627"/>
                <a:gd name="T18" fmla="*/ 0 w 291"/>
                <a:gd name="T19" fmla="*/ 0 h 627"/>
                <a:gd name="T20" fmla="*/ 0 w 291"/>
                <a:gd name="T21" fmla="*/ 0 h 627"/>
                <a:gd name="T22" fmla="*/ 0 w 291"/>
                <a:gd name="T23" fmla="*/ 0 h 627"/>
                <a:gd name="T24" fmla="*/ 0 w 291"/>
                <a:gd name="T25" fmla="*/ 0 h 627"/>
                <a:gd name="T26" fmla="*/ 0 w 291"/>
                <a:gd name="T27" fmla="*/ 0 h 627"/>
                <a:gd name="T28" fmla="*/ 0 w 291"/>
                <a:gd name="T29" fmla="*/ 0 h 627"/>
                <a:gd name="T30" fmla="*/ 0 w 291"/>
                <a:gd name="T31" fmla="*/ 0 h 627"/>
                <a:gd name="T32" fmla="*/ 0 w 291"/>
                <a:gd name="T33" fmla="*/ 0 h 6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1" h="627">
                  <a:moveTo>
                    <a:pt x="48" y="48"/>
                  </a:moveTo>
                  <a:cubicBezTo>
                    <a:pt x="69" y="51"/>
                    <a:pt x="94" y="18"/>
                    <a:pt x="126" y="18"/>
                  </a:cubicBezTo>
                  <a:cubicBezTo>
                    <a:pt x="158" y="18"/>
                    <a:pt x="208" y="24"/>
                    <a:pt x="240" y="48"/>
                  </a:cubicBezTo>
                  <a:lnTo>
                    <a:pt x="291" y="132"/>
                  </a:lnTo>
                  <a:lnTo>
                    <a:pt x="240" y="240"/>
                  </a:lnTo>
                  <a:lnTo>
                    <a:pt x="192" y="288"/>
                  </a:lnTo>
                  <a:lnTo>
                    <a:pt x="264" y="336"/>
                  </a:lnTo>
                  <a:lnTo>
                    <a:pt x="288" y="480"/>
                  </a:lnTo>
                  <a:cubicBezTo>
                    <a:pt x="264" y="536"/>
                    <a:pt x="80" y="621"/>
                    <a:pt x="48" y="624"/>
                  </a:cubicBezTo>
                  <a:cubicBezTo>
                    <a:pt x="16" y="627"/>
                    <a:pt x="96" y="541"/>
                    <a:pt x="96" y="501"/>
                  </a:cubicBezTo>
                  <a:cubicBezTo>
                    <a:pt x="96" y="473"/>
                    <a:pt x="37" y="488"/>
                    <a:pt x="45" y="453"/>
                  </a:cubicBezTo>
                  <a:cubicBezTo>
                    <a:pt x="53" y="429"/>
                    <a:pt x="136" y="320"/>
                    <a:pt x="144" y="288"/>
                  </a:cubicBezTo>
                  <a:cubicBezTo>
                    <a:pt x="152" y="256"/>
                    <a:pt x="112" y="216"/>
                    <a:pt x="96" y="192"/>
                  </a:cubicBezTo>
                  <a:cubicBezTo>
                    <a:pt x="80" y="168"/>
                    <a:pt x="64" y="168"/>
                    <a:pt x="48" y="144"/>
                  </a:cubicBezTo>
                  <a:cubicBezTo>
                    <a:pt x="32" y="120"/>
                    <a:pt x="8" y="72"/>
                    <a:pt x="0" y="48"/>
                  </a:cubicBezTo>
                  <a:lnTo>
                    <a:pt x="0" y="0"/>
                  </a:lnTo>
                  <a:lnTo>
                    <a:pt x="48" y="48"/>
                  </a:lnTo>
                  <a:close/>
                </a:path>
              </a:pathLst>
            </a:custGeom>
            <a:solidFill>
              <a:srgbClr val="FFFF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72" name="Freeform 130">
              <a:extLst>
                <a:ext uri="{FF2B5EF4-FFF2-40B4-BE49-F238E27FC236}">
                  <a16:creationId xmlns:a16="http://schemas.microsoft.com/office/drawing/2014/main" id="{45BE9A12-E0D3-49C1-AA91-14E90493DBF4}"/>
                </a:ext>
              </a:extLst>
            </p:cNvPr>
            <p:cNvSpPr>
              <a:spLocks noEditPoints="1"/>
            </p:cNvSpPr>
            <p:nvPr/>
          </p:nvSpPr>
          <p:spPr bwMode="invGray">
            <a:xfrm rot="-4230569">
              <a:off x="141" y="309"/>
              <a:ext cx="384" cy="377"/>
            </a:xfrm>
            <a:custGeom>
              <a:avLst/>
              <a:gdLst>
                <a:gd name="T0" fmla="*/ 0 w 2453"/>
                <a:gd name="T1" fmla="*/ 0 h 2458"/>
                <a:gd name="T2" fmla="*/ 0 w 2453"/>
                <a:gd name="T3" fmla="*/ 0 h 2458"/>
                <a:gd name="T4" fmla="*/ 0 w 2453"/>
                <a:gd name="T5" fmla="*/ 0 h 2458"/>
                <a:gd name="T6" fmla="*/ 0 w 2453"/>
                <a:gd name="T7" fmla="*/ 0 h 2458"/>
                <a:gd name="T8" fmla="*/ 0 w 2453"/>
                <a:gd name="T9" fmla="*/ 0 h 2458"/>
                <a:gd name="T10" fmla="*/ 0 w 2453"/>
                <a:gd name="T11" fmla="*/ 0 h 2458"/>
                <a:gd name="T12" fmla="*/ 0 w 2453"/>
                <a:gd name="T13" fmla="*/ 0 h 2458"/>
                <a:gd name="T14" fmla="*/ 0 w 2453"/>
                <a:gd name="T15" fmla="*/ 0 h 2458"/>
                <a:gd name="T16" fmla="*/ 0 w 2453"/>
                <a:gd name="T17" fmla="*/ 0 h 2458"/>
                <a:gd name="T18" fmla="*/ 0 w 2453"/>
                <a:gd name="T19" fmla="*/ 0 h 2458"/>
                <a:gd name="T20" fmla="*/ 0 w 2453"/>
                <a:gd name="T21" fmla="*/ 0 h 2458"/>
                <a:gd name="T22" fmla="*/ 0 w 2453"/>
                <a:gd name="T23" fmla="*/ 0 h 2458"/>
                <a:gd name="T24" fmla="*/ 0 w 2453"/>
                <a:gd name="T25" fmla="*/ 0 h 2458"/>
                <a:gd name="T26" fmla="*/ 0 w 2453"/>
                <a:gd name="T27" fmla="*/ 0 h 2458"/>
                <a:gd name="T28" fmla="*/ 0 w 2453"/>
                <a:gd name="T29" fmla="*/ 0 h 2458"/>
                <a:gd name="T30" fmla="*/ 0 w 2453"/>
                <a:gd name="T31" fmla="*/ 0 h 2458"/>
                <a:gd name="T32" fmla="*/ 0 w 2453"/>
                <a:gd name="T33" fmla="*/ 0 h 2458"/>
                <a:gd name="T34" fmla="*/ 0 w 2453"/>
                <a:gd name="T35" fmla="*/ 0 h 2458"/>
                <a:gd name="T36" fmla="*/ 0 w 2453"/>
                <a:gd name="T37" fmla="*/ 0 h 2458"/>
                <a:gd name="T38" fmla="*/ 0 w 2453"/>
                <a:gd name="T39" fmla="*/ 0 h 2458"/>
                <a:gd name="T40" fmla="*/ 0 w 2453"/>
                <a:gd name="T41" fmla="*/ 0 h 2458"/>
                <a:gd name="T42" fmla="*/ 0 w 2453"/>
                <a:gd name="T43" fmla="*/ 0 h 2458"/>
                <a:gd name="T44" fmla="*/ 0 w 2453"/>
                <a:gd name="T45" fmla="*/ 0 h 2458"/>
                <a:gd name="T46" fmla="*/ 0 w 2453"/>
                <a:gd name="T47" fmla="*/ 0 h 2458"/>
                <a:gd name="T48" fmla="*/ 0 w 2453"/>
                <a:gd name="T49" fmla="*/ 0 h 2458"/>
                <a:gd name="T50" fmla="*/ 0 w 2453"/>
                <a:gd name="T51" fmla="*/ 0 h 2458"/>
                <a:gd name="T52" fmla="*/ 0 w 2453"/>
                <a:gd name="T53" fmla="*/ 0 h 2458"/>
                <a:gd name="T54" fmla="*/ 0 w 2453"/>
                <a:gd name="T55" fmla="*/ 0 h 2458"/>
                <a:gd name="T56" fmla="*/ 0 w 2453"/>
                <a:gd name="T57" fmla="*/ 0 h 2458"/>
                <a:gd name="T58" fmla="*/ 0 w 2453"/>
                <a:gd name="T59" fmla="*/ 0 h 2458"/>
                <a:gd name="T60" fmla="*/ 0 w 2453"/>
                <a:gd name="T61" fmla="*/ 0 h 2458"/>
                <a:gd name="T62" fmla="*/ 0 w 2453"/>
                <a:gd name="T63" fmla="*/ 0 h 2458"/>
                <a:gd name="T64" fmla="*/ 0 w 2453"/>
                <a:gd name="T65" fmla="*/ 0 h 2458"/>
                <a:gd name="T66" fmla="*/ 0 w 2453"/>
                <a:gd name="T67" fmla="*/ 0 h 2458"/>
                <a:gd name="T68" fmla="*/ 0 w 2453"/>
                <a:gd name="T69" fmla="*/ 0 h 2458"/>
                <a:gd name="T70" fmla="*/ 0 w 2453"/>
                <a:gd name="T71" fmla="*/ 0 h 2458"/>
                <a:gd name="T72" fmla="*/ 0 w 2453"/>
                <a:gd name="T73" fmla="*/ 0 h 2458"/>
                <a:gd name="T74" fmla="*/ 0 w 2453"/>
                <a:gd name="T75" fmla="*/ 0 h 2458"/>
                <a:gd name="T76" fmla="*/ 0 w 2453"/>
                <a:gd name="T77" fmla="*/ 0 h 2458"/>
                <a:gd name="T78" fmla="*/ 0 w 2453"/>
                <a:gd name="T79" fmla="*/ 0 h 2458"/>
                <a:gd name="T80" fmla="*/ 0 w 2453"/>
                <a:gd name="T81" fmla="*/ 0 h 2458"/>
                <a:gd name="T82" fmla="*/ 0 w 2453"/>
                <a:gd name="T83" fmla="*/ 0 h 2458"/>
                <a:gd name="T84" fmla="*/ 0 w 2453"/>
                <a:gd name="T85" fmla="*/ 0 h 2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53" h="2458">
                  <a:moveTo>
                    <a:pt x="1229" y="0"/>
                  </a:moveTo>
                  <a:lnTo>
                    <a:pt x="1101" y="8"/>
                  </a:lnTo>
                  <a:lnTo>
                    <a:pt x="982" y="24"/>
                  </a:lnTo>
                  <a:lnTo>
                    <a:pt x="862" y="55"/>
                  </a:lnTo>
                  <a:lnTo>
                    <a:pt x="751" y="95"/>
                  </a:lnTo>
                  <a:lnTo>
                    <a:pt x="644" y="146"/>
                  </a:lnTo>
                  <a:lnTo>
                    <a:pt x="541" y="210"/>
                  </a:lnTo>
                  <a:lnTo>
                    <a:pt x="446" y="278"/>
                  </a:lnTo>
                  <a:lnTo>
                    <a:pt x="358" y="357"/>
                  </a:lnTo>
                  <a:lnTo>
                    <a:pt x="279" y="445"/>
                  </a:lnTo>
                  <a:lnTo>
                    <a:pt x="211" y="540"/>
                  </a:lnTo>
                  <a:lnTo>
                    <a:pt x="147" y="643"/>
                  </a:lnTo>
                  <a:lnTo>
                    <a:pt x="95" y="752"/>
                  </a:lnTo>
                  <a:lnTo>
                    <a:pt x="56" y="863"/>
                  </a:lnTo>
                  <a:lnTo>
                    <a:pt x="24" y="982"/>
                  </a:lnTo>
                  <a:lnTo>
                    <a:pt x="7" y="1101"/>
                  </a:lnTo>
                  <a:lnTo>
                    <a:pt x="0" y="1229"/>
                  </a:lnTo>
                  <a:lnTo>
                    <a:pt x="7" y="1352"/>
                  </a:lnTo>
                  <a:lnTo>
                    <a:pt x="24" y="1475"/>
                  </a:lnTo>
                  <a:lnTo>
                    <a:pt x="56" y="1595"/>
                  </a:lnTo>
                  <a:lnTo>
                    <a:pt x="95" y="1706"/>
                  </a:lnTo>
                  <a:lnTo>
                    <a:pt x="147" y="1813"/>
                  </a:lnTo>
                  <a:lnTo>
                    <a:pt x="211" y="1913"/>
                  </a:lnTo>
                  <a:lnTo>
                    <a:pt x="279" y="2008"/>
                  </a:lnTo>
                  <a:lnTo>
                    <a:pt x="358" y="2096"/>
                  </a:lnTo>
                  <a:lnTo>
                    <a:pt x="446" y="2176"/>
                  </a:lnTo>
                  <a:lnTo>
                    <a:pt x="541" y="2248"/>
                  </a:lnTo>
                  <a:lnTo>
                    <a:pt x="644" y="2310"/>
                  </a:lnTo>
                  <a:lnTo>
                    <a:pt x="751" y="2363"/>
                  </a:lnTo>
                  <a:lnTo>
                    <a:pt x="862" y="2402"/>
                  </a:lnTo>
                  <a:lnTo>
                    <a:pt x="982" y="2434"/>
                  </a:lnTo>
                  <a:lnTo>
                    <a:pt x="1101" y="2450"/>
                  </a:lnTo>
                  <a:lnTo>
                    <a:pt x="1229" y="2458"/>
                  </a:lnTo>
                  <a:lnTo>
                    <a:pt x="1352" y="2450"/>
                  </a:lnTo>
                  <a:lnTo>
                    <a:pt x="1476" y="2434"/>
                  </a:lnTo>
                  <a:lnTo>
                    <a:pt x="1594" y="2402"/>
                  </a:lnTo>
                  <a:lnTo>
                    <a:pt x="1705" y="2363"/>
                  </a:lnTo>
                  <a:lnTo>
                    <a:pt x="1814" y="2310"/>
                  </a:lnTo>
                  <a:lnTo>
                    <a:pt x="1913" y="2248"/>
                  </a:lnTo>
                  <a:lnTo>
                    <a:pt x="2008" y="2176"/>
                  </a:lnTo>
                  <a:lnTo>
                    <a:pt x="2096" y="2096"/>
                  </a:lnTo>
                  <a:lnTo>
                    <a:pt x="2175" y="2008"/>
                  </a:lnTo>
                  <a:lnTo>
                    <a:pt x="2243" y="1913"/>
                  </a:lnTo>
                  <a:lnTo>
                    <a:pt x="2306" y="1813"/>
                  </a:lnTo>
                  <a:lnTo>
                    <a:pt x="2358" y="1706"/>
                  </a:lnTo>
                  <a:lnTo>
                    <a:pt x="2397" y="1595"/>
                  </a:lnTo>
                  <a:lnTo>
                    <a:pt x="2430" y="1475"/>
                  </a:lnTo>
                  <a:lnTo>
                    <a:pt x="2445" y="1352"/>
                  </a:lnTo>
                  <a:lnTo>
                    <a:pt x="2453" y="1229"/>
                  </a:lnTo>
                  <a:lnTo>
                    <a:pt x="2445" y="1101"/>
                  </a:lnTo>
                  <a:lnTo>
                    <a:pt x="2430" y="982"/>
                  </a:lnTo>
                  <a:lnTo>
                    <a:pt x="2397" y="863"/>
                  </a:lnTo>
                  <a:lnTo>
                    <a:pt x="2358" y="752"/>
                  </a:lnTo>
                  <a:lnTo>
                    <a:pt x="2306" y="643"/>
                  </a:lnTo>
                  <a:lnTo>
                    <a:pt x="2243" y="540"/>
                  </a:lnTo>
                  <a:lnTo>
                    <a:pt x="2175" y="445"/>
                  </a:lnTo>
                  <a:lnTo>
                    <a:pt x="2096" y="357"/>
                  </a:lnTo>
                  <a:lnTo>
                    <a:pt x="2008" y="278"/>
                  </a:lnTo>
                  <a:lnTo>
                    <a:pt x="1913" y="210"/>
                  </a:lnTo>
                  <a:lnTo>
                    <a:pt x="1814" y="146"/>
                  </a:lnTo>
                  <a:lnTo>
                    <a:pt x="1705" y="95"/>
                  </a:lnTo>
                  <a:lnTo>
                    <a:pt x="1594" y="55"/>
                  </a:lnTo>
                  <a:lnTo>
                    <a:pt x="1476" y="24"/>
                  </a:lnTo>
                  <a:lnTo>
                    <a:pt x="1352" y="8"/>
                  </a:lnTo>
                  <a:lnTo>
                    <a:pt x="1229" y="0"/>
                  </a:lnTo>
                  <a:close/>
                  <a:moveTo>
                    <a:pt x="1324" y="2263"/>
                  </a:moveTo>
                  <a:lnTo>
                    <a:pt x="1217" y="2259"/>
                  </a:lnTo>
                  <a:lnTo>
                    <a:pt x="1113" y="2244"/>
                  </a:lnTo>
                  <a:lnTo>
                    <a:pt x="1010" y="2215"/>
                  </a:lnTo>
                  <a:lnTo>
                    <a:pt x="914" y="2180"/>
                  </a:lnTo>
                  <a:lnTo>
                    <a:pt x="823" y="2136"/>
                  </a:lnTo>
                  <a:lnTo>
                    <a:pt x="736" y="2084"/>
                  </a:lnTo>
                  <a:lnTo>
                    <a:pt x="656" y="2024"/>
                  </a:lnTo>
                  <a:lnTo>
                    <a:pt x="580" y="1957"/>
                  </a:lnTo>
                  <a:lnTo>
                    <a:pt x="512" y="1881"/>
                  </a:lnTo>
                  <a:lnTo>
                    <a:pt x="454" y="1802"/>
                  </a:lnTo>
                  <a:lnTo>
                    <a:pt x="402" y="1718"/>
                  </a:lnTo>
                  <a:lnTo>
                    <a:pt x="358" y="1626"/>
                  </a:lnTo>
                  <a:lnTo>
                    <a:pt x="322" y="1531"/>
                  </a:lnTo>
                  <a:lnTo>
                    <a:pt x="295" y="1432"/>
                  </a:lnTo>
                  <a:lnTo>
                    <a:pt x="279" y="1328"/>
                  </a:lnTo>
                  <a:lnTo>
                    <a:pt x="275" y="1221"/>
                  </a:lnTo>
                  <a:lnTo>
                    <a:pt x="279" y="1114"/>
                  </a:lnTo>
                  <a:lnTo>
                    <a:pt x="295" y="1009"/>
                  </a:lnTo>
                  <a:lnTo>
                    <a:pt x="322" y="910"/>
                  </a:lnTo>
                  <a:lnTo>
                    <a:pt x="358" y="815"/>
                  </a:lnTo>
                  <a:lnTo>
                    <a:pt x="402" y="723"/>
                  </a:lnTo>
                  <a:lnTo>
                    <a:pt x="454" y="635"/>
                  </a:lnTo>
                  <a:lnTo>
                    <a:pt x="512" y="557"/>
                  </a:lnTo>
                  <a:lnTo>
                    <a:pt x="580" y="481"/>
                  </a:lnTo>
                  <a:lnTo>
                    <a:pt x="656" y="413"/>
                  </a:lnTo>
                  <a:lnTo>
                    <a:pt x="736" y="353"/>
                  </a:lnTo>
                  <a:lnTo>
                    <a:pt x="823" y="302"/>
                  </a:lnTo>
                  <a:lnTo>
                    <a:pt x="914" y="258"/>
                  </a:lnTo>
                  <a:lnTo>
                    <a:pt x="1010" y="222"/>
                  </a:lnTo>
                  <a:lnTo>
                    <a:pt x="1113" y="195"/>
                  </a:lnTo>
                  <a:lnTo>
                    <a:pt x="1217" y="178"/>
                  </a:lnTo>
                  <a:lnTo>
                    <a:pt x="1324" y="174"/>
                  </a:lnTo>
                  <a:lnTo>
                    <a:pt x="1427" y="178"/>
                  </a:lnTo>
                  <a:lnTo>
                    <a:pt x="1530" y="195"/>
                  </a:lnTo>
                  <a:lnTo>
                    <a:pt x="1630" y="222"/>
                  </a:lnTo>
                  <a:lnTo>
                    <a:pt x="1726" y="258"/>
                  </a:lnTo>
                  <a:lnTo>
                    <a:pt x="1818" y="302"/>
                  </a:lnTo>
                  <a:lnTo>
                    <a:pt x="1901" y="353"/>
                  </a:lnTo>
                  <a:lnTo>
                    <a:pt x="1985" y="413"/>
                  </a:lnTo>
                  <a:lnTo>
                    <a:pt x="2055" y="481"/>
                  </a:lnTo>
                  <a:lnTo>
                    <a:pt x="2123" y="557"/>
                  </a:lnTo>
                  <a:lnTo>
                    <a:pt x="2183" y="635"/>
                  </a:lnTo>
                  <a:lnTo>
                    <a:pt x="2235" y="723"/>
                  </a:lnTo>
                  <a:lnTo>
                    <a:pt x="2278" y="815"/>
                  </a:lnTo>
                  <a:lnTo>
                    <a:pt x="2313" y="910"/>
                  </a:lnTo>
                  <a:lnTo>
                    <a:pt x="2342" y="1009"/>
                  </a:lnTo>
                  <a:lnTo>
                    <a:pt x="2358" y="1114"/>
                  </a:lnTo>
                  <a:lnTo>
                    <a:pt x="2362" y="1221"/>
                  </a:lnTo>
                  <a:lnTo>
                    <a:pt x="2358" y="1328"/>
                  </a:lnTo>
                  <a:lnTo>
                    <a:pt x="2342" y="1432"/>
                  </a:lnTo>
                  <a:lnTo>
                    <a:pt x="2313" y="1531"/>
                  </a:lnTo>
                  <a:lnTo>
                    <a:pt x="2278" y="1626"/>
                  </a:lnTo>
                  <a:lnTo>
                    <a:pt x="2235" y="1718"/>
                  </a:lnTo>
                  <a:lnTo>
                    <a:pt x="2183" y="1802"/>
                  </a:lnTo>
                  <a:lnTo>
                    <a:pt x="2123" y="1881"/>
                  </a:lnTo>
                  <a:lnTo>
                    <a:pt x="2055" y="1957"/>
                  </a:lnTo>
                  <a:lnTo>
                    <a:pt x="1985" y="2024"/>
                  </a:lnTo>
                  <a:lnTo>
                    <a:pt x="1901" y="2084"/>
                  </a:lnTo>
                  <a:lnTo>
                    <a:pt x="1818" y="2136"/>
                  </a:lnTo>
                  <a:lnTo>
                    <a:pt x="1726" y="2180"/>
                  </a:lnTo>
                  <a:lnTo>
                    <a:pt x="1630" y="2215"/>
                  </a:lnTo>
                  <a:lnTo>
                    <a:pt x="1530" y="2244"/>
                  </a:lnTo>
                  <a:lnTo>
                    <a:pt x="1427" y="2259"/>
                  </a:lnTo>
                  <a:lnTo>
                    <a:pt x="1324" y="2263"/>
                  </a:ln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 name="Group 131">
            <a:extLst>
              <a:ext uri="{FF2B5EF4-FFF2-40B4-BE49-F238E27FC236}">
                <a16:creationId xmlns:a16="http://schemas.microsoft.com/office/drawing/2014/main" id="{7D6E46FB-BFE0-4D76-A9E2-D5043E42C4F4}"/>
              </a:ext>
            </a:extLst>
          </p:cNvPr>
          <p:cNvGrpSpPr>
            <a:grpSpLocks/>
          </p:cNvGrpSpPr>
          <p:nvPr/>
        </p:nvGrpSpPr>
        <p:grpSpPr bwMode="auto">
          <a:xfrm rot="-7824213">
            <a:off x="7815263" y="1785937"/>
            <a:ext cx="1136650" cy="1222375"/>
            <a:chOff x="173" y="1670"/>
            <a:chExt cx="676" cy="727"/>
          </a:xfrm>
        </p:grpSpPr>
        <p:sp>
          <p:nvSpPr>
            <p:cNvPr id="5152" name="Oval 132">
              <a:extLst>
                <a:ext uri="{FF2B5EF4-FFF2-40B4-BE49-F238E27FC236}">
                  <a16:creationId xmlns:a16="http://schemas.microsoft.com/office/drawing/2014/main" id="{EF2E0A2F-EFA0-4EE9-8E10-626AECA529F4}"/>
                </a:ext>
              </a:extLst>
            </p:cNvPr>
            <p:cNvSpPr>
              <a:spLocks noChangeArrowheads="1"/>
            </p:cNvSpPr>
            <p:nvPr/>
          </p:nvSpPr>
          <p:spPr bwMode="gray">
            <a:xfrm>
              <a:off x="468" y="1672"/>
              <a:ext cx="110" cy="105"/>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sp>
          <p:nvSpPr>
            <p:cNvPr id="5153" name="Oval 133">
              <a:extLst>
                <a:ext uri="{FF2B5EF4-FFF2-40B4-BE49-F238E27FC236}">
                  <a16:creationId xmlns:a16="http://schemas.microsoft.com/office/drawing/2014/main" id="{0CEA022C-1F52-4166-B35A-C00735204290}"/>
                </a:ext>
              </a:extLst>
            </p:cNvPr>
            <p:cNvSpPr>
              <a:spLocks noChangeArrowheads="1"/>
            </p:cNvSpPr>
            <p:nvPr/>
          </p:nvSpPr>
          <p:spPr bwMode="gray">
            <a:xfrm>
              <a:off x="276" y="1957"/>
              <a:ext cx="157" cy="149"/>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sp>
          <p:nvSpPr>
            <p:cNvPr id="5154" name="Oval 134">
              <a:extLst>
                <a:ext uri="{FF2B5EF4-FFF2-40B4-BE49-F238E27FC236}">
                  <a16:creationId xmlns:a16="http://schemas.microsoft.com/office/drawing/2014/main" id="{1DDD8D32-3135-43F3-8A52-9004F51B9941}"/>
                </a:ext>
              </a:extLst>
            </p:cNvPr>
            <p:cNvSpPr>
              <a:spLocks noChangeArrowheads="1"/>
            </p:cNvSpPr>
            <p:nvPr/>
          </p:nvSpPr>
          <p:spPr bwMode="gray">
            <a:xfrm>
              <a:off x="570" y="1845"/>
              <a:ext cx="117" cy="111"/>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sp>
          <p:nvSpPr>
            <p:cNvPr id="5155" name="Oval 135">
              <a:extLst>
                <a:ext uri="{FF2B5EF4-FFF2-40B4-BE49-F238E27FC236}">
                  <a16:creationId xmlns:a16="http://schemas.microsoft.com/office/drawing/2014/main" id="{375D8811-450F-4D96-B33C-A2358585D08C}"/>
                </a:ext>
              </a:extLst>
            </p:cNvPr>
            <p:cNvSpPr>
              <a:spLocks noChangeArrowheads="1"/>
            </p:cNvSpPr>
            <p:nvPr/>
          </p:nvSpPr>
          <p:spPr bwMode="gray">
            <a:xfrm>
              <a:off x="355" y="2320"/>
              <a:ext cx="78" cy="78"/>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sp>
          <p:nvSpPr>
            <p:cNvPr id="5156" name="Line 136">
              <a:extLst>
                <a:ext uri="{FF2B5EF4-FFF2-40B4-BE49-F238E27FC236}">
                  <a16:creationId xmlns:a16="http://schemas.microsoft.com/office/drawing/2014/main" id="{F700CF70-5CE8-4CB1-B093-9ECC9AEE6D05}"/>
                </a:ext>
              </a:extLst>
            </p:cNvPr>
            <p:cNvSpPr>
              <a:spLocks noChangeShapeType="1"/>
            </p:cNvSpPr>
            <p:nvPr/>
          </p:nvSpPr>
          <p:spPr bwMode="gray">
            <a:xfrm>
              <a:off x="357" y="2106"/>
              <a:ext cx="0" cy="215"/>
            </a:xfrm>
            <a:prstGeom prst="line">
              <a:avLst/>
            </a:prstGeom>
            <a:noFill/>
            <a:ln w="12700">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57" name="Line 137">
              <a:extLst>
                <a:ext uri="{FF2B5EF4-FFF2-40B4-BE49-F238E27FC236}">
                  <a16:creationId xmlns:a16="http://schemas.microsoft.com/office/drawing/2014/main" id="{29047D39-35A2-4B0B-87DF-F08478B4F028}"/>
                </a:ext>
              </a:extLst>
            </p:cNvPr>
            <p:cNvSpPr>
              <a:spLocks noChangeShapeType="1"/>
            </p:cNvSpPr>
            <p:nvPr/>
          </p:nvSpPr>
          <p:spPr bwMode="gray">
            <a:xfrm flipV="1">
              <a:off x="416" y="1926"/>
              <a:ext cx="177" cy="52"/>
            </a:xfrm>
            <a:prstGeom prst="line">
              <a:avLst/>
            </a:prstGeom>
            <a:noFill/>
            <a:ln w="9525">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58" name="Line 138">
              <a:extLst>
                <a:ext uri="{FF2B5EF4-FFF2-40B4-BE49-F238E27FC236}">
                  <a16:creationId xmlns:a16="http://schemas.microsoft.com/office/drawing/2014/main" id="{0750B182-7549-45B2-B54E-115F3E38F625}"/>
                </a:ext>
              </a:extLst>
            </p:cNvPr>
            <p:cNvSpPr>
              <a:spLocks noChangeShapeType="1"/>
            </p:cNvSpPr>
            <p:nvPr/>
          </p:nvSpPr>
          <p:spPr bwMode="gray">
            <a:xfrm flipH="1" flipV="1">
              <a:off x="552" y="1758"/>
              <a:ext cx="74" cy="93"/>
            </a:xfrm>
            <a:prstGeom prst="line">
              <a:avLst/>
            </a:prstGeom>
            <a:noFill/>
            <a:ln w="9525">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59" name="Oval 139">
              <a:extLst>
                <a:ext uri="{FF2B5EF4-FFF2-40B4-BE49-F238E27FC236}">
                  <a16:creationId xmlns:a16="http://schemas.microsoft.com/office/drawing/2014/main" id="{7C71213F-9B2F-4F07-BAC8-28352611F957}"/>
                </a:ext>
              </a:extLst>
            </p:cNvPr>
            <p:cNvSpPr>
              <a:spLocks noChangeArrowheads="1"/>
            </p:cNvSpPr>
            <p:nvPr/>
          </p:nvSpPr>
          <p:spPr bwMode="gray">
            <a:xfrm>
              <a:off x="781" y="1771"/>
              <a:ext cx="76" cy="76"/>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sp>
          <p:nvSpPr>
            <p:cNvPr id="5160" name="Oval 140">
              <a:extLst>
                <a:ext uri="{FF2B5EF4-FFF2-40B4-BE49-F238E27FC236}">
                  <a16:creationId xmlns:a16="http://schemas.microsoft.com/office/drawing/2014/main" id="{1B4D90C6-015B-4B5E-8577-CDD6FFC611FC}"/>
                </a:ext>
              </a:extLst>
            </p:cNvPr>
            <p:cNvSpPr>
              <a:spLocks noChangeArrowheads="1"/>
            </p:cNvSpPr>
            <p:nvPr/>
          </p:nvSpPr>
          <p:spPr bwMode="gray">
            <a:xfrm>
              <a:off x="654" y="2070"/>
              <a:ext cx="94" cy="89"/>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sp>
          <p:nvSpPr>
            <p:cNvPr id="5161" name="Line 141">
              <a:extLst>
                <a:ext uri="{FF2B5EF4-FFF2-40B4-BE49-F238E27FC236}">
                  <a16:creationId xmlns:a16="http://schemas.microsoft.com/office/drawing/2014/main" id="{78EBF5FB-3343-47AF-9919-92FB4B823F56}"/>
                </a:ext>
              </a:extLst>
            </p:cNvPr>
            <p:cNvSpPr>
              <a:spLocks noChangeShapeType="1"/>
            </p:cNvSpPr>
            <p:nvPr/>
          </p:nvSpPr>
          <p:spPr bwMode="gray">
            <a:xfrm>
              <a:off x="675" y="1957"/>
              <a:ext cx="25" cy="134"/>
            </a:xfrm>
            <a:prstGeom prst="line">
              <a:avLst/>
            </a:prstGeom>
            <a:noFill/>
            <a:ln w="9525">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62" name="Line 142">
              <a:extLst>
                <a:ext uri="{FF2B5EF4-FFF2-40B4-BE49-F238E27FC236}">
                  <a16:creationId xmlns:a16="http://schemas.microsoft.com/office/drawing/2014/main" id="{99C713F6-6F85-42F0-94DA-7A7F86C45438}"/>
                </a:ext>
              </a:extLst>
            </p:cNvPr>
            <p:cNvSpPr>
              <a:spLocks noChangeShapeType="1"/>
            </p:cNvSpPr>
            <p:nvPr/>
          </p:nvSpPr>
          <p:spPr bwMode="gray">
            <a:xfrm flipV="1">
              <a:off x="710" y="1806"/>
              <a:ext cx="93" cy="75"/>
            </a:xfrm>
            <a:prstGeom prst="line">
              <a:avLst/>
            </a:prstGeom>
            <a:noFill/>
            <a:ln w="9525">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63" name="Oval 143">
              <a:extLst>
                <a:ext uri="{FF2B5EF4-FFF2-40B4-BE49-F238E27FC236}">
                  <a16:creationId xmlns:a16="http://schemas.microsoft.com/office/drawing/2014/main" id="{35B3B2C9-BD80-475C-863B-A2B1A6ADA400}"/>
                </a:ext>
              </a:extLst>
            </p:cNvPr>
            <p:cNvSpPr>
              <a:spLocks noChangeArrowheads="1"/>
            </p:cNvSpPr>
            <p:nvPr/>
          </p:nvSpPr>
          <p:spPr bwMode="gray">
            <a:xfrm>
              <a:off x="205" y="1843"/>
              <a:ext cx="76" cy="78"/>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sp>
          <p:nvSpPr>
            <p:cNvPr id="5164" name="Line 144">
              <a:extLst>
                <a:ext uri="{FF2B5EF4-FFF2-40B4-BE49-F238E27FC236}">
                  <a16:creationId xmlns:a16="http://schemas.microsoft.com/office/drawing/2014/main" id="{E3A695E2-907E-43F9-A884-C38D315C86E3}"/>
                </a:ext>
              </a:extLst>
            </p:cNvPr>
            <p:cNvSpPr>
              <a:spLocks noChangeShapeType="1"/>
            </p:cNvSpPr>
            <p:nvPr/>
          </p:nvSpPr>
          <p:spPr bwMode="gray">
            <a:xfrm>
              <a:off x="222" y="1908"/>
              <a:ext cx="70" cy="70"/>
            </a:xfrm>
            <a:prstGeom prst="line">
              <a:avLst/>
            </a:prstGeom>
            <a:noFill/>
            <a:ln w="9525">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65" name="Line 145">
              <a:extLst>
                <a:ext uri="{FF2B5EF4-FFF2-40B4-BE49-F238E27FC236}">
                  <a16:creationId xmlns:a16="http://schemas.microsoft.com/office/drawing/2014/main" id="{9B922E98-6B0B-4AC0-ADD4-0ECB3EC04B9F}"/>
                </a:ext>
              </a:extLst>
            </p:cNvPr>
            <p:cNvSpPr>
              <a:spLocks noChangeShapeType="1"/>
            </p:cNvSpPr>
            <p:nvPr/>
          </p:nvSpPr>
          <p:spPr bwMode="gray">
            <a:xfrm flipH="1">
              <a:off x="573" y="2131"/>
              <a:ext cx="127" cy="42"/>
            </a:xfrm>
            <a:prstGeom prst="line">
              <a:avLst/>
            </a:prstGeom>
            <a:noFill/>
            <a:ln w="9525">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66" name="Oval 146">
              <a:extLst>
                <a:ext uri="{FF2B5EF4-FFF2-40B4-BE49-F238E27FC236}">
                  <a16:creationId xmlns:a16="http://schemas.microsoft.com/office/drawing/2014/main" id="{9FEA4E58-EC2B-4B9A-A725-FE62354E6730}"/>
                </a:ext>
              </a:extLst>
            </p:cNvPr>
            <p:cNvSpPr>
              <a:spLocks noChangeArrowheads="1"/>
            </p:cNvSpPr>
            <p:nvPr/>
          </p:nvSpPr>
          <p:spPr bwMode="gray">
            <a:xfrm>
              <a:off x="508" y="2141"/>
              <a:ext cx="76" cy="76"/>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sp>
          <p:nvSpPr>
            <p:cNvPr id="5167" name="Line 147">
              <a:extLst>
                <a:ext uri="{FF2B5EF4-FFF2-40B4-BE49-F238E27FC236}">
                  <a16:creationId xmlns:a16="http://schemas.microsoft.com/office/drawing/2014/main" id="{813D7FD6-8685-4E50-A1D4-25376CD8FC56}"/>
                </a:ext>
              </a:extLst>
            </p:cNvPr>
            <p:cNvSpPr>
              <a:spLocks noChangeShapeType="1"/>
            </p:cNvSpPr>
            <p:nvPr/>
          </p:nvSpPr>
          <p:spPr bwMode="gray">
            <a:xfrm>
              <a:off x="753" y="2148"/>
              <a:ext cx="25" cy="35"/>
            </a:xfrm>
            <a:prstGeom prst="line">
              <a:avLst/>
            </a:prstGeom>
            <a:noFill/>
            <a:ln w="9525">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68" name="Oval 148">
              <a:extLst>
                <a:ext uri="{FF2B5EF4-FFF2-40B4-BE49-F238E27FC236}">
                  <a16:creationId xmlns:a16="http://schemas.microsoft.com/office/drawing/2014/main" id="{745B5016-A593-420B-AB5B-6626AA045494}"/>
                </a:ext>
              </a:extLst>
            </p:cNvPr>
            <p:cNvSpPr>
              <a:spLocks noChangeArrowheads="1"/>
            </p:cNvSpPr>
            <p:nvPr/>
          </p:nvSpPr>
          <p:spPr bwMode="gray">
            <a:xfrm>
              <a:off x="745" y="2190"/>
              <a:ext cx="76" cy="76"/>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grpSp>
      <p:grpSp>
        <p:nvGrpSpPr>
          <p:cNvPr id="7" name="Group 149">
            <a:extLst>
              <a:ext uri="{FF2B5EF4-FFF2-40B4-BE49-F238E27FC236}">
                <a16:creationId xmlns:a16="http://schemas.microsoft.com/office/drawing/2014/main" id="{5DCD8187-49CA-45DB-8F46-E6574EDBE9DB}"/>
              </a:ext>
            </a:extLst>
          </p:cNvPr>
          <p:cNvGrpSpPr>
            <a:grpSpLocks/>
          </p:cNvGrpSpPr>
          <p:nvPr/>
        </p:nvGrpSpPr>
        <p:grpSpPr bwMode="auto">
          <a:xfrm rot="6957218">
            <a:off x="8343106" y="4495007"/>
            <a:ext cx="379413" cy="381000"/>
            <a:chOff x="3312" y="1584"/>
            <a:chExt cx="677" cy="678"/>
          </a:xfrm>
        </p:grpSpPr>
        <p:sp>
          <p:nvSpPr>
            <p:cNvPr id="5137" name="Freeform 150">
              <a:extLst>
                <a:ext uri="{FF2B5EF4-FFF2-40B4-BE49-F238E27FC236}">
                  <a16:creationId xmlns:a16="http://schemas.microsoft.com/office/drawing/2014/main" id="{094DA626-FBBD-452E-A836-092AD0EB5911}"/>
                </a:ext>
              </a:extLst>
            </p:cNvPr>
            <p:cNvSpPr>
              <a:spLocks noEditPoints="1"/>
            </p:cNvSpPr>
            <p:nvPr userDrawn="1"/>
          </p:nvSpPr>
          <p:spPr bwMode="gray">
            <a:xfrm>
              <a:off x="3312" y="1584"/>
              <a:ext cx="677" cy="678"/>
            </a:xfrm>
            <a:custGeom>
              <a:avLst/>
              <a:gdLst>
                <a:gd name="T0" fmla="*/ 0 w 2453"/>
                <a:gd name="T1" fmla="*/ 0 h 2458"/>
                <a:gd name="T2" fmla="*/ 0 w 2453"/>
                <a:gd name="T3" fmla="*/ 0 h 2458"/>
                <a:gd name="T4" fmla="*/ 0 w 2453"/>
                <a:gd name="T5" fmla="*/ 0 h 2458"/>
                <a:gd name="T6" fmla="*/ 0 w 2453"/>
                <a:gd name="T7" fmla="*/ 0 h 2458"/>
                <a:gd name="T8" fmla="*/ 0 w 2453"/>
                <a:gd name="T9" fmla="*/ 0 h 2458"/>
                <a:gd name="T10" fmla="*/ 0 w 2453"/>
                <a:gd name="T11" fmla="*/ 0 h 2458"/>
                <a:gd name="T12" fmla="*/ 0 w 2453"/>
                <a:gd name="T13" fmla="*/ 0 h 2458"/>
                <a:gd name="T14" fmla="*/ 0 w 2453"/>
                <a:gd name="T15" fmla="*/ 0 h 2458"/>
                <a:gd name="T16" fmla="*/ 0 w 2453"/>
                <a:gd name="T17" fmla="*/ 0 h 2458"/>
                <a:gd name="T18" fmla="*/ 0 w 2453"/>
                <a:gd name="T19" fmla="*/ 0 h 2458"/>
                <a:gd name="T20" fmla="*/ 0 w 2453"/>
                <a:gd name="T21" fmla="*/ 0 h 2458"/>
                <a:gd name="T22" fmla="*/ 0 w 2453"/>
                <a:gd name="T23" fmla="*/ 0 h 2458"/>
                <a:gd name="T24" fmla="*/ 0 w 2453"/>
                <a:gd name="T25" fmla="*/ 0 h 2458"/>
                <a:gd name="T26" fmla="*/ 0 w 2453"/>
                <a:gd name="T27" fmla="*/ 0 h 2458"/>
                <a:gd name="T28" fmla="*/ 0 w 2453"/>
                <a:gd name="T29" fmla="*/ 0 h 2458"/>
                <a:gd name="T30" fmla="*/ 0 w 2453"/>
                <a:gd name="T31" fmla="*/ 0 h 2458"/>
                <a:gd name="T32" fmla="*/ 0 w 2453"/>
                <a:gd name="T33" fmla="*/ 0 h 2458"/>
                <a:gd name="T34" fmla="*/ 0 w 2453"/>
                <a:gd name="T35" fmla="*/ 0 h 2458"/>
                <a:gd name="T36" fmla="*/ 0 w 2453"/>
                <a:gd name="T37" fmla="*/ 0 h 2458"/>
                <a:gd name="T38" fmla="*/ 0 w 2453"/>
                <a:gd name="T39" fmla="*/ 0 h 2458"/>
                <a:gd name="T40" fmla="*/ 0 w 2453"/>
                <a:gd name="T41" fmla="*/ 0 h 2458"/>
                <a:gd name="T42" fmla="*/ 0 w 2453"/>
                <a:gd name="T43" fmla="*/ 0 h 2458"/>
                <a:gd name="T44" fmla="*/ 0 w 2453"/>
                <a:gd name="T45" fmla="*/ 0 h 2458"/>
                <a:gd name="T46" fmla="*/ 0 w 2453"/>
                <a:gd name="T47" fmla="*/ 0 h 2458"/>
                <a:gd name="T48" fmla="*/ 0 w 2453"/>
                <a:gd name="T49" fmla="*/ 0 h 2458"/>
                <a:gd name="T50" fmla="*/ 0 w 2453"/>
                <a:gd name="T51" fmla="*/ 0 h 2458"/>
                <a:gd name="T52" fmla="*/ 0 w 2453"/>
                <a:gd name="T53" fmla="*/ 0 h 2458"/>
                <a:gd name="T54" fmla="*/ 0 w 2453"/>
                <a:gd name="T55" fmla="*/ 0 h 2458"/>
                <a:gd name="T56" fmla="*/ 0 w 2453"/>
                <a:gd name="T57" fmla="*/ 0 h 2458"/>
                <a:gd name="T58" fmla="*/ 0 w 2453"/>
                <a:gd name="T59" fmla="*/ 0 h 2458"/>
                <a:gd name="T60" fmla="*/ 0 w 2453"/>
                <a:gd name="T61" fmla="*/ 0 h 2458"/>
                <a:gd name="T62" fmla="*/ 0 w 2453"/>
                <a:gd name="T63" fmla="*/ 0 h 2458"/>
                <a:gd name="T64" fmla="*/ 0 w 2453"/>
                <a:gd name="T65" fmla="*/ 0 h 2458"/>
                <a:gd name="T66" fmla="*/ 0 w 2453"/>
                <a:gd name="T67" fmla="*/ 0 h 2458"/>
                <a:gd name="T68" fmla="*/ 0 w 2453"/>
                <a:gd name="T69" fmla="*/ 0 h 2458"/>
                <a:gd name="T70" fmla="*/ 0 w 2453"/>
                <a:gd name="T71" fmla="*/ 0 h 2458"/>
                <a:gd name="T72" fmla="*/ 0 w 2453"/>
                <a:gd name="T73" fmla="*/ 0 h 2458"/>
                <a:gd name="T74" fmla="*/ 0 w 2453"/>
                <a:gd name="T75" fmla="*/ 0 h 2458"/>
                <a:gd name="T76" fmla="*/ 0 w 2453"/>
                <a:gd name="T77" fmla="*/ 0 h 2458"/>
                <a:gd name="T78" fmla="*/ 0 w 2453"/>
                <a:gd name="T79" fmla="*/ 0 h 2458"/>
                <a:gd name="T80" fmla="*/ 0 w 2453"/>
                <a:gd name="T81" fmla="*/ 0 h 2458"/>
                <a:gd name="T82" fmla="*/ 0 w 2453"/>
                <a:gd name="T83" fmla="*/ 0 h 2458"/>
                <a:gd name="T84" fmla="*/ 0 w 2453"/>
                <a:gd name="T85" fmla="*/ 0 h 2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53" h="2458">
                  <a:moveTo>
                    <a:pt x="1229" y="0"/>
                  </a:moveTo>
                  <a:lnTo>
                    <a:pt x="1101" y="8"/>
                  </a:lnTo>
                  <a:lnTo>
                    <a:pt x="982" y="24"/>
                  </a:lnTo>
                  <a:lnTo>
                    <a:pt x="862" y="55"/>
                  </a:lnTo>
                  <a:lnTo>
                    <a:pt x="751" y="95"/>
                  </a:lnTo>
                  <a:lnTo>
                    <a:pt x="644" y="146"/>
                  </a:lnTo>
                  <a:lnTo>
                    <a:pt x="541" y="210"/>
                  </a:lnTo>
                  <a:lnTo>
                    <a:pt x="446" y="278"/>
                  </a:lnTo>
                  <a:lnTo>
                    <a:pt x="358" y="357"/>
                  </a:lnTo>
                  <a:lnTo>
                    <a:pt x="279" y="445"/>
                  </a:lnTo>
                  <a:lnTo>
                    <a:pt x="211" y="540"/>
                  </a:lnTo>
                  <a:lnTo>
                    <a:pt x="147" y="643"/>
                  </a:lnTo>
                  <a:lnTo>
                    <a:pt x="95" y="752"/>
                  </a:lnTo>
                  <a:lnTo>
                    <a:pt x="56" y="863"/>
                  </a:lnTo>
                  <a:lnTo>
                    <a:pt x="24" y="982"/>
                  </a:lnTo>
                  <a:lnTo>
                    <a:pt x="7" y="1101"/>
                  </a:lnTo>
                  <a:lnTo>
                    <a:pt x="0" y="1229"/>
                  </a:lnTo>
                  <a:lnTo>
                    <a:pt x="7" y="1352"/>
                  </a:lnTo>
                  <a:lnTo>
                    <a:pt x="24" y="1475"/>
                  </a:lnTo>
                  <a:lnTo>
                    <a:pt x="56" y="1595"/>
                  </a:lnTo>
                  <a:lnTo>
                    <a:pt x="95" y="1706"/>
                  </a:lnTo>
                  <a:lnTo>
                    <a:pt x="147" y="1813"/>
                  </a:lnTo>
                  <a:lnTo>
                    <a:pt x="211" y="1913"/>
                  </a:lnTo>
                  <a:lnTo>
                    <a:pt x="279" y="2008"/>
                  </a:lnTo>
                  <a:lnTo>
                    <a:pt x="358" y="2096"/>
                  </a:lnTo>
                  <a:lnTo>
                    <a:pt x="446" y="2176"/>
                  </a:lnTo>
                  <a:lnTo>
                    <a:pt x="541" y="2248"/>
                  </a:lnTo>
                  <a:lnTo>
                    <a:pt x="644" y="2310"/>
                  </a:lnTo>
                  <a:lnTo>
                    <a:pt x="751" y="2363"/>
                  </a:lnTo>
                  <a:lnTo>
                    <a:pt x="862" y="2402"/>
                  </a:lnTo>
                  <a:lnTo>
                    <a:pt x="982" y="2434"/>
                  </a:lnTo>
                  <a:lnTo>
                    <a:pt x="1101" y="2450"/>
                  </a:lnTo>
                  <a:lnTo>
                    <a:pt x="1229" y="2458"/>
                  </a:lnTo>
                  <a:lnTo>
                    <a:pt x="1352" y="2450"/>
                  </a:lnTo>
                  <a:lnTo>
                    <a:pt x="1476" y="2434"/>
                  </a:lnTo>
                  <a:lnTo>
                    <a:pt x="1594" y="2402"/>
                  </a:lnTo>
                  <a:lnTo>
                    <a:pt x="1705" y="2363"/>
                  </a:lnTo>
                  <a:lnTo>
                    <a:pt x="1814" y="2310"/>
                  </a:lnTo>
                  <a:lnTo>
                    <a:pt x="1913" y="2248"/>
                  </a:lnTo>
                  <a:lnTo>
                    <a:pt x="2008" y="2176"/>
                  </a:lnTo>
                  <a:lnTo>
                    <a:pt x="2096" y="2096"/>
                  </a:lnTo>
                  <a:lnTo>
                    <a:pt x="2175" y="2008"/>
                  </a:lnTo>
                  <a:lnTo>
                    <a:pt x="2243" y="1913"/>
                  </a:lnTo>
                  <a:lnTo>
                    <a:pt x="2306" y="1813"/>
                  </a:lnTo>
                  <a:lnTo>
                    <a:pt x="2358" y="1706"/>
                  </a:lnTo>
                  <a:lnTo>
                    <a:pt x="2397" y="1595"/>
                  </a:lnTo>
                  <a:lnTo>
                    <a:pt x="2430" y="1475"/>
                  </a:lnTo>
                  <a:lnTo>
                    <a:pt x="2445" y="1352"/>
                  </a:lnTo>
                  <a:lnTo>
                    <a:pt x="2453" y="1229"/>
                  </a:lnTo>
                  <a:lnTo>
                    <a:pt x="2445" y="1101"/>
                  </a:lnTo>
                  <a:lnTo>
                    <a:pt x="2430" y="982"/>
                  </a:lnTo>
                  <a:lnTo>
                    <a:pt x="2397" y="863"/>
                  </a:lnTo>
                  <a:lnTo>
                    <a:pt x="2358" y="752"/>
                  </a:lnTo>
                  <a:lnTo>
                    <a:pt x="2306" y="643"/>
                  </a:lnTo>
                  <a:lnTo>
                    <a:pt x="2243" y="540"/>
                  </a:lnTo>
                  <a:lnTo>
                    <a:pt x="2175" y="445"/>
                  </a:lnTo>
                  <a:lnTo>
                    <a:pt x="2096" y="357"/>
                  </a:lnTo>
                  <a:lnTo>
                    <a:pt x="2008" y="278"/>
                  </a:lnTo>
                  <a:lnTo>
                    <a:pt x="1913" y="210"/>
                  </a:lnTo>
                  <a:lnTo>
                    <a:pt x="1814" y="146"/>
                  </a:lnTo>
                  <a:lnTo>
                    <a:pt x="1705" y="95"/>
                  </a:lnTo>
                  <a:lnTo>
                    <a:pt x="1594" y="55"/>
                  </a:lnTo>
                  <a:lnTo>
                    <a:pt x="1476" y="24"/>
                  </a:lnTo>
                  <a:lnTo>
                    <a:pt x="1352" y="8"/>
                  </a:lnTo>
                  <a:lnTo>
                    <a:pt x="1229" y="0"/>
                  </a:lnTo>
                  <a:close/>
                  <a:moveTo>
                    <a:pt x="1324" y="2263"/>
                  </a:moveTo>
                  <a:lnTo>
                    <a:pt x="1217" y="2259"/>
                  </a:lnTo>
                  <a:lnTo>
                    <a:pt x="1113" y="2244"/>
                  </a:lnTo>
                  <a:lnTo>
                    <a:pt x="1010" y="2215"/>
                  </a:lnTo>
                  <a:lnTo>
                    <a:pt x="914" y="2180"/>
                  </a:lnTo>
                  <a:lnTo>
                    <a:pt x="823" y="2136"/>
                  </a:lnTo>
                  <a:lnTo>
                    <a:pt x="736" y="2084"/>
                  </a:lnTo>
                  <a:lnTo>
                    <a:pt x="656" y="2024"/>
                  </a:lnTo>
                  <a:lnTo>
                    <a:pt x="580" y="1957"/>
                  </a:lnTo>
                  <a:lnTo>
                    <a:pt x="512" y="1881"/>
                  </a:lnTo>
                  <a:lnTo>
                    <a:pt x="454" y="1802"/>
                  </a:lnTo>
                  <a:lnTo>
                    <a:pt x="402" y="1718"/>
                  </a:lnTo>
                  <a:lnTo>
                    <a:pt x="358" y="1626"/>
                  </a:lnTo>
                  <a:lnTo>
                    <a:pt x="322" y="1531"/>
                  </a:lnTo>
                  <a:lnTo>
                    <a:pt x="295" y="1432"/>
                  </a:lnTo>
                  <a:lnTo>
                    <a:pt x="279" y="1328"/>
                  </a:lnTo>
                  <a:lnTo>
                    <a:pt x="275" y="1221"/>
                  </a:lnTo>
                  <a:lnTo>
                    <a:pt x="279" y="1114"/>
                  </a:lnTo>
                  <a:lnTo>
                    <a:pt x="295" y="1009"/>
                  </a:lnTo>
                  <a:lnTo>
                    <a:pt x="322" y="910"/>
                  </a:lnTo>
                  <a:lnTo>
                    <a:pt x="358" y="815"/>
                  </a:lnTo>
                  <a:lnTo>
                    <a:pt x="402" y="723"/>
                  </a:lnTo>
                  <a:lnTo>
                    <a:pt x="454" y="635"/>
                  </a:lnTo>
                  <a:lnTo>
                    <a:pt x="512" y="557"/>
                  </a:lnTo>
                  <a:lnTo>
                    <a:pt x="580" y="481"/>
                  </a:lnTo>
                  <a:lnTo>
                    <a:pt x="656" y="413"/>
                  </a:lnTo>
                  <a:lnTo>
                    <a:pt x="736" y="353"/>
                  </a:lnTo>
                  <a:lnTo>
                    <a:pt x="823" y="302"/>
                  </a:lnTo>
                  <a:lnTo>
                    <a:pt x="914" y="258"/>
                  </a:lnTo>
                  <a:lnTo>
                    <a:pt x="1010" y="222"/>
                  </a:lnTo>
                  <a:lnTo>
                    <a:pt x="1113" y="195"/>
                  </a:lnTo>
                  <a:lnTo>
                    <a:pt x="1217" y="178"/>
                  </a:lnTo>
                  <a:lnTo>
                    <a:pt x="1324" y="174"/>
                  </a:lnTo>
                  <a:lnTo>
                    <a:pt x="1427" y="178"/>
                  </a:lnTo>
                  <a:lnTo>
                    <a:pt x="1530" y="195"/>
                  </a:lnTo>
                  <a:lnTo>
                    <a:pt x="1630" y="222"/>
                  </a:lnTo>
                  <a:lnTo>
                    <a:pt x="1726" y="258"/>
                  </a:lnTo>
                  <a:lnTo>
                    <a:pt x="1818" y="302"/>
                  </a:lnTo>
                  <a:lnTo>
                    <a:pt x="1901" y="353"/>
                  </a:lnTo>
                  <a:lnTo>
                    <a:pt x="1985" y="413"/>
                  </a:lnTo>
                  <a:lnTo>
                    <a:pt x="2055" y="481"/>
                  </a:lnTo>
                  <a:lnTo>
                    <a:pt x="2123" y="557"/>
                  </a:lnTo>
                  <a:lnTo>
                    <a:pt x="2183" y="635"/>
                  </a:lnTo>
                  <a:lnTo>
                    <a:pt x="2235" y="723"/>
                  </a:lnTo>
                  <a:lnTo>
                    <a:pt x="2278" y="815"/>
                  </a:lnTo>
                  <a:lnTo>
                    <a:pt x="2313" y="910"/>
                  </a:lnTo>
                  <a:lnTo>
                    <a:pt x="2342" y="1009"/>
                  </a:lnTo>
                  <a:lnTo>
                    <a:pt x="2358" y="1114"/>
                  </a:lnTo>
                  <a:lnTo>
                    <a:pt x="2362" y="1221"/>
                  </a:lnTo>
                  <a:lnTo>
                    <a:pt x="2358" y="1328"/>
                  </a:lnTo>
                  <a:lnTo>
                    <a:pt x="2342" y="1432"/>
                  </a:lnTo>
                  <a:lnTo>
                    <a:pt x="2313" y="1531"/>
                  </a:lnTo>
                  <a:lnTo>
                    <a:pt x="2278" y="1626"/>
                  </a:lnTo>
                  <a:lnTo>
                    <a:pt x="2235" y="1718"/>
                  </a:lnTo>
                  <a:lnTo>
                    <a:pt x="2183" y="1802"/>
                  </a:lnTo>
                  <a:lnTo>
                    <a:pt x="2123" y="1881"/>
                  </a:lnTo>
                  <a:lnTo>
                    <a:pt x="2055" y="1957"/>
                  </a:lnTo>
                  <a:lnTo>
                    <a:pt x="1985" y="2024"/>
                  </a:lnTo>
                  <a:lnTo>
                    <a:pt x="1901" y="2084"/>
                  </a:lnTo>
                  <a:lnTo>
                    <a:pt x="1818" y="2136"/>
                  </a:lnTo>
                  <a:lnTo>
                    <a:pt x="1726" y="2180"/>
                  </a:lnTo>
                  <a:lnTo>
                    <a:pt x="1630" y="2215"/>
                  </a:lnTo>
                  <a:lnTo>
                    <a:pt x="1530" y="2244"/>
                  </a:lnTo>
                  <a:lnTo>
                    <a:pt x="1427" y="2259"/>
                  </a:lnTo>
                  <a:lnTo>
                    <a:pt x="1324" y="2263"/>
                  </a:ln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8" name="Freeform 151">
              <a:extLst>
                <a:ext uri="{FF2B5EF4-FFF2-40B4-BE49-F238E27FC236}">
                  <a16:creationId xmlns:a16="http://schemas.microsoft.com/office/drawing/2014/main" id="{29F82E76-4C07-42AE-9D14-6A77E69FA3AF}"/>
                </a:ext>
              </a:extLst>
            </p:cNvPr>
            <p:cNvSpPr>
              <a:spLocks/>
            </p:cNvSpPr>
            <p:nvPr userDrawn="1"/>
          </p:nvSpPr>
          <p:spPr bwMode="gray">
            <a:xfrm rot="4749582">
              <a:off x="3264" y="1801"/>
              <a:ext cx="548" cy="215"/>
            </a:xfrm>
            <a:custGeom>
              <a:avLst/>
              <a:gdLst>
                <a:gd name="T0" fmla="*/ 0 w 1731"/>
                <a:gd name="T1" fmla="*/ 1 h 344"/>
                <a:gd name="T2" fmla="*/ 0 w 1731"/>
                <a:gd name="T3" fmla="*/ 1 h 344"/>
                <a:gd name="T4" fmla="*/ 0 w 1731"/>
                <a:gd name="T5" fmla="*/ 1 h 344"/>
                <a:gd name="T6" fmla="*/ 0 w 1731"/>
                <a:gd name="T7" fmla="*/ 1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9" name="Freeform 152">
              <a:extLst>
                <a:ext uri="{FF2B5EF4-FFF2-40B4-BE49-F238E27FC236}">
                  <a16:creationId xmlns:a16="http://schemas.microsoft.com/office/drawing/2014/main" id="{EF11147D-01D3-4ED3-80AF-1A9E3319A6B1}"/>
                </a:ext>
              </a:extLst>
            </p:cNvPr>
            <p:cNvSpPr>
              <a:spLocks/>
            </p:cNvSpPr>
            <p:nvPr userDrawn="1"/>
          </p:nvSpPr>
          <p:spPr bwMode="gray">
            <a:xfrm rot="16850418" flipH="1">
              <a:off x="3526" y="1852"/>
              <a:ext cx="542" cy="212"/>
            </a:xfrm>
            <a:custGeom>
              <a:avLst/>
              <a:gdLst>
                <a:gd name="T0" fmla="*/ 0 w 1731"/>
                <a:gd name="T1" fmla="*/ 1 h 344"/>
                <a:gd name="T2" fmla="*/ 0 w 1731"/>
                <a:gd name="T3" fmla="*/ 1 h 344"/>
                <a:gd name="T4" fmla="*/ 0 w 1731"/>
                <a:gd name="T5" fmla="*/ 1 h 344"/>
                <a:gd name="T6" fmla="*/ 0 w 1731"/>
                <a:gd name="T7" fmla="*/ 1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0" name="Freeform 153">
              <a:extLst>
                <a:ext uri="{FF2B5EF4-FFF2-40B4-BE49-F238E27FC236}">
                  <a16:creationId xmlns:a16="http://schemas.microsoft.com/office/drawing/2014/main" id="{D2EA58AA-C639-40E1-BBA6-3EC704E4E779}"/>
                </a:ext>
              </a:extLst>
            </p:cNvPr>
            <p:cNvSpPr>
              <a:spLocks/>
            </p:cNvSpPr>
            <p:nvPr userDrawn="1"/>
          </p:nvSpPr>
          <p:spPr bwMode="gray">
            <a:xfrm>
              <a:off x="3703" y="1808"/>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1" name="Freeform 154">
              <a:extLst>
                <a:ext uri="{FF2B5EF4-FFF2-40B4-BE49-F238E27FC236}">
                  <a16:creationId xmlns:a16="http://schemas.microsoft.com/office/drawing/2014/main" id="{39B1A05F-B136-4A11-A8D1-44AFB45639DC}"/>
                </a:ext>
              </a:extLst>
            </p:cNvPr>
            <p:cNvSpPr>
              <a:spLocks/>
            </p:cNvSpPr>
            <p:nvPr userDrawn="1"/>
          </p:nvSpPr>
          <p:spPr bwMode="gray">
            <a:xfrm>
              <a:off x="3722" y="1751"/>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2" name="Freeform 155">
              <a:extLst>
                <a:ext uri="{FF2B5EF4-FFF2-40B4-BE49-F238E27FC236}">
                  <a16:creationId xmlns:a16="http://schemas.microsoft.com/office/drawing/2014/main" id="{9F8FD006-563C-4AF4-9F5A-53D74FB0A2DA}"/>
                </a:ext>
              </a:extLst>
            </p:cNvPr>
            <p:cNvSpPr>
              <a:spLocks/>
            </p:cNvSpPr>
            <p:nvPr userDrawn="1"/>
          </p:nvSpPr>
          <p:spPr bwMode="gray">
            <a:xfrm>
              <a:off x="3697" y="1867"/>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3" name="Freeform 156">
              <a:extLst>
                <a:ext uri="{FF2B5EF4-FFF2-40B4-BE49-F238E27FC236}">
                  <a16:creationId xmlns:a16="http://schemas.microsoft.com/office/drawing/2014/main" id="{FA2B6598-1674-423C-97E0-65D5C7EEABD2}"/>
                </a:ext>
              </a:extLst>
            </p:cNvPr>
            <p:cNvSpPr>
              <a:spLocks/>
            </p:cNvSpPr>
            <p:nvPr userDrawn="1"/>
          </p:nvSpPr>
          <p:spPr bwMode="gray">
            <a:xfrm>
              <a:off x="3702" y="1896"/>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4" name="Freeform 157">
              <a:extLst>
                <a:ext uri="{FF2B5EF4-FFF2-40B4-BE49-F238E27FC236}">
                  <a16:creationId xmlns:a16="http://schemas.microsoft.com/office/drawing/2014/main" id="{E42B1584-1403-4D51-8D22-E6317483CAD7}"/>
                </a:ext>
              </a:extLst>
            </p:cNvPr>
            <p:cNvSpPr>
              <a:spLocks/>
            </p:cNvSpPr>
            <p:nvPr userDrawn="1"/>
          </p:nvSpPr>
          <p:spPr bwMode="gray">
            <a:xfrm>
              <a:off x="3700" y="1963"/>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5" name="Freeform 158">
              <a:extLst>
                <a:ext uri="{FF2B5EF4-FFF2-40B4-BE49-F238E27FC236}">
                  <a16:creationId xmlns:a16="http://schemas.microsoft.com/office/drawing/2014/main" id="{9E95CD82-E395-4678-8F14-0749FC854343}"/>
                </a:ext>
              </a:extLst>
            </p:cNvPr>
            <p:cNvSpPr>
              <a:spLocks/>
            </p:cNvSpPr>
            <p:nvPr userDrawn="1"/>
          </p:nvSpPr>
          <p:spPr bwMode="gray">
            <a:xfrm>
              <a:off x="3711" y="2000"/>
              <a:ext cx="125" cy="34"/>
            </a:xfrm>
            <a:custGeom>
              <a:avLst/>
              <a:gdLst>
                <a:gd name="T0" fmla="*/ 0 w 133"/>
                <a:gd name="T1" fmla="*/ 32 h 34"/>
                <a:gd name="T2" fmla="*/ 75 w 133"/>
                <a:gd name="T3" fmla="*/ 30 h 34"/>
                <a:gd name="T4" fmla="*/ 42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6" name="Freeform 159">
              <a:extLst>
                <a:ext uri="{FF2B5EF4-FFF2-40B4-BE49-F238E27FC236}">
                  <a16:creationId xmlns:a16="http://schemas.microsoft.com/office/drawing/2014/main" id="{E9DF1D5F-5490-47B0-9E05-F53E152C7B29}"/>
                </a:ext>
              </a:extLst>
            </p:cNvPr>
            <p:cNvSpPr>
              <a:spLocks/>
            </p:cNvSpPr>
            <p:nvPr userDrawn="1"/>
          </p:nvSpPr>
          <p:spPr bwMode="gray">
            <a:xfrm>
              <a:off x="3498" y="1901"/>
              <a:ext cx="133" cy="40"/>
            </a:xfrm>
            <a:custGeom>
              <a:avLst/>
              <a:gdLst>
                <a:gd name="T0" fmla="*/ 0 w 133"/>
                <a:gd name="T1" fmla="*/ 108 h 34"/>
                <a:gd name="T2" fmla="*/ 122 w 133"/>
                <a:gd name="T3" fmla="*/ 104 h 34"/>
                <a:gd name="T4" fmla="*/ 68 w 133"/>
                <a:gd name="T5" fmla="*/ 29 h 34"/>
                <a:gd name="T6" fmla="*/ 0 w 133"/>
                <a:gd name="T7" fmla="*/ 108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7" name="Freeform 160">
              <a:extLst>
                <a:ext uri="{FF2B5EF4-FFF2-40B4-BE49-F238E27FC236}">
                  <a16:creationId xmlns:a16="http://schemas.microsoft.com/office/drawing/2014/main" id="{1ED2A33C-5F52-4C0A-B1B3-CBCDFD994398}"/>
                </a:ext>
              </a:extLst>
            </p:cNvPr>
            <p:cNvSpPr>
              <a:spLocks/>
            </p:cNvSpPr>
            <p:nvPr userDrawn="1"/>
          </p:nvSpPr>
          <p:spPr bwMode="gray">
            <a:xfrm>
              <a:off x="3498" y="1794"/>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8" name="Freeform 161">
              <a:extLst>
                <a:ext uri="{FF2B5EF4-FFF2-40B4-BE49-F238E27FC236}">
                  <a16:creationId xmlns:a16="http://schemas.microsoft.com/office/drawing/2014/main" id="{6CD8BFD0-A2DA-4218-8E28-E2724E479DD5}"/>
                </a:ext>
              </a:extLst>
            </p:cNvPr>
            <p:cNvSpPr>
              <a:spLocks/>
            </p:cNvSpPr>
            <p:nvPr userDrawn="1"/>
          </p:nvSpPr>
          <p:spPr bwMode="gray">
            <a:xfrm>
              <a:off x="3498" y="1904"/>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49" name="Freeform 162">
              <a:extLst>
                <a:ext uri="{FF2B5EF4-FFF2-40B4-BE49-F238E27FC236}">
                  <a16:creationId xmlns:a16="http://schemas.microsoft.com/office/drawing/2014/main" id="{C4F42AC3-210E-4E76-9CD5-8C9295C35CEC}"/>
                </a:ext>
              </a:extLst>
            </p:cNvPr>
            <p:cNvSpPr>
              <a:spLocks/>
            </p:cNvSpPr>
            <p:nvPr userDrawn="1"/>
          </p:nvSpPr>
          <p:spPr bwMode="gray">
            <a:xfrm>
              <a:off x="3505" y="1938"/>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0" name="Freeform 163">
              <a:extLst>
                <a:ext uri="{FF2B5EF4-FFF2-40B4-BE49-F238E27FC236}">
                  <a16:creationId xmlns:a16="http://schemas.microsoft.com/office/drawing/2014/main" id="{7ABA928A-F147-4936-840B-DAB027E6C535}"/>
                </a:ext>
              </a:extLst>
            </p:cNvPr>
            <p:cNvSpPr>
              <a:spLocks/>
            </p:cNvSpPr>
            <p:nvPr userDrawn="1"/>
          </p:nvSpPr>
          <p:spPr bwMode="gray">
            <a:xfrm>
              <a:off x="3488" y="2006"/>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51" name="Freeform 164">
              <a:extLst>
                <a:ext uri="{FF2B5EF4-FFF2-40B4-BE49-F238E27FC236}">
                  <a16:creationId xmlns:a16="http://schemas.microsoft.com/office/drawing/2014/main" id="{738A6228-6DB6-4EDB-A66D-39E0361BF581}"/>
                </a:ext>
              </a:extLst>
            </p:cNvPr>
            <p:cNvSpPr>
              <a:spLocks/>
            </p:cNvSpPr>
            <p:nvPr userDrawn="1"/>
          </p:nvSpPr>
          <p:spPr bwMode="gray">
            <a:xfrm>
              <a:off x="3478" y="2068"/>
              <a:ext cx="133" cy="40"/>
            </a:xfrm>
            <a:custGeom>
              <a:avLst/>
              <a:gdLst>
                <a:gd name="T0" fmla="*/ 0 w 133"/>
                <a:gd name="T1" fmla="*/ 108 h 34"/>
                <a:gd name="T2" fmla="*/ 122 w 133"/>
                <a:gd name="T3" fmla="*/ 104 h 34"/>
                <a:gd name="T4" fmla="*/ 68 w 133"/>
                <a:gd name="T5" fmla="*/ 29 h 34"/>
                <a:gd name="T6" fmla="*/ 0 w 133"/>
                <a:gd name="T7" fmla="*/ 108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 name="Rectangle 3">
            <a:extLst>
              <a:ext uri="{FF2B5EF4-FFF2-40B4-BE49-F238E27FC236}">
                <a16:creationId xmlns:a16="http://schemas.microsoft.com/office/drawing/2014/main" id="{7A76A5A0-7973-4B7D-AA73-1CD6F9D8FCBA}"/>
              </a:ext>
            </a:extLst>
          </p:cNvPr>
          <p:cNvSpPr>
            <a:spLocks noGrp="1" noChangeArrowheads="1"/>
          </p:cNvSpPr>
          <p:nvPr>
            <p:ph type="body" idx="1"/>
          </p:nvPr>
        </p:nvSpPr>
        <p:spPr bwMode="gray">
          <a:xfrm>
            <a:off x="457200" y="15240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2">
            <a:extLst>
              <a:ext uri="{FF2B5EF4-FFF2-40B4-BE49-F238E27FC236}">
                <a16:creationId xmlns:a16="http://schemas.microsoft.com/office/drawing/2014/main" id="{57EA5C14-4E42-4057-B638-50BFE81444C5}"/>
              </a:ext>
            </a:extLst>
          </p:cNvPr>
          <p:cNvSpPr>
            <a:spLocks noGrp="1" noChangeArrowheads="1"/>
          </p:cNvSpPr>
          <p:nvPr>
            <p:ph type="title"/>
          </p:nvPr>
        </p:nvSpPr>
        <p:spPr bwMode="auto">
          <a:xfrm>
            <a:off x="914400" y="152400"/>
            <a:ext cx="77724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Tree>
  </p:cSld>
  <p:clrMap bg1="lt1" tx1="dk1" bg2="lt2" tx2="dk2" accent1="accent1" accent2="accent2" accent3="accent3" accent4="accent4" accent5="accent5" accent6="accent6" hlink="hlink" folHlink="folHlink"/>
  <p:sldLayoutIdLst>
    <p:sldLayoutId id="2147485854" r:id="rId1"/>
    <p:sldLayoutId id="2147485794" r:id="rId2"/>
    <p:sldLayoutId id="2147485795" r:id="rId3"/>
    <p:sldLayoutId id="2147485796" r:id="rId4"/>
    <p:sldLayoutId id="2147485797" r:id="rId5"/>
    <p:sldLayoutId id="2147485798" r:id="rId6"/>
    <p:sldLayoutId id="2147485799" r:id="rId7"/>
    <p:sldLayoutId id="2147485800" r:id="rId8"/>
    <p:sldLayoutId id="2147485801" r:id="rId9"/>
    <p:sldLayoutId id="2147485802" r:id="rId10"/>
    <p:sldLayoutId id="2147485803" r:id="rId11"/>
    <p:sldLayoutId id="2147485804" r:id="rId12"/>
    <p:sldLayoutId id="2147485805"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53"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9" presetClass="entr" presetSubtype="0" fill="hold" nodeType="withEffect">
                                  <p:stCondLst>
                                    <p:cond delay="0"/>
                                  </p:stCondLst>
                                  <p:childTnLst>
                                    <p:set>
                                      <p:cBhvr>
                                        <p:cTn id="36" dur="1" fill="hold">
                                          <p:stCondLst>
                                            <p:cond delay="0"/>
                                          </p:stCondLst>
                                        </p:cTn>
                                        <p:tgtEl>
                                          <p:spTgt spid="1133"/>
                                        </p:tgtEl>
                                        <p:attrNameLst>
                                          <p:attrName>style.visibility</p:attrName>
                                        </p:attrNameLst>
                                      </p:cBhvr>
                                      <p:to>
                                        <p:strVal val="visible"/>
                                      </p:to>
                                    </p:set>
                                    <p:animEffect transition="in" filter="dissolve">
                                      <p:cBhvr>
                                        <p:cTn id="37" dur="500"/>
                                        <p:tgtEl>
                                          <p:spTgt spid="1133"/>
                                        </p:tgtEl>
                                      </p:cBhvr>
                                    </p:animEffect>
                                  </p:childTnLst>
                                </p:cTn>
                              </p:par>
                              <p:par>
                                <p:cTn id="38" presetID="22" presetClass="entr" presetSubtype="4" fill="hold" grpId="0" nodeType="withEffect">
                                  <p:stCondLst>
                                    <p:cond delay="700"/>
                                  </p:stCondLst>
                                  <p:childTnLst>
                                    <p:set>
                                      <p:cBhvr>
                                        <p:cTn id="39" dur="1" fill="hold">
                                          <p:stCondLst>
                                            <p:cond delay="0"/>
                                          </p:stCondLst>
                                        </p:cTn>
                                        <p:tgtEl>
                                          <p:spTgt spid="1136"/>
                                        </p:tgtEl>
                                        <p:attrNameLst>
                                          <p:attrName>style.visibility</p:attrName>
                                        </p:attrNameLst>
                                      </p:cBhvr>
                                      <p:to>
                                        <p:strVal val="visible"/>
                                      </p:to>
                                    </p:set>
                                    <p:animEffect transition="in" filter="wipe(down)">
                                      <p:cBhvr>
                                        <p:cTn id="40" dur="500"/>
                                        <p:tgtEl>
                                          <p:spTgt spid="1136"/>
                                        </p:tgtEl>
                                      </p:cBhvr>
                                    </p:animEffect>
                                  </p:childTnLst>
                                </p:cTn>
                              </p:par>
                              <p:par>
                                <p:cTn id="41" presetID="53" presetClass="entr" presetSubtype="0" fill="hold" grpId="0" nodeType="withEffect">
                                  <p:stCondLst>
                                    <p:cond delay="1100"/>
                                  </p:stCondLst>
                                  <p:childTnLst>
                                    <p:set>
                                      <p:cBhvr>
                                        <p:cTn id="42" dur="1" fill="hold">
                                          <p:stCondLst>
                                            <p:cond delay="0"/>
                                          </p:stCondLst>
                                        </p:cTn>
                                        <p:tgtEl>
                                          <p:spTgt spid="1149"/>
                                        </p:tgtEl>
                                        <p:attrNameLst>
                                          <p:attrName>style.visibility</p:attrName>
                                        </p:attrNameLst>
                                      </p:cBhvr>
                                      <p:to>
                                        <p:strVal val="visible"/>
                                      </p:to>
                                    </p:set>
                                    <p:anim calcmode="lin" valueType="num">
                                      <p:cBhvr>
                                        <p:cTn id="43" dur="500" fill="hold"/>
                                        <p:tgtEl>
                                          <p:spTgt spid="1149"/>
                                        </p:tgtEl>
                                        <p:attrNameLst>
                                          <p:attrName>ppt_w</p:attrName>
                                        </p:attrNameLst>
                                      </p:cBhvr>
                                      <p:tavLst>
                                        <p:tav tm="0">
                                          <p:val>
                                            <p:fltVal val="0"/>
                                          </p:val>
                                        </p:tav>
                                        <p:tav tm="100000">
                                          <p:val>
                                            <p:strVal val="#ppt_w"/>
                                          </p:val>
                                        </p:tav>
                                      </p:tavLst>
                                    </p:anim>
                                    <p:anim calcmode="lin" valueType="num">
                                      <p:cBhvr>
                                        <p:cTn id="44" dur="500" fill="hold"/>
                                        <p:tgtEl>
                                          <p:spTgt spid="1149"/>
                                        </p:tgtEl>
                                        <p:attrNameLst>
                                          <p:attrName>ppt_h</p:attrName>
                                        </p:attrNameLst>
                                      </p:cBhvr>
                                      <p:tavLst>
                                        <p:tav tm="0">
                                          <p:val>
                                            <p:fltVal val="0"/>
                                          </p:val>
                                        </p:tav>
                                        <p:tav tm="100000">
                                          <p:val>
                                            <p:strVal val="#ppt_h"/>
                                          </p:val>
                                        </p:tav>
                                      </p:tavLst>
                                    </p:anim>
                                    <p:animEffect transition="in" filter="fade">
                                      <p:cBhvr>
                                        <p:cTn id="45" dur="500"/>
                                        <p:tgtEl>
                                          <p:spTgt spid="1149"/>
                                        </p:tgtEl>
                                      </p:cBhvr>
                                    </p:animEffect>
                                  </p:childTnLst>
                                </p:cTn>
                              </p:par>
                              <p:par>
                                <p:cTn id="46" presetID="22" presetClass="entr" presetSubtype="4" fill="hold" grpId="0" nodeType="withEffect">
                                  <p:stCondLst>
                                    <p:cond delay="1500"/>
                                  </p:stCondLst>
                                  <p:childTnLst>
                                    <p:set>
                                      <p:cBhvr>
                                        <p:cTn id="47" dur="1" fill="hold">
                                          <p:stCondLst>
                                            <p:cond delay="0"/>
                                          </p:stCondLst>
                                        </p:cTn>
                                        <p:tgtEl>
                                          <p:spTgt spid="1137"/>
                                        </p:tgtEl>
                                        <p:attrNameLst>
                                          <p:attrName>style.visibility</p:attrName>
                                        </p:attrNameLst>
                                      </p:cBhvr>
                                      <p:to>
                                        <p:strVal val="visible"/>
                                      </p:to>
                                    </p:set>
                                    <p:animEffect transition="in" filter="wipe(down)">
                                      <p:cBhvr>
                                        <p:cTn id="48" dur="500"/>
                                        <p:tgtEl>
                                          <p:spTgt spid="1137"/>
                                        </p:tgtEl>
                                      </p:cBhvr>
                                    </p:animEffect>
                                  </p:childTnLst>
                                </p:cTn>
                              </p:par>
                              <p:par>
                                <p:cTn id="49" presetID="53" presetClass="entr" presetSubtype="0" fill="hold" nodeType="withEffect">
                                  <p:stCondLst>
                                    <p:cond delay="210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Effect transition="in" filter="fade">
                                      <p:cBhvr>
                                        <p:cTn id="53" dur="500"/>
                                        <p:tgtEl>
                                          <p:spTgt spid="6"/>
                                        </p:tgtEl>
                                      </p:cBhvr>
                                    </p:animEffect>
                                  </p:childTnLst>
                                </p:cTn>
                              </p:par>
                              <p:par>
                                <p:cTn id="54" presetID="53" presetClass="entr" presetSubtype="0" fill="hold" nodeType="withEffect">
                                  <p:stCondLst>
                                    <p:cond delay="250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fltVal val="0"/>
                                          </p:val>
                                        </p:tav>
                                        <p:tav tm="100000">
                                          <p:val>
                                            <p:strVal val="#ppt_w"/>
                                          </p:val>
                                        </p:tav>
                                      </p:tavLst>
                                    </p:anim>
                                    <p:anim calcmode="lin" valueType="num">
                                      <p:cBhvr>
                                        <p:cTn id="57" dur="500" fill="hold"/>
                                        <p:tgtEl>
                                          <p:spTgt spid="7"/>
                                        </p:tgtEl>
                                        <p:attrNameLst>
                                          <p:attrName>ppt_h</p:attrName>
                                        </p:attrNameLst>
                                      </p:cBhvr>
                                      <p:tavLst>
                                        <p:tav tm="0">
                                          <p:val>
                                            <p:fltVal val="0"/>
                                          </p:val>
                                        </p:tav>
                                        <p:tav tm="100000">
                                          <p:val>
                                            <p:strVal val="#ppt_h"/>
                                          </p:val>
                                        </p:tav>
                                      </p:tavLst>
                                    </p:anim>
                                    <p:animEffect transition="in" filter="fade">
                                      <p:cBhvr>
                                        <p:cTn id="58" dur="500"/>
                                        <p:tgtEl>
                                          <p:spTgt spid="7"/>
                                        </p:tgtEl>
                                      </p:cBhvr>
                                    </p:animEffect>
                                  </p:childTnLst>
                                </p:cTn>
                              </p:par>
                              <p:par>
                                <p:cTn id="59" presetID="53" presetClass="entr" presetSubtype="0" fill="hold" nodeType="withEffect">
                                  <p:stCondLst>
                                    <p:cond delay="300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 grpId="0" animBg="1"/>
      <p:bldP spid="1137" grpId="0" animBg="1"/>
      <p:bldP spid="1149" grpId="0" animBg="1"/>
      <p:bldP spid="2" grpId="0" build="p">
        <p:tmplLst>
          <p:tmpl lvl="1">
            <p:tnLst>
              <p:par>
                <p:cTn presetID="42"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anim calcmode="lin" valueType="num">
                      <p:cBhvr>
                        <p:cTn dur="1000" fill="hold"/>
                        <p:tgtEl>
                          <p:spTgt spid="2"/>
                        </p:tgtEl>
                        <p:attrNameLst>
                          <p:attrName>ppt_x</p:attrName>
                        </p:attrNameLst>
                      </p:cBhvr>
                      <p:tavLst>
                        <p:tav tm="0">
                          <p:val>
                            <p:strVal val="#ppt_x"/>
                          </p:val>
                        </p:tav>
                        <p:tav tm="100000">
                          <p:val>
                            <p:strVal val="#ppt_x"/>
                          </p:val>
                        </p:tav>
                      </p:tavLst>
                    </p:anim>
                    <p:anim calcmode="lin" valueType="num">
                      <p:cBhvr>
                        <p:cTn dur="1000" fill="hold"/>
                        <p:tgtEl>
                          <p:spTgt spid="2"/>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anim calcmode="lin" valueType="num">
                      <p:cBhvr>
                        <p:cTn dur="1000" fill="hold"/>
                        <p:tgtEl>
                          <p:spTgt spid="2"/>
                        </p:tgtEl>
                        <p:attrNameLst>
                          <p:attrName>ppt_x</p:attrName>
                        </p:attrNameLst>
                      </p:cBhvr>
                      <p:tavLst>
                        <p:tav tm="0">
                          <p:val>
                            <p:strVal val="#ppt_x"/>
                          </p:val>
                        </p:tav>
                        <p:tav tm="100000">
                          <p:val>
                            <p:strVal val="#ppt_x"/>
                          </p:val>
                        </p:tav>
                      </p:tavLst>
                    </p:anim>
                    <p:anim calcmode="lin" valueType="num">
                      <p:cBhvr>
                        <p:cTn dur="1000" fill="hold"/>
                        <p:tgtEl>
                          <p:spTgt spid="2"/>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anim calcmode="lin" valueType="num">
                      <p:cBhvr>
                        <p:cTn dur="1000" fill="hold"/>
                        <p:tgtEl>
                          <p:spTgt spid="2"/>
                        </p:tgtEl>
                        <p:attrNameLst>
                          <p:attrName>ppt_x</p:attrName>
                        </p:attrNameLst>
                      </p:cBhvr>
                      <p:tavLst>
                        <p:tav tm="0">
                          <p:val>
                            <p:strVal val="#ppt_x"/>
                          </p:val>
                        </p:tav>
                        <p:tav tm="100000">
                          <p:val>
                            <p:strVal val="#ppt_x"/>
                          </p:val>
                        </p:tav>
                      </p:tavLst>
                    </p:anim>
                    <p:anim calcmode="lin" valueType="num">
                      <p:cBhvr>
                        <p:cTn dur="1000" fill="hold"/>
                        <p:tgtEl>
                          <p:spTgt spid="2"/>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anim calcmode="lin" valueType="num">
                      <p:cBhvr>
                        <p:cTn dur="1000" fill="hold"/>
                        <p:tgtEl>
                          <p:spTgt spid="2"/>
                        </p:tgtEl>
                        <p:attrNameLst>
                          <p:attrName>ppt_x</p:attrName>
                        </p:attrNameLst>
                      </p:cBhvr>
                      <p:tavLst>
                        <p:tav tm="0">
                          <p:val>
                            <p:strVal val="#ppt_x"/>
                          </p:val>
                        </p:tav>
                        <p:tav tm="100000">
                          <p:val>
                            <p:strVal val="#ppt_x"/>
                          </p:val>
                        </p:tav>
                      </p:tavLst>
                    </p:anim>
                    <p:anim calcmode="lin" valueType="num">
                      <p:cBhvr>
                        <p:cTn dur="1000" fill="hold"/>
                        <p:tgtEl>
                          <p:spTgt spid="2"/>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anim calcmode="lin" valueType="num">
                      <p:cBhvr>
                        <p:cTn dur="1000" fill="hold"/>
                        <p:tgtEl>
                          <p:spTgt spid="2"/>
                        </p:tgtEl>
                        <p:attrNameLst>
                          <p:attrName>ppt_x</p:attrName>
                        </p:attrNameLst>
                      </p:cBhvr>
                      <p:tavLst>
                        <p:tav tm="0">
                          <p:val>
                            <p:strVal val="#ppt_x"/>
                          </p:val>
                        </p:tav>
                        <p:tav tm="100000">
                          <p:val>
                            <p:strVal val="#ppt_x"/>
                          </p:val>
                        </p:tav>
                      </p:tavLst>
                    </p:anim>
                    <p:anim calcmode="lin" valueType="num">
                      <p:cBhvr>
                        <p:cTn dur="1000" fill="hold"/>
                        <p:tgtEl>
                          <p:spTgt spid="2"/>
                        </p:tgtEl>
                        <p:attrNameLst>
                          <p:attrName>ppt_y</p:attrName>
                        </p:attrNameLst>
                      </p:cBhvr>
                      <p:tavLst>
                        <p:tav tm="0">
                          <p:val>
                            <p:strVal val="#ppt_y+.1"/>
                          </p:val>
                        </p:tav>
                        <p:tav tm="100000">
                          <p:val>
                            <p:strVal val="#ppt_y"/>
                          </p:val>
                        </p:tav>
                      </p:tavLst>
                    </p:anim>
                  </p:childTnLst>
                </p:cTn>
              </p:par>
            </p:tnLst>
          </p:tmpl>
        </p:tmplLst>
      </p:bldP>
    </p:bldLst>
  </p:timing>
  <p:hf sldNum="0" hdr="0" dt="0"/>
  <p:txStyles>
    <p:titleStyle>
      <a:lvl1pPr algn="l" rtl="0" eaLnBrk="0" fontAlgn="base" hangingPunct="0">
        <a:spcBef>
          <a:spcPct val="0"/>
        </a:spcBef>
        <a:spcAft>
          <a:spcPct val="0"/>
        </a:spcAft>
        <a:defRPr sz="4000" b="1">
          <a:solidFill>
            <a:srgbClr val="FFFFFF"/>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2pPr>
      <a:lvl3pPr algn="l" rtl="0" eaLnBrk="0" fontAlgn="base" hangingPunct="0">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3pPr>
      <a:lvl4pPr algn="l" rtl="0" eaLnBrk="0" fontAlgn="base" hangingPunct="0">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4pPr>
      <a:lvl5pPr algn="l" rtl="0" eaLnBrk="0" fontAlgn="base" hangingPunct="0">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5pPr>
      <a:lvl6pPr marL="457200" algn="l" rtl="0" fontAlgn="base">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6pPr>
      <a:lvl7pPr marL="914400" algn="l" rtl="0" fontAlgn="base">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7pPr>
      <a:lvl8pPr marL="1371600" algn="l" rtl="0" fontAlgn="base">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8pPr>
      <a:lvl9pPr marL="1828800" algn="l" rtl="0" fontAlgn="base">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9pPr>
    </p:titleStyle>
    <p:bodyStyle>
      <a:lvl1pPr marL="342900" indent="-342900" algn="l" rtl="0" eaLnBrk="0" fontAlgn="base" hangingPunct="0">
        <a:spcBef>
          <a:spcPct val="20000"/>
        </a:spcBef>
        <a:spcAft>
          <a:spcPct val="0"/>
        </a:spcAft>
        <a:buClr>
          <a:schemeClr val="accent1"/>
        </a:buClr>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pic>
        <p:nvPicPr>
          <p:cNvPr id="6146" name="Picture 8" descr="3">
            <a:extLst>
              <a:ext uri="{FF2B5EF4-FFF2-40B4-BE49-F238E27FC236}">
                <a16:creationId xmlns:a16="http://schemas.microsoft.com/office/drawing/2014/main" id="{033085FD-15BF-45C0-B357-BA32903586E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r="21388" b="40616"/>
          <a:stretch>
            <a:fillRect/>
          </a:stretch>
        </p:blipFill>
        <p:spPr bwMode="gray">
          <a:xfrm>
            <a:off x="0" y="4876800"/>
            <a:ext cx="9144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9" descr="2">
            <a:extLst>
              <a:ext uri="{FF2B5EF4-FFF2-40B4-BE49-F238E27FC236}">
                <a16:creationId xmlns:a16="http://schemas.microsoft.com/office/drawing/2014/main" id="{A1ED3BA6-25BF-4868-A1BE-D1345B8EA23E}"/>
              </a:ext>
            </a:extLst>
          </p:cNvPr>
          <p:cNvPicPr>
            <a:picLocks noChangeAspect="1" noChangeArrowheads="1"/>
          </p:cNvPicPr>
          <p:nvPr/>
        </p:nvPicPr>
        <p:blipFill>
          <a:blip r:embed="rId16">
            <a:lum contrast="12000"/>
            <a:extLst>
              <a:ext uri="{28A0092B-C50C-407E-A947-70E740481C1C}">
                <a14:useLocalDpi xmlns:a14="http://schemas.microsoft.com/office/drawing/2010/main" val="0"/>
              </a:ext>
            </a:extLst>
          </a:blip>
          <a:srcRect/>
          <a:stretch>
            <a:fillRect/>
          </a:stretch>
        </p:blipFill>
        <p:spPr bwMode="gray">
          <a:xfrm>
            <a:off x="0" y="5105400"/>
            <a:ext cx="13843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a:extLst>
              <a:ext uri="{FF2B5EF4-FFF2-40B4-BE49-F238E27FC236}">
                <a16:creationId xmlns:a16="http://schemas.microsoft.com/office/drawing/2014/main" id="{8750A995-4B93-4FF3-BC4C-6948AE7EA0FE}"/>
              </a:ext>
            </a:extLst>
          </p:cNvPr>
          <p:cNvSpPr>
            <a:spLocks noGrp="1" noChangeArrowheads="1"/>
          </p:cNvSpPr>
          <p:nvPr>
            <p:ph type="dt" sz="half" idx="2"/>
          </p:nvPr>
        </p:nvSpPr>
        <p:spPr bwMode="gray">
          <a:xfrm>
            <a:off x="4038600" y="6477000"/>
            <a:ext cx="2133600" cy="244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defRPr sz="1400" b="0">
                <a:solidFill>
                  <a:prstClr val="black"/>
                </a:solidFill>
                <a:latin typeface="Arial" charset="0"/>
                <a:ea typeface="宋体" pitchFamily="2" charset="-122"/>
              </a:defRPr>
            </a:lvl1pPr>
          </a:lstStyle>
          <a:p>
            <a:pPr>
              <a:defRPr/>
            </a:pPr>
            <a:endParaRPr lang="en-US" altLang="zh-CN"/>
          </a:p>
        </p:txBody>
      </p:sp>
      <p:sp>
        <p:nvSpPr>
          <p:cNvPr id="1029" name="Rectangle 5">
            <a:extLst>
              <a:ext uri="{FF2B5EF4-FFF2-40B4-BE49-F238E27FC236}">
                <a16:creationId xmlns:a16="http://schemas.microsoft.com/office/drawing/2014/main" id="{14E356B0-5C3C-4ECA-A7DF-91C8BFB3CF15}"/>
              </a:ext>
            </a:extLst>
          </p:cNvPr>
          <p:cNvSpPr>
            <a:spLocks noGrp="1" noChangeArrowheads="1"/>
          </p:cNvSpPr>
          <p:nvPr>
            <p:ph type="ftr" sz="quarter" idx="3"/>
          </p:nvPr>
        </p:nvSpPr>
        <p:spPr bwMode="gray">
          <a:xfrm>
            <a:off x="457200" y="6461125"/>
            <a:ext cx="2895600" cy="244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defRPr sz="1200" b="0">
                <a:solidFill>
                  <a:srgbClr val="FEFEFE"/>
                </a:solidFill>
                <a:latin typeface="Arial" charset="0"/>
                <a:ea typeface="宋体" pitchFamily="2" charset="-122"/>
              </a:defRPr>
            </a:lvl1pPr>
          </a:lstStyle>
          <a:p>
            <a:pPr>
              <a:defRPr/>
            </a:pPr>
            <a:r>
              <a:rPr lang="en-US" altLang="zh-CN"/>
              <a:t>www.themegallery.com</a:t>
            </a:r>
          </a:p>
        </p:txBody>
      </p:sp>
      <p:sp>
        <p:nvSpPr>
          <p:cNvPr id="1030" name="Rectangle 6">
            <a:extLst>
              <a:ext uri="{FF2B5EF4-FFF2-40B4-BE49-F238E27FC236}">
                <a16:creationId xmlns:a16="http://schemas.microsoft.com/office/drawing/2014/main" id="{8537C55C-AC18-4987-A36E-F25CAF07DFDD}"/>
              </a:ext>
            </a:extLst>
          </p:cNvPr>
          <p:cNvSpPr>
            <a:spLocks noGrp="1" noChangeArrowheads="1"/>
          </p:cNvSpPr>
          <p:nvPr>
            <p:ph type="sldNum" sz="quarter" idx="4"/>
          </p:nvPr>
        </p:nvSpPr>
        <p:spPr bwMode="gray">
          <a:xfrm>
            <a:off x="6629400" y="6477000"/>
            <a:ext cx="13716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defRPr sz="1400" b="0">
                <a:solidFill>
                  <a:srgbClr val="000000"/>
                </a:solidFill>
                <a:ea typeface="宋体" panose="02010600030101010101" pitchFamily="2" charset="-122"/>
              </a:defRPr>
            </a:lvl1pPr>
          </a:lstStyle>
          <a:p>
            <a:fld id="{BFE28099-D0D8-42A3-8629-716D87A16D50}" type="slidenum">
              <a:rPr lang="zh-CN" altLang="en-US"/>
              <a:pPr/>
              <a:t>‹#›</a:t>
            </a:fld>
            <a:endParaRPr lang="en-US" altLang="zh-CN"/>
          </a:p>
        </p:txBody>
      </p:sp>
      <p:sp>
        <p:nvSpPr>
          <p:cNvPr id="1136" name="Freeform 112">
            <a:extLst>
              <a:ext uri="{FF2B5EF4-FFF2-40B4-BE49-F238E27FC236}">
                <a16:creationId xmlns:a16="http://schemas.microsoft.com/office/drawing/2014/main" id="{27D99928-9BE1-4431-BD1F-60B286B47589}"/>
              </a:ext>
            </a:extLst>
          </p:cNvPr>
          <p:cNvSpPr>
            <a:spLocks/>
          </p:cNvSpPr>
          <p:nvPr/>
        </p:nvSpPr>
        <p:spPr bwMode="gray">
          <a:xfrm>
            <a:off x="5334000" y="0"/>
            <a:ext cx="3149600" cy="5029200"/>
          </a:xfrm>
          <a:custGeom>
            <a:avLst/>
            <a:gdLst>
              <a:gd name="T0" fmla="*/ 2147483647 w 1984"/>
              <a:gd name="T1" fmla="*/ 2147483647 h 2592"/>
              <a:gd name="T2" fmla="*/ 0 w 1984"/>
              <a:gd name="T3" fmla="*/ 0 h 2592"/>
              <a:gd name="T4" fmla="*/ 2147483647 w 1984"/>
              <a:gd name="T5" fmla="*/ 0 h 2592"/>
              <a:gd name="T6" fmla="*/ 2147483647 w 1984"/>
              <a:gd name="T7" fmla="*/ 2147483647 h 2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4" h="2592">
                <a:moveTo>
                  <a:pt x="1968" y="2592"/>
                </a:moveTo>
                <a:cubicBezTo>
                  <a:pt x="1762" y="958"/>
                  <a:pt x="825" y="389"/>
                  <a:pt x="0" y="0"/>
                </a:cubicBezTo>
                <a:lnTo>
                  <a:pt x="596" y="0"/>
                </a:lnTo>
                <a:cubicBezTo>
                  <a:pt x="1984" y="437"/>
                  <a:pt x="1977" y="2332"/>
                  <a:pt x="1968" y="2592"/>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7" name="Freeform 113">
            <a:extLst>
              <a:ext uri="{FF2B5EF4-FFF2-40B4-BE49-F238E27FC236}">
                <a16:creationId xmlns:a16="http://schemas.microsoft.com/office/drawing/2014/main" id="{7D4E2E2A-82A6-482A-84AA-615DD47BB602}"/>
              </a:ext>
            </a:extLst>
          </p:cNvPr>
          <p:cNvSpPr>
            <a:spLocks/>
          </p:cNvSpPr>
          <p:nvPr/>
        </p:nvSpPr>
        <p:spPr bwMode="gray">
          <a:xfrm>
            <a:off x="8407400" y="0"/>
            <a:ext cx="736600" cy="4953000"/>
          </a:xfrm>
          <a:custGeom>
            <a:avLst/>
            <a:gdLst>
              <a:gd name="T0" fmla="*/ 0 w 464"/>
              <a:gd name="T1" fmla="*/ 2147483647 h 2562"/>
              <a:gd name="T2" fmla="*/ 2147483647 w 464"/>
              <a:gd name="T3" fmla="*/ 2147483647 h 2562"/>
              <a:gd name="T4" fmla="*/ 2147483647 w 464"/>
              <a:gd name="T5" fmla="*/ 0 h 2562"/>
              <a:gd name="T6" fmla="*/ 2147483647 w 464"/>
              <a:gd name="T7" fmla="*/ 0 h 2562"/>
              <a:gd name="T8" fmla="*/ 2147483647 w 464"/>
              <a:gd name="T9" fmla="*/ 2147483647 h 2562"/>
              <a:gd name="T10" fmla="*/ 0 w 464"/>
              <a:gd name="T11" fmla="*/ 2147483647 h 25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4" h="2562">
                <a:moveTo>
                  <a:pt x="0" y="2562"/>
                </a:moveTo>
                <a:cubicBezTo>
                  <a:pt x="288" y="2246"/>
                  <a:pt x="356" y="1924"/>
                  <a:pt x="408" y="1560"/>
                </a:cubicBezTo>
                <a:cubicBezTo>
                  <a:pt x="460" y="1196"/>
                  <a:pt x="464" y="332"/>
                  <a:pt x="464" y="0"/>
                </a:cubicBezTo>
                <a:lnTo>
                  <a:pt x="42" y="0"/>
                </a:lnTo>
                <a:cubicBezTo>
                  <a:pt x="196" y="401"/>
                  <a:pt x="305" y="1169"/>
                  <a:pt x="279" y="1600"/>
                </a:cubicBezTo>
                <a:cubicBezTo>
                  <a:pt x="254" y="2032"/>
                  <a:pt x="254" y="2206"/>
                  <a:pt x="0" y="2562"/>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4" name="Group 114">
            <a:extLst>
              <a:ext uri="{FF2B5EF4-FFF2-40B4-BE49-F238E27FC236}">
                <a16:creationId xmlns:a16="http://schemas.microsoft.com/office/drawing/2014/main" id="{5045D24C-C562-4120-8691-1F83EE9EE989}"/>
              </a:ext>
            </a:extLst>
          </p:cNvPr>
          <p:cNvGrpSpPr>
            <a:grpSpLocks/>
          </p:cNvGrpSpPr>
          <p:nvPr/>
        </p:nvGrpSpPr>
        <p:grpSpPr bwMode="auto">
          <a:xfrm rot="-893609">
            <a:off x="7173913" y="769938"/>
            <a:ext cx="1752600" cy="830262"/>
            <a:chOff x="1152" y="584"/>
            <a:chExt cx="3946" cy="1960"/>
          </a:xfrm>
        </p:grpSpPr>
        <p:sp>
          <p:nvSpPr>
            <p:cNvPr id="6197" name="Freeform 115">
              <a:extLst>
                <a:ext uri="{FF2B5EF4-FFF2-40B4-BE49-F238E27FC236}">
                  <a16:creationId xmlns:a16="http://schemas.microsoft.com/office/drawing/2014/main" id="{7096A6FE-D293-4E75-AE9B-AEC357A00C03}"/>
                </a:ext>
              </a:extLst>
            </p:cNvPr>
            <p:cNvSpPr>
              <a:spLocks/>
            </p:cNvSpPr>
            <p:nvPr userDrawn="1"/>
          </p:nvSpPr>
          <p:spPr bwMode="gray">
            <a:xfrm>
              <a:off x="1118" y="528"/>
              <a:ext cx="3921" cy="1720"/>
            </a:xfrm>
            <a:custGeom>
              <a:avLst/>
              <a:gdLst>
                <a:gd name="T0" fmla="*/ 0 w 3920"/>
                <a:gd name="T1" fmla="*/ 1500 h 1720"/>
                <a:gd name="T2" fmla="*/ 768 w 3920"/>
                <a:gd name="T3" fmla="*/ 424 h 1720"/>
                <a:gd name="T4" fmla="*/ 2214 w 3920"/>
                <a:gd name="T5" fmla="*/ 424 h 1720"/>
                <a:gd name="T6" fmla="*/ 3926 w 3920"/>
                <a:gd name="T7" fmla="*/ 828 h 1720"/>
                <a:gd name="T8" fmla="*/ 3222 w 3920"/>
                <a:gd name="T9" fmla="*/ 1720 h 1720"/>
                <a:gd name="T10" fmla="*/ 1524 w 3920"/>
                <a:gd name="T11" fmla="*/ 1600 h 1720"/>
                <a:gd name="T12" fmla="*/ 3238 w 3920"/>
                <a:gd name="T13" fmla="*/ 1628 h 1720"/>
                <a:gd name="T14" fmla="*/ 3754 w 3920"/>
                <a:gd name="T15" fmla="*/ 820 h 1720"/>
                <a:gd name="T16" fmla="*/ 2262 w 3920"/>
                <a:gd name="T17" fmla="*/ 472 h 1720"/>
                <a:gd name="T18" fmla="*/ 1468 w 3920"/>
                <a:gd name="T19" fmla="*/ 1524 h 1720"/>
                <a:gd name="T20" fmla="*/ 2166 w 3920"/>
                <a:gd name="T21" fmla="*/ 472 h 1720"/>
                <a:gd name="T22" fmla="*/ 812 w 3920"/>
                <a:gd name="T23" fmla="*/ 508 h 1720"/>
                <a:gd name="T24" fmla="*/ 96 w 3920"/>
                <a:gd name="T25" fmla="*/ 1432 h 1720"/>
                <a:gd name="T26" fmla="*/ 1488 w 3920"/>
                <a:gd name="T27" fmla="*/ 1576 h 1720"/>
                <a:gd name="T28" fmla="*/ 0 w 3920"/>
                <a:gd name="T29" fmla="*/ 1500 h 1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20" h="1720">
                  <a:moveTo>
                    <a:pt x="0" y="1500"/>
                  </a:moveTo>
                  <a:cubicBezTo>
                    <a:pt x="0" y="1500"/>
                    <a:pt x="288" y="936"/>
                    <a:pt x="768" y="424"/>
                  </a:cubicBezTo>
                  <a:cubicBezTo>
                    <a:pt x="1652" y="0"/>
                    <a:pt x="2208" y="424"/>
                    <a:pt x="2208" y="424"/>
                  </a:cubicBezTo>
                  <a:cubicBezTo>
                    <a:pt x="3440" y="8"/>
                    <a:pt x="3752" y="612"/>
                    <a:pt x="3920" y="828"/>
                  </a:cubicBezTo>
                  <a:cubicBezTo>
                    <a:pt x="3660" y="1224"/>
                    <a:pt x="3216" y="1720"/>
                    <a:pt x="3216" y="1720"/>
                  </a:cubicBezTo>
                  <a:cubicBezTo>
                    <a:pt x="2844" y="1540"/>
                    <a:pt x="2504" y="1284"/>
                    <a:pt x="1524" y="1600"/>
                  </a:cubicBezTo>
                  <a:cubicBezTo>
                    <a:pt x="2400" y="1068"/>
                    <a:pt x="3000" y="1500"/>
                    <a:pt x="3232" y="1628"/>
                  </a:cubicBezTo>
                  <a:cubicBezTo>
                    <a:pt x="3512" y="1242"/>
                    <a:pt x="3672" y="1012"/>
                    <a:pt x="3748" y="820"/>
                  </a:cubicBezTo>
                  <a:cubicBezTo>
                    <a:pt x="3316" y="320"/>
                    <a:pt x="2643" y="350"/>
                    <a:pt x="2256" y="472"/>
                  </a:cubicBezTo>
                  <a:cubicBezTo>
                    <a:pt x="1872" y="1000"/>
                    <a:pt x="1484" y="1524"/>
                    <a:pt x="1468" y="1524"/>
                  </a:cubicBezTo>
                  <a:cubicBezTo>
                    <a:pt x="1700" y="948"/>
                    <a:pt x="2160" y="472"/>
                    <a:pt x="2160" y="472"/>
                  </a:cubicBezTo>
                  <a:cubicBezTo>
                    <a:pt x="2051" y="303"/>
                    <a:pt x="1280" y="296"/>
                    <a:pt x="812" y="508"/>
                  </a:cubicBezTo>
                  <a:cubicBezTo>
                    <a:pt x="452" y="988"/>
                    <a:pt x="96" y="1432"/>
                    <a:pt x="96" y="1432"/>
                  </a:cubicBezTo>
                  <a:cubicBezTo>
                    <a:pt x="1024" y="1112"/>
                    <a:pt x="1488" y="1576"/>
                    <a:pt x="1488" y="1576"/>
                  </a:cubicBezTo>
                  <a:cubicBezTo>
                    <a:pt x="1472" y="1587"/>
                    <a:pt x="792" y="1324"/>
                    <a:pt x="0" y="1500"/>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8" name="Freeform 116">
              <a:extLst>
                <a:ext uri="{FF2B5EF4-FFF2-40B4-BE49-F238E27FC236}">
                  <a16:creationId xmlns:a16="http://schemas.microsoft.com/office/drawing/2014/main" id="{6D837F2C-0ED8-4294-9337-140F6D6878E4}"/>
                </a:ext>
              </a:extLst>
            </p:cNvPr>
            <p:cNvSpPr>
              <a:spLocks/>
            </p:cNvSpPr>
            <p:nvPr userDrawn="1"/>
          </p:nvSpPr>
          <p:spPr bwMode="gray">
            <a:xfrm>
              <a:off x="2879" y="1583"/>
              <a:ext cx="2220" cy="956"/>
            </a:xfrm>
            <a:custGeom>
              <a:avLst/>
              <a:gdLst>
                <a:gd name="T0" fmla="*/ 0 w 2218"/>
                <a:gd name="T1" fmla="*/ 654 h 960"/>
                <a:gd name="T2" fmla="*/ 1646 w 2218"/>
                <a:gd name="T3" fmla="*/ 936 h 960"/>
                <a:gd name="T4" fmla="*/ 2220 w 2218"/>
                <a:gd name="T5" fmla="*/ 0 h 960"/>
                <a:gd name="T6" fmla="*/ 1586 w 2218"/>
                <a:gd name="T7" fmla="*/ 864 h 960"/>
                <a:gd name="T8" fmla="*/ 0 w 2218"/>
                <a:gd name="T9" fmla="*/ 654 h 9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8" h="960">
                  <a:moveTo>
                    <a:pt x="0" y="672"/>
                  </a:moveTo>
                  <a:cubicBezTo>
                    <a:pt x="1004" y="672"/>
                    <a:pt x="1252" y="944"/>
                    <a:pt x="1640" y="960"/>
                  </a:cubicBezTo>
                  <a:cubicBezTo>
                    <a:pt x="2068" y="464"/>
                    <a:pt x="2218" y="12"/>
                    <a:pt x="2208" y="0"/>
                  </a:cubicBezTo>
                  <a:cubicBezTo>
                    <a:pt x="2148" y="40"/>
                    <a:pt x="1840" y="516"/>
                    <a:pt x="1580" y="888"/>
                  </a:cubicBezTo>
                  <a:cubicBezTo>
                    <a:pt x="740" y="544"/>
                    <a:pt x="268" y="624"/>
                    <a:pt x="0" y="672"/>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9" name="Freeform 117">
              <a:extLst>
                <a:ext uri="{FF2B5EF4-FFF2-40B4-BE49-F238E27FC236}">
                  <a16:creationId xmlns:a16="http://schemas.microsoft.com/office/drawing/2014/main" id="{8AAF1847-3481-422A-924E-3E8BA9A04C6B}"/>
                </a:ext>
              </a:extLst>
            </p:cNvPr>
            <p:cNvSpPr>
              <a:spLocks/>
            </p:cNvSpPr>
            <p:nvPr userDrawn="1"/>
          </p:nvSpPr>
          <p:spPr bwMode="gray">
            <a:xfrm>
              <a:off x="1247" y="2026"/>
              <a:ext cx="1580" cy="394"/>
            </a:xfrm>
            <a:custGeom>
              <a:avLst/>
              <a:gdLst>
                <a:gd name="T0" fmla="*/ 0 w 1584"/>
                <a:gd name="T1" fmla="*/ 230 h 392"/>
                <a:gd name="T2" fmla="*/ 1134 w 1584"/>
                <a:gd name="T3" fmla="*/ 230 h 392"/>
                <a:gd name="T4" fmla="*/ 1560 w 1584"/>
                <a:gd name="T5" fmla="*/ 278 h 392"/>
                <a:gd name="T6" fmla="*/ 1126 w 1584"/>
                <a:gd name="T7" fmla="*/ 150 h 392"/>
                <a:gd name="T8" fmla="*/ 0 w 1584"/>
                <a:gd name="T9" fmla="*/ 230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4" h="392">
                  <a:moveTo>
                    <a:pt x="0" y="224"/>
                  </a:moveTo>
                  <a:cubicBezTo>
                    <a:pt x="628" y="84"/>
                    <a:pt x="892" y="108"/>
                    <a:pt x="1152" y="224"/>
                  </a:cubicBezTo>
                  <a:cubicBezTo>
                    <a:pt x="1320" y="336"/>
                    <a:pt x="1380" y="392"/>
                    <a:pt x="1584" y="272"/>
                  </a:cubicBezTo>
                  <a:cubicBezTo>
                    <a:pt x="1360" y="320"/>
                    <a:pt x="1240" y="188"/>
                    <a:pt x="1144" y="144"/>
                  </a:cubicBezTo>
                  <a:cubicBezTo>
                    <a:pt x="1048" y="100"/>
                    <a:pt x="372" y="0"/>
                    <a:pt x="0" y="224"/>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0" name="Freeform 118">
              <a:extLst>
                <a:ext uri="{FF2B5EF4-FFF2-40B4-BE49-F238E27FC236}">
                  <a16:creationId xmlns:a16="http://schemas.microsoft.com/office/drawing/2014/main" id="{264FE672-6CE5-4072-88ED-4E07DC1FB13B}"/>
                </a:ext>
              </a:extLst>
            </p:cNvPr>
            <p:cNvSpPr>
              <a:spLocks/>
            </p:cNvSpPr>
            <p:nvPr userDrawn="1"/>
          </p:nvSpPr>
          <p:spPr bwMode="gray">
            <a:xfrm>
              <a:off x="2777" y="2022"/>
              <a:ext cx="1730" cy="345"/>
            </a:xfrm>
            <a:custGeom>
              <a:avLst/>
              <a:gdLst>
                <a:gd name="T0" fmla="*/ 0 w 1731"/>
                <a:gd name="T1" fmla="*/ 182 h 344"/>
                <a:gd name="T2" fmla="*/ 1598 w 1731"/>
                <a:gd name="T3" fmla="*/ 350 h 344"/>
                <a:gd name="T4" fmla="*/ 760 w 1731"/>
                <a:gd name="T5" fmla="*/ 72 h 344"/>
                <a:gd name="T6" fmla="*/ 0 w 1731"/>
                <a:gd name="T7" fmla="*/ 182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1" name="Freeform 119">
              <a:extLst>
                <a:ext uri="{FF2B5EF4-FFF2-40B4-BE49-F238E27FC236}">
                  <a16:creationId xmlns:a16="http://schemas.microsoft.com/office/drawing/2014/main" id="{4C763D17-80D3-4638-8350-0A3E9D65124A}"/>
                </a:ext>
              </a:extLst>
            </p:cNvPr>
            <p:cNvSpPr>
              <a:spLocks/>
            </p:cNvSpPr>
            <p:nvPr userDrawn="1"/>
          </p:nvSpPr>
          <p:spPr bwMode="gray">
            <a:xfrm>
              <a:off x="4440" y="1677"/>
              <a:ext cx="504" cy="675"/>
            </a:xfrm>
            <a:custGeom>
              <a:avLst/>
              <a:gdLst>
                <a:gd name="T0" fmla="*/ 456 w 504"/>
                <a:gd name="T1" fmla="*/ 48 h 672"/>
                <a:gd name="T2" fmla="*/ 312 w 504"/>
                <a:gd name="T3" fmla="*/ 348 h 672"/>
                <a:gd name="T4" fmla="*/ 24 w 504"/>
                <a:gd name="T5" fmla="*/ 642 h 672"/>
                <a:gd name="T6" fmla="*/ 456 w 504"/>
                <a:gd name="T7" fmla="*/ 48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4" h="672">
                  <a:moveTo>
                    <a:pt x="456" y="48"/>
                  </a:moveTo>
                  <a:cubicBezTo>
                    <a:pt x="504" y="0"/>
                    <a:pt x="384" y="240"/>
                    <a:pt x="312" y="336"/>
                  </a:cubicBezTo>
                  <a:cubicBezTo>
                    <a:pt x="240" y="432"/>
                    <a:pt x="0" y="672"/>
                    <a:pt x="24" y="624"/>
                  </a:cubicBezTo>
                  <a:lnTo>
                    <a:pt x="456" y="48"/>
                  </a:ln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2" name="Freeform 120">
              <a:extLst>
                <a:ext uri="{FF2B5EF4-FFF2-40B4-BE49-F238E27FC236}">
                  <a16:creationId xmlns:a16="http://schemas.microsoft.com/office/drawing/2014/main" id="{7968366A-8753-45F3-AD09-66E4E28DDE41}"/>
                </a:ext>
              </a:extLst>
            </p:cNvPr>
            <p:cNvSpPr>
              <a:spLocks/>
            </p:cNvSpPr>
            <p:nvPr userDrawn="1"/>
          </p:nvSpPr>
          <p:spPr bwMode="gray">
            <a:xfrm>
              <a:off x="3394" y="1370"/>
              <a:ext cx="1079" cy="307"/>
            </a:xfrm>
            <a:custGeom>
              <a:avLst/>
              <a:gdLst>
                <a:gd name="T0" fmla="*/ 0 w 1081"/>
                <a:gd name="T1" fmla="*/ 42 h 301"/>
                <a:gd name="T2" fmla="*/ 980 w 1081"/>
                <a:gd name="T3" fmla="*/ 337 h 301"/>
                <a:gd name="T4" fmla="*/ 530 w 1081"/>
                <a:gd name="T5" fmla="*/ 50 h 301"/>
                <a:gd name="T6" fmla="*/ 0 w 1081"/>
                <a:gd name="T7" fmla="*/ 42 h 3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1" h="301">
                  <a:moveTo>
                    <a:pt x="0" y="36"/>
                  </a:moveTo>
                  <a:cubicBezTo>
                    <a:pt x="576" y="52"/>
                    <a:pt x="992" y="300"/>
                    <a:pt x="992" y="300"/>
                  </a:cubicBezTo>
                  <a:cubicBezTo>
                    <a:pt x="1081" y="301"/>
                    <a:pt x="701" y="88"/>
                    <a:pt x="536" y="44"/>
                  </a:cubicBezTo>
                  <a:cubicBezTo>
                    <a:pt x="371" y="0"/>
                    <a:pt x="216" y="0"/>
                    <a:pt x="0" y="36"/>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3" name="Freeform 121">
              <a:extLst>
                <a:ext uri="{FF2B5EF4-FFF2-40B4-BE49-F238E27FC236}">
                  <a16:creationId xmlns:a16="http://schemas.microsoft.com/office/drawing/2014/main" id="{898BAA94-9EA8-4744-8746-876A8939892B}"/>
                </a:ext>
              </a:extLst>
            </p:cNvPr>
            <p:cNvSpPr>
              <a:spLocks/>
            </p:cNvSpPr>
            <p:nvPr userDrawn="1"/>
          </p:nvSpPr>
          <p:spPr bwMode="gray">
            <a:xfrm rot="-136485">
              <a:off x="3513" y="1096"/>
              <a:ext cx="1076" cy="300"/>
            </a:xfrm>
            <a:custGeom>
              <a:avLst/>
              <a:gdLst>
                <a:gd name="T0" fmla="*/ 0 w 1081"/>
                <a:gd name="T1" fmla="*/ 36 h 301"/>
                <a:gd name="T2" fmla="*/ 966 w 1081"/>
                <a:gd name="T3" fmla="*/ 294 h 301"/>
                <a:gd name="T4" fmla="*/ 525 w 1081"/>
                <a:gd name="T5" fmla="*/ 44 h 301"/>
                <a:gd name="T6" fmla="*/ 0 w 1081"/>
                <a:gd name="T7" fmla="*/ 36 h 3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1" h="301">
                  <a:moveTo>
                    <a:pt x="0" y="36"/>
                  </a:moveTo>
                  <a:cubicBezTo>
                    <a:pt x="576" y="52"/>
                    <a:pt x="992" y="300"/>
                    <a:pt x="992" y="300"/>
                  </a:cubicBezTo>
                  <a:cubicBezTo>
                    <a:pt x="1081" y="301"/>
                    <a:pt x="701" y="88"/>
                    <a:pt x="536" y="44"/>
                  </a:cubicBezTo>
                  <a:cubicBezTo>
                    <a:pt x="371" y="0"/>
                    <a:pt x="216" y="0"/>
                    <a:pt x="0" y="36"/>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4" name="Freeform 122">
              <a:extLst>
                <a:ext uri="{FF2B5EF4-FFF2-40B4-BE49-F238E27FC236}">
                  <a16:creationId xmlns:a16="http://schemas.microsoft.com/office/drawing/2014/main" id="{1A7CCAFB-C831-474E-8BA8-A9CA0CE9948E}"/>
                </a:ext>
              </a:extLst>
            </p:cNvPr>
            <p:cNvSpPr>
              <a:spLocks/>
            </p:cNvSpPr>
            <p:nvPr userDrawn="1"/>
          </p:nvSpPr>
          <p:spPr bwMode="gray">
            <a:xfrm>
              <a:off x="1932" y="1122"/>
              <a:ext cx="1015" cy="169"/>
            </a:xfrm>
            <a:custGeom>
              <a:avLst/>
              <a:gdLst>
                <a:gd name="T0" fmla="*/ 0 w 1013"/>
                <a:gd name="T1" fmla="*/ 112 h 171"/>
                <a:gd name="T2" fmla="*/ 944 w 1013"/>
                <a:gd name="T3" fmla="*/ 147 h 171"/>
                <a:gd name="T4" fmla="*/ 491 w 1013"/>
                <a:gd name="T5" fmla="*/ 23 h 171"/>
                <a:gd name="T6" fmla="*/ 0 w 1013"/>
                <a:gd name="T7" fmla="*/ 112 h 1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3" h="171">
                  <a:moveTo>
                    <a:pt x="0" y="116"/>
                  </a:moveTo>
                  <a:cubicBezTo>
                    <a:pt x="620" y="0"/>
                    <a:pt x="851" y="171"/>
                    <a:pt x="932" y="156"/>
                  </a:cubicBezTo>
                  <a:cubicBezTo>
                    <a:pt x="1013" y="141"/>
                    <a:pt x="640" y="30"/>
                    <a:pt x="485" y="23"/>
                  </a:cubicBezTo>
                  <a:cubicBezTo>
                    <a:pt x="337" y="16"/>
                    <a:pt x="182" y="59"/>
                    <a:pt x="0" y="116"/>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5" name="Freeform 123">
              <a:extLst>
                <a:ext uri="{FF2B5EF4-FFF2-40B4-BE49-F238E27FC236}">
                  <a16:creationId xmlns:a16="http://schemas.microsoft.com/office/drawing/2014/main" id="{A7A5A0B9-19BC-42E7-9397-893EA4EF0005}"/>
                </a:ext>
              </a:extLst>
            </p:cNvPr>
            <p:cNvSpPr>
              <a:spLocks/>
            </p:cNvSpPr>
            <p:nvPr userDrawn="1"/>
          </p:nvSpPr>
          <p:spPr bwMode="gray">
            <a:xfrm>
              <a:off x="1783" y="1344"/>
              <a:ext cx="1015" cy="169"/>
            </a:xfrm>
            <a:custGeom>
              <a:avLst/>
              <a:gdLst>
                <a:gd name="T0" fmla="*/ 0 w 1013"/>
                <a:gd name="T1" fmla="*/ 112 h 171"/>
                <a:gd name="T2" fmla="*/ 944 w 1013"/>
                <a:gd name="T3" fmla="*/ 147 h 171"/>
                <a:gd name="T4" fmla="*/ 491 w 1013"/>
                <a:gd name="T5" fmla="*/ 23 h 171"/>
                <a:gd name="T6" fmla="*/ 0 w 1013"/>
                <a:gd name="T7" fmla="*/ 112 h 1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3" h="171">
                  <a:moveTo>
                    <a:pt x="0" y="116"/>
                  </a:moveTo>
                  <a:cubicBezTo>
                    <a:pt x="620" y="0"/>
                    <a:pt x="851" y="171"/>
                    <a:pt x="932" y="156"/>
                  </a:cubicBezTo>
                  <a:cubicBezTo>
                    <a:pt x="1013" y="141"/>
                    <a:pt x="640" y="30"/>
                    <a:pt x="485" y="23"/>
                  </a:cubicBezTo>
                  <a:cubicBezTo>
                    <a:pt x="337" y="16"/>
                    <a:pt x="182" y="59"/>
                    <a:pt x="0" y="116"/>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06" name="Freeform 124">
              <a:extLst>
                <a:ext uri="{FF2B5EF4-FFF2-40B4-BE49-F238E27FC236}">
                  <a16:creationId xmlns:a16="http://schemas.microsoft.com/office/drawing/2014/main" id="{EE45E910-A424-45CE-9316-DD358F2EEB7C}"/>
                </a:ext>
              </a:extLst>
            </p:cNvPr>
            <p:cNvSpPr>
              <a:spLocks/>
            </p:cNvSpPr>
            <p:nvPr userDrawn="1"/>
          </p:nvSpPr>
          <p:spPr bwMode="gray">
            <a:xfrm>
              <a:off x="1566" y="1623"/>
              <a:ext cx="1058" cy="157"/>
            </a:xfrm>
            <a:custGeom>
              <a:avLst/>
              <a:gdLst>
                <a:gd name="T0" fmla="*/ 0 w 1057"/>
                <a:gd name="T1" fmla="*/ 106 h 155"/>
                <a:gd name="T2" fmla="*/ 978 w 1057"/>
                <a:gd name="T3" fmla="*/ 152 h 155"/>
                <a:gd name="T4" fmla="*/ 506 w 1057"/>
                <a:gd name="T5" fmla="*/ 7 h 155"/>
                <a:gd name="T6" fmla="*/ 0 w 1057"/>
                <a:gd name="T7" fmla="*/ 106 h 1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57" h="155">
                  <a:moveTo>
                    <a:pt x="0" y="100"/>
                  </a:moveTo>
                  <a:cubicBezTo>
                    <a:pt x="652" y="36"/>
                    <a:pt x="888" y="155"/>
                    <a:pt x="972" y="140"/>
                  </a:cubicBezTo>
                  <a:cubicBezTo>
                    <a:pt x="1057" y="125"/>
                    <a:pt x="668" y="14"/>
                    <a:pt x="506" y="7"/>
                  </a:cubicBezTo>
                  <a:cubicBezTo>
                    <a:pt x="352" y="0"/>
                    <a:pt x="190" y="43"/>
                    <a:pt x="0" y="100"/>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149" name="Freeform 125">
            <a:extLst>
              <a:ext uri="{FF2B5EF4-FFF2-40B4-BE49-F238E27FC236}">
                <a16:creationId xmlns:a16="http://schemas.microsoft.com/office/drawing/2014/main" id="{00BEE5BF-B3AF-4D03-B190-21304FEA29BE}"/>
              </a:ext>
            </a:extLst>
          </p:cNvPr>
          <p:cNvSpPr>
            <a:spLocks/>
          </p:cNvSpPr>
          <p:nvPr/>
        </p:nvSpPr>
        <p:spPr bwMode="gray">
          <a:xfrm rot="-7508314">
            <a:off x="8398669" y="3475832"/>
            <a:ext cx="681037" cy="603250"/>
          </a:xfrm>
          <a:custGeom>
            <a:avLst/>
            <a:gdLst>
              <a:gd name="T0" fmla="*/ 2147483647 w 406"/>
              <a:gd name="T1" fmla="*/ 2147483647 h 405"/>
              <a:gd name="T2" fmla="*/ 2147483647 w 406"/>
              <a:gd name="T3" fmla="*/ 2147483647 h 405"/>
              <a:gd name="T4" fmla="*/ 2147483647 w 406"/>
              <a:gd name="T5" fmla="*/ 2147483647 h 405"/>
              <a:gd name="T6" fmla="*/ 2147483647 w 406"/>
              <a:gd name="T7" fmla="*/ 2147483647 h 405"/>
              <a:gd name="T8" fmla="*/ 2147483647 w 406"/>
              <a:gd name="T9" fmla="*/ 2147483647 h 405"/>
              <a:gd name="T10" fmla="*/ 2147483647 w 406"/>
              <a:gd name="T11" fmla="*/ 2147483647 h 405"/>
              <a:gd name="T12" fmla="*/ 2147483647 w 406"/>
              <a:gd name="T13" fmla="*/ 2147483647 h 405"/>
              <a:gd name="T14" fmla="*/ 2147483647 w 406"/>
              <a:gd name="T15" fmla="*/ 2147483647 h 405"/>
              <a:gd name="T16" fmla="*/ 2147483647 w 406"/>
              <a:gd name="T17" fmla="*/ 2147483647 h 405"/>
              <a:gd name="T18" fmla="*/ 2147483647 w 406"/>
              <a:gd name="T19" fmla="*/ 2147483647 h 405"/>
              <a:gd name="T20" fmla="*/ 2147483647 w 406"/>
              <a:gd name="T21" fmla="*/ 2147483647 h 405"/>
              <a:gd name="T22" fmla="*/ 2147483647 w 406"/>
              <a:gd name="T23" fmla="*/ 0 h 405"/>
              <a:gd name="T24" fmla="*/ 2147483647 w 406"/>
              <a:gd name="T25" fmla="*/ 2147483647 h 405"/>
              <a:gd name="T26" fmla="*/ 2147483647 w 406"/>
              <a:gd name="T27" fmla="*/ 2147483647 h 405"/>
              <a:gd name="T28" fmla="*/ 2147483647 w 406"/>
              <a:gd name="T29" fmla="*/ 2147483647 h 405"/>
              <a:gd name="T30" fmla="*/ 2147483647 w 406"/>
              <a:gd name="T31" fmla="*/ 2147483647 h 405"/>
              <a:gd name="T32" fmla="*/ 2147483647 w 406"/>
              <a:gd name="T33" fmla="*/ 2147483647 h 405"/>
              <a:gd name="T34" fmla="*/ 2147483647 w 406"/>
              <a:gd name="T35" fmla="*/ 2147483647 h 405"/>
              <a:gd name="T36" fmla="*/ 2147483647 w 406"/>
              <a:gd name="T37" fmla="*/ 2147483647 h 405"/>
              <a:gd name="T38" fmla="*/ 2147483647 w 406"/>
              <a:gd name="T39" fmla="*/ 2147483647 h 405"/>
              <a:gd name="T40" fmla="*/ 2147483647 w 406"/>
              <a:gd name="T41" fmla="*/ 2147483647 h 405"/>
              <a:gd name="T42" fmla="*/ 2147483647 w 406"/>
              <a:gd name="T43" fmla="*/ 2147483647 h 405"/>
              <a:gd name="T44" fmla="*/ 2147483647 w 406"/>
              <a:gd name="T45" fmla="*/ 2147483647 h 405"/>
              <a:gd name="T46" fmla="*/ 2147483647 w 406"/>
              <a:gd name="T47" fmla="*/ 2147483647 h 405"/>
              <a:gd name="T48" fmla="*/ 2147483647 w 406"/>
              <a:gd name="T49" fmla="*/ 2147483647 h 405"/>
              <a:gd name="T50" fmla="*/ 2147483647 w 406"/>
              <a:gd name="T51" fmla="*/ 2147483647 h 405"/>
              <a:gd name="T52" fmla="*/ 2147483647 w 406"/>
              <a:gd name="T53" fmla="*/ 2147483647 h 405"/>
              <a:gd name="T54" fmla="*/ 2147483647 w 406"/>
              <a:gd name="T55" fmla="*/ 2147483647 h 405"/>
              <a:gd name="T56" fmla="*/ 2147483647 w 406"/>
              <a:gd name="T57" fmla="*/ 2147483647 h 405"/>
              <a:gd name="T58" fmla="*/ 2147483647 w 406"/>
              <a:gd name="T59" fmla="*/ 2147483647 h 405"/>
              <a:gd name="T60" fmla="*/ 2147483647 w 406"/>
              <a:gd name="T61" fmla="*/ 2147483647 h 405"/>
              <a:gd name="T62" fmla="*/ 2147483647 w 406"/>
              <a:gd name="T63" fmla="*/ 2147483647 h 405"/>
              <a:gd name="T64" fmla="*/ 2147483647 w 406"/>
              <a:gd name="T65" fmla="*/ 2147483647 h 405"/>
              <a:gd name="T66" fmla="*/ 2147483647 w 406"/>
              <a:gd name="T67" fmla="*/ 2147483647 h 405"/>
              <a:gd name="T68" fmla="*/ 2147483647 w 406"/>
              <a:gd name="T69" fmla="*/ 2147483647 h 405"/>
              <a:gd name="T70" fmla="*/ 2147483647 w 406"/>
              <a:gd name="T71" fmla="*/ 2147483647 h 405"/>
              <a:gd name="T72" fmla="*/ 2147483647 w 406"/>
              <a:gd name="T73" fmla="*/ 2147483647 h 405"/>
              <a:gd name="T74" fmla="*/ 2147483647 w 406"/>
              <a:gd name="T75" fmla="*/ 2147483647 h 405"/>
              <a:gd name="T76" fmla="*/ 2147483647 w 406"/>
              <a:gd name="T77" fmla="*/ 2147483647 h 405"/>
              <a:gd name="T78" fmla="*/ 2147483647 w 406"/>
              <a:gd name="T79" fmla="*/ 2147483647 h 405"/>
              <a:gd name="T80" fmla="*/ 2147483647 w 406"/>
              <a:gd name="T81" fmla="*/ 2147483647 h 405"/>
              <a:gd name="T82" fmla="*/ 2147483647 w 406"/>
              <a:gd name="T83" fmla="*/ 2147483647 h 405"/>
              <a:gd name="T84" fmla="*/ 2147483647 w 406"/>
              <a:gd name="T85" fmla="*/ 2147483647 h 405"/>
              <a:gd name="T86" fmla="*/ 2147483647 w 406"/>
              <a:gd name="T87" fmla="*/ 2147483647 h 4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06" h="405">
                <a:moveTo>
                  <a:pt x="360" y="174"/>
                </a:moveTo>
                <a:lnTo>
                  <a:pt x="294" y="173"/>
                </a:lnTo>
                <a:lnTo>
                  <a:pt x="259" y="129"/>
                </a:lnTo>
                <a:lnTo>
                  <a:pt x="274" y="129"/>
                </a:lnTo>
                <a:lnTo>
                  <a:pt x="277" y="128"/>
                </a:lnTo>
                <a:lnTo>
                  <a:pt x="280" y="126"/>
                </a:lnTo>
                <a:lnTo>
                  <a:pt x="282" y="123"/>
                </a:lnTo>
                <a:lnTo>
                  <a:pt x="282" y="120"/>
                </a:lnTo>
                <a:lnTo>
                  <a:pt x="282" y="107"/>
                </a:lnTo>
                <a:lnTo>
                  <a:pt x="282" y="104"/>
                </a:lnTo>
                <a:lnTo>
                  <a:pt x="280" y="101"/>
                </a:lnTo>
                <a:lnTo>
                  <a:pt x="277" y="99"/>
                </a:lnTo>
                <a:lnTo>
                  <a:pt x="274" y="99"/>
                </a:lnTo>
                <a:lnTo>
                  <a:pt x="238" y="99"/>
                </a:lnTo>
                <a:lnTo>
                  <a:pt x="220" y="72"/>
                </a:lnTo>
                <a:lnTo>
                  <a:pt x="232" y="72"/>
                </a:lnTo>
                <a:lnTo>
                  <a:pt x="235" y="72"/>
                </a:lnTo>
                <a:lnTo>
                  <a:pt x="238" y="69"/>
                </a:lnTo>
                <a:lnTo>
                  <a:pt x="241" y="68"/>
                </a:lnTo>
                <a:lnTo>
                  <a:pt x="241" y="63"/>
                </a:lnTo>
                <a:lnTo>
                  <a:pt x="241" y="51"/>
                </a:lnTo>
                <a:lnTo>
                  <a:pt x="241" y="48"/>
                </a:lnTo>
                <a:lnTo>
                  <a:pt x="238" y="45"/>
                </a:lnTo>
                <a:lnTo>
                  <a:pt x="235" y="44"/>
                </a:lnTo>
                <a:lnTo>
                  <a:pt x="232" y="42"/>
                </a:lnTo>
                <a:lnTo>
                  <a:pt x="199" y="42"/>
                </a:lnTo>
                <a:lnTo>
                  <a:pt x="195" y="35"/>
                </a:lnTo>
                <a:lnTo>
                  <a:pt x="189" y="26"/>
                </a:lnTo>
                <a:lnTo>
                  <a:pt x="181" y="17"/>
                </a:lnTo>
                <a:lnTo>
                  <a:pt x="175" y="9"/>
                </a:lnTo>
                <a:lnTo>
                  <a:pt x="172" y="5"/>
                </a:lnTo>
                <a:lnTo>
                  <a:pt x="169" y="3"/>
                </a:lnTo>
                <a:lnTo>
                  <a:pt x="165" y="2"/>
                </a:lnTo>
                <a:lnTo>
                  <a:pt x="160" y="0"/>
                </a:lnTo>
                <a:lnTo>
                  <a:pt x="156" y="0"/>
                </a:lnTo>
                <a:lnTo>
                  <a:pt x="151" y="0"/>
                </a:lnTo>
                <a:lnTo>
                  <a:pt x="133" y="0"/>
                </a:lnTo>
                <a:lnTo>
                  <a:pt x="135" y="5"/>
                </a:lnTo>
                <a:lnTo>
                  <a:pt x="138" y="15"/>
                </a:lnTo>
                <a:lnTo>
                  <a:pt x="144" y="30"/>
                </a:lnTo>
                <a:lnTo>
                  <a:pt x="150" y="48"/>
                </a:lnTo>
                <a:lnTo>
                  <a:pt x="157" y="69"/>
                </a:lnTo>
                <a:lnTo>
                  <a:pt x="165" y="92"/>
                </a:lnTo>
                <a:lnTo>
                  <a:pt x="172" y="113"/>
                </a:lnTo>
                <a:lnTo>
                  <a:pt x="180" y="132"/>
                </a:lnTo>
                <a:lnTo>
                  <a:pt x="184" y="149"/>
                </a:lnTo>
                <a:lnTo>
                  <a:pt x="189" y="159"/>
                </a:lnTo>
                <a:lnTo>
                  <a:pt x="190" y="165"/>
                </a:lnTo>
                <a:lnTo>
                  <a:pt x="186" y="170"/>
                </a:lnTo>
                <a:lnTo>
                  <a:pt x="175" y="174"/>
                </a:lnTo>
                <a:lnTo>
                  <a:pt x="160" y="177"/>
                </a:lnTo>
                <a:lnTo>
                  <a:pt x="142" y="180"/>
                </a:lnTo>
                <a:lnTo>
                  <a:pt x="124" y="182"/>
                </a:lnTo>
                <a:lnTo>
                  <a:pt x="106" y="182"/>
                </a:lnTo>
                <a:lnTo>
                  <a:pt x="91" y="183"/>
                </a:lnTo>
                <a:lnTo>
                  <a:pt x="81" y="183"/>
                </a:lnTo>
                <a:lnTo>
                  <a:pt x="76" y="183"/>
                </a:lnTo>
                <a:lnTo>
                  <a:pt x="33" y="128"/>
                </a:lnTo>
                <a:lnTo>
                  <a:pt x="4" y="128"/>
                </a:lnTo>
                <a:lnTo>
                  <a:pt x="21" y="192"/>
                </a:lnTo>
                <a:lnTo>
                  <a:pt x="0" y="203"/>
                </a:lnTo>
                <a:lnTo>
                  <a:pt x="21" y="213"/>
                </a:lnTo>
                <a:lnTo>
                  <a:pt x="4" y="278"/>
                </a:lnTo>
                <a:lnTo>
                  <a:pt x="33" y="278"/>
                </a:lnTo>
                <a:lnTo>
                  <a:pt x="76" y="222"/>
                </a:lnTo>
                <a:lnTo>
                  <a:pt x="81" y="222"/>
                </a:lnTo>
                <a:lnTo>
                  <a:pt x="91" y="222"/>
                </a:lnTo>
                <a:lnTo>
                  <a:pt x="106" y="224"/>
                </a:lnTo>
                <a:lnTo>
                  <a:pt x="124" y="224"/>
                </a:lnTo>
                <a:lnTo>
                  <a:pt x="142" y="225"/>
                </a:lnTo>
                <a:lnTo>
                  <a:pt x="160" y="228"/>
                </a:lnTo>
                <a:lnTo>
                  <a:pt x="175" y="231"/>
                </a:lnTo>
                <a:lnTo>
                  <a:pt x="186" y="236"/>
                </a:lnTo>
                <a:lnTo>
                  <a:pt x="190" y="240"/>
                </a:lnTo>
                <a:lnTo>
                  <a:pt x="189" y="246"/>
                </a:lnTo>
                <a:lnTo>
                  <a:pt x="184" y="257"/>
                </a:lnTo>
                <a:lnTo>
                  <a:pt x="180" y="273"/>
                </a:lnTo>
                <a:lnTo>
                  <a:pt x="172" y="293"/>
                </a:lnTo>
                <a:lnTo>
                  <a:pt x="165" y="314"/>
                </a:lnTo>
                <a:lnTo>
                  <a:pt x="157" y="336"/>
                </a:lnTo>
                <a:lnTo>
                  <a:pt x="150" y="357"/>
                </a:lnTo>
                <a:lnTo>
                  <a:pt x="144" y="375"/>
                </a:lnTo>
                <a:lnTo>
                  <a:pt x="138" y="390"/>
                </a:lnTo>
                <a:lnTo>
                  <a:pt x="135" y="401"/>
                </a:lnTo>
                <a:lnTo>
                  <a:pt x="133" y="405"/>
                </a:lnTo>
                <a:lnTo>
                  <a:pt x="151" y="405"/>
                </a:lnTo>
                <a:lnTo>
                  <a:pt x="156" y="405"/>
                </a:lnTo>
                <a:lnTo>
                  <a:pt x="160" y="405"/>
                </a:lnTo>
                <a:lnTo>
                  <a:pt x="165" y="404"/>
                </a:lnTo>
                <a:lnTo>
                  <a:pt x="169" y="404"/>
                </a:lnTo>
                <a:lnTo>
                  <a:pt x="172" y="401"/>
                </a:lnTo>
                <a:lnTo>
                  <a:pt x="175" y="396"/>
                </a:lnTo>
                <a:lnTo>
                  <a:pt x="181" y="389"/>
                </a:lnTo>
                <a:lnTo>
                  <a:pt x="189" y="380"/>
                </a:lnTo>
                <a:lnTo>
                  <a:pt x="195" y="371"/>
                </a:lnTo>
                <a:lnTo>
                  <a:pt x="199" y="363"/>
                </a:lnTo>
                <a:lnTo>
                  <a:pt x="232" y="363"/>
                </a:lnTo>
                <a:lnTo>
                  <a:pt x="235" y="362"/>
                </a:lnTo>
                <a:lnTo>
                  <a:pt x="238" y="360"/>
                </a:lnTo>
                <a:lnTo>
                  <a:pt x="241" y="357"/>
                </a:lnTo>
                <a:lnTo>
                  <a:pt x="241" y="354"/>
                </a:lnTo>
                <a:lnTo>
                  <a:pt x="241" y="342"/>
                </a:lnTo>
                <a:lnTo>
                  <a:pt x="241" y="338"/>
                </a:lnTo>
                <a:lnTo>
                  <a:pt x="238" y="336"/>
                </a:lnTo>
                <a:lnTo>
                  <a:pt x="235" y="333"/>
                </a:lnTo>
                <a:lnTo>
                  <a:pt x="232" y="333"/>
                </a:lnTo>
                <a:lnTo>
                  <a:pt x="220" y="333"/>
                </a:lnTo>
                <a:lnTo>
                  <a:pt x="238" y="306"/>
                </a:lnTo>
                <a:lnTo>
                  <a:pt x="274" y="306"/>
                </a:lnTo>
                <a:lnTo>
                  <a:pt x="277" y="306"/>
                </a:lnTo>
                <a:lnTo>
                  <a:pt x="280" y="305"/>
                </a:lnTo>
                <a:lnTo>
                  <a:pt x="282" y="302"/>
                </a:lnTo>
                <a:lnTo>
                  <a:pt x="282" y="299"/>
                </a:lnTo>
                <a:lnTo>
                  <a:pt x="282" y="285"/>
                </a:lnTo>
                <a:lnTo>
                  <a:pt x="282" y="282"/>
                </a:lnTo>
                <a:lnTo>
                  <a:pt x="280" y="279"/>
                </a:lnTo>
                <a:lnTo>
                  <a:pt x="277" y="278"/>
                </a:lnTo>
                <a:lnTo>
                  <a:pt x="274" y="276"/>
                </a:lnTo>
                <a:lnTo>
                  <a:pt x="259" y="276"/>
                </a:lnTo>
                <a:lnTo>
                  <a:pt x="294" y="233"/>
                </a:lnTo>
                <a:lnTo>
                  <a:pt x="360" y="233"/>
                </a:lnTo>
                <a:lnTo>
                  <a:pt x="367" y="231"/>
                </a:lnTo>
                <a:lnTo>
                  <a:pt x="376" y="230"/>
                </a:lnTo>
                <a:lnTo>
                  <a:pt x="387" y="227"/>
                </a:lnTo>
                <a:lnTo>
                  <a:pt x="397" y="221"/>
                </a:lnTo>
                <a:lnTo>
                  <a:pt x="403" y="213"/>
                </a:lnTo>
                <a:lnTo>
                  <a:pt x="406" y="203"/>
                </a:lnTo>
                <a:lnTo>
                  <a:pt x="403" y="192"/>
                </a:lnTo>
                <a:lnTo>
                  <a:pt x="397" y="185"/>
                </a:lnTo>
                <a:lnTo>
                  <a:pt x="387" y="179"/>
                </a:lnTo>
                <a:lnTo>
                  <a:pt x="376" y="176"/>
                </a:lnTo>
                <a:lnTo>
                  <a:pt x="367" y="174"/>
                </a:lnTo>
                <a:lnTo>
                  <a:pt x="360" y="174"/>
                </a:lnTo>
                <a:close/>
              </a:path>
            </a:pathLst>
          </a:custGeom>
          <a:solidFill>
            <a:srgbClr val="F8F8F8">
              <a:alpha val="50195"/>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pic>
        <p:nvPicPr>
          <p:cNvPr id="1133" name="Picture 109" descr="1">
            <a:extLst>
              <a:ext uri="{FF2B5EF4-FFF2-40B4-BE49-F238E27FC236}">
                <a16:creationId xmlns:a16="http://schemas.microsoft.com/office/drawing/2014/main" id="{10FF19E2-411D-452F-A729-16E5F5A8306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43951" b="36407"/>
          <a:stretch>
            <a:fillRect/>
          </a:stretch>
        </p:blipFill>
        <p:spPr bwMode="gray">
          <a:xfrm>
            <a:off x="8005763" y="4953000"/>
            <a:ext cx="75723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81">
            <a:extLst>
              <a:ext uri="{FF2B5EF4-FFF2-40B4-BE49-F238E27FC236}">
                <a16:creationId xmlns:a16="http://schemas.microsoft.com/office/drawing/2014/main" id="{F268ED94-C074-42F6-9425-9578EB196B6A}"/>
              </a:ext>
            </a:extLst>
          </p:cNvPr>
          <p:cNvGrpSpPr>
            <a:grpSpLocks/>
          </p:cNvGrpSpPr>
          <p:nvPr/>
        </p:nvGrpSpPr>
        <p:grpSpPr bwMode="auto">
          <a:xfrm>
            <a:off x="228600" y="403225"/>
            <a:ext cx="598488" cy="609600"/>
            <a:chOff x="144" y="288"/>
            <a:chExt cx="377" cy="384"/>
          </a:xfrm>
        </p:grpSpPr>
        <p:sp>
          <p:nvSpPr>
            <p:cNvPr id="6193" name="Freeform 127">
              <a:extLst>
                <a:ext uri="{FF2B5EF4-FFF2-40B4-BE49-F238E27FC236}">
                  <a16:creationId xmlns:a16="http://schemas.microsoft.com/office/drawing/2014/main" id="{C922F71A-5980-4724-9FFA-55BF7B0C5E92}"/>
                </a:ext>
              </a:extLst>
            </p:cNvPr>
            <p:cNvSpPr>
              <a:spLocks/>
            </p:cNvSpPr>
            <p:nvPr/>
          </p:nvSpPr>
          <p:spPr bwMode="invGray">
            <a:xfrm>
              <a:off x="218" y="321"/>
              <a:ext cx="184" cy="76"/>
            </a:xfrm>
            <a:custGeom>
              <a:avLst/>
              <a:gdLst>
                <a:gd name="T0" fmla="*/ 0 w 894"/>
                <a:gd name="T1" fmla="*/ 0 h 506"/>
                <a:gd name="T2" fmla="*/ 0 w 894"/>
                <a:gd name="T3" fmla="*/ 0 h 506"/>
                <a:gd name="T4" fmla="*/ 0 w 894"/>
                <a:gd name="T5" fmla="*/ 0 h 506"/>
                <a:gd name="T6" fmla="*/ 0 w 894"/>
                <a:gd name="T7" fmla="*/ 0 h 506"/>
                <a:gd name="T8" fmla="*/ 0 w 894"/>
                <a:gd name="T9" fmla="*/ 0 h 506"/>
                <a:gd name="T10" fmla="*/ 0 w 894"/>
                <a:gd name="T11" fmla="*/ 0 h 506"/>
                <a:gd name="T12" fmla="*/ 0 w 894"/>
                <a:gd name="T13" fmla="*/ 0 h 506"/>
                <a:gd name="T14" fmla="*/ 0 w 894"/>
                <a:gd name="T15" fmla="*/ 0 h 506"/>
                <a:gd name="T16" fmla="*/ 0 w 894"/>
                <a:gd name="T17" fmla="*/ 0 h 506"/>
                <a:gd name="T18" fmla="*/ 0 w 894"/>
                <a:gd name="T19" fmla="*/ 0 h 506"/>
                <a:gd name="T20" fmla="*/ 0 w 894"/>
                <a:gd name="T21" fmla="*/ 0 h 506"/>
                <a:gd name="T22" fmla="*/ 0 w 894"/>
                <a:gd name="T23" fmla="*/ 0 h 506"/>
                <a:gd name="T24" fmla="*/ 0 w 894"/>
                <a:gd name="T25" fmla="*/ 0 h 506"/>
                <a:gd name="T26" fmla="*/ 0 w 894"/>
                <a:gd name="T27" fmla="*/ 0 h 506"/>
                <a:gd name="T28" fmla="*/ 0 w 894"/>
                <a:gd name="T29" fmla="*/ 0 h 506"/>
                <a:gd name="T30" fmla="*/ 0 w 894"/>
                <a:gd name="T31" fmla="*/ 0 h 506"/>
                <a:gd name="T32" fmla="*/ 0 w 894"/>
                <a:gd name="T33" fmla="*/ 0 h 506"/>
                <a:gd name="T34" fmla="*/ 0 w 894"/>
                <a:gd name="T35" fmla="*/ 0 h 506"/>
                <a:gd name="T36" fmla="*/ 0 w 894"/>
                <a:gd name="T37" fmla="*/ 0 h 506"/>
                <a:gd name="T38" fmla="*/ 0 w 894"/>
                <a:gd name="T39" fmla="*/ 0 h 506"/>
                <a:gd name="T40" fmla="*/ 0 w 894"/>
                <a:gd name="T41" fmla="*/ 0 h 506"/>
                <a:gd name="T42" fmla="*/ 0 w 894"/>
                <a:gd name="T43" fmla="*/ 0 h 506"/>
                <a:gd name="T44" fmla="*/ 0 w 894"/>
                <a:gd name="T45" fmla="*/ 0 h 506"/>
                <a:gd name="T46" fmla="*/ 0 w 894"/>
                <a:gd name="T47" fmla="*/ 0 h 506"/>
                <a:gd name="T48" fmla="*/ 0 w 894"/>
                <a:gd name="T49" fmla="*/ 0 h 506"/>
                <a:gd name="T50" fmla="*/ 0 w 894"/>
                <a:gd name="T51" fmla="*/ 0 h 506"/>
                <a:gd name="T52" fmla="*/ 0 w 894"/>
                <a:gd name="T53" fmla="*/ 0 h 506"/>
                <a:gd name="T54" fmla="*/ 0 w 894"/>
                <a:gd name="T55" fmla="*/ 0 h 506"/>
                <a:gd name="T56" fmla="*/ 0 w 894"/>
                <a:gd name="T57" fmla="*/ 0 h 506"/>
                <a:gd name="T58" fmla="*/ 0 w 894"/>
                <a:gd name="T59" fmla="*/ 0 h 506"/>
                <a:gd name="T60" fmla="*/ 0 w 894"/>
                <a:gd name="T61" fmla="*/ 0 h 506"/>
                <a:gd name="T62" fmla="*/ 0 w 894"/>
                <a:gd name="T63" fmla="*/ 0 h 506"/>
                <a:gd name="T64" fmla="*/ 0 w 894"/>
                <a:gd name="T65" fmla="*/ 0 h 5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4" h="506">
                  <a:moveTo>
                    <a:pt x="824" y="200"/>
                  </a:moveTo>
                  <a:lnTo>
                    <a:pt x="791" y="208"/>
                  </a:lnTo>
                  <a:lnTo>
                    <a:pt x="752" y="216"/>
                  </a:lnTo>
                  <a:lnTo>
                    <a:pt x="711" y="224"/>
                  </a:lnTo>
                  <a:lnTo>
                    <a:pt x="676" y="236"/>
                  </a:lnTo>
                  <a:lnTo>
                    <a:pt x="636" y="247"/>
                  </a:lnTo>
                  <a:lnTo>
                    <a:pt x="604" y="263"/>
                  </a:lnTo>
                  <a:lnTo>
                    <a:pt x="577" y="283"/>
                  </a:lnTo>
                  <a:lnTo>
                    <a:pt x="556" y="308"/>
                  </a:lnTo>
                  <a:lnTo>
                    <a:pt x="540" y="335"/>
                  </a:lnTo>
                  <a:lnTo>
                    <a:pt x="525" y="362"/>
                  </a:lnTo>
                  <a:lnTo>
                    <a:pt x="513" y="391"/>
                  </a:lnTo>
                  <a:lnTo>
                    <a:pt x="497" y="419"/>
                  </a:lnTo>
                  <a:lnTo>
                    <a:pt x="482" y="442"/>
                  </a:lnTo>
                  <a:lnTo>
                    <a:pt x="461" y="466"/>
                  </a:lnTo>
                  <a:lnTo>
                    <a:pt x="437" y="483"/>
                  </a:lnTo>
                  <a:lnTo>
                    <a:pt x="402" y="498"/>
                  </a:lnTo>
                  <a:lnTo>
                    <a:pt x="381" y="506"/>
                  </a:lnTo>
                  <a:lnTo>
                    <a:pt x="362" y="506"/>
                  </a:lnTo>
                  <a:lnTo>
                    <a:pt x="346" y="502"/>
                  </a:lnTo>
                  <a:lnTo>
                    <a:pt x="330" y="498"/>
                  </a:lnTo>
                  <a:lnTo>
                    <a:pt x="319" y="495"/>
                  </a:lnTo>
                  <a:lnTo>
                    <a:pt x="302" y="487"/>
                  </a:lnTo>
                  <a:lnTo>
                    <a:pt x="286" y="483"/>
                  </a:lnTo>
                  <a:lnTo>
                    <a:pt x="270" y="479"/>
                  </a:lnTo>
                  <a:lnTo>
                    <a:pt x="243" y="479"/>
                  </a:lnTo>
                  <a:lnTo>
                    <a:pt x="214" y="487"/>
                  </a:lnTo>
                  <a:lnTo>
                    <a:pt x="191" y="495"/>
                  </a:lnTo>
                  <a:lnTo>
                    <a:pt x="163" y="502"/>
                  </a:lnTo>
                  <a:lnTo>
                    <a:pt x="144" y="502"/>
                  </a:lnTo>
                  <a:lnTo>
                    <a:pt x="123" y="502"/>
                  </a:lnTo>
                  <a:lnTo>
                    <a:pt x="103" y="502"/>
                  </a:lnTo>
                  <a:lnTo>
                    <a:pt x="84" y="498"/>
                  </a:lnTo>
                  <a:lnTo>
                    <a:pt x="60" y="495"/>
                  </a:lnTo>
                  <a:lnTo>
                    <a:pt x="39" y="487"/>
                  </a:lnTo>
                  <a:lnTo>
                    <a:pt x="20" y="487"/>
                  </a:lnTo>
                  <a:lnTo>
                    <a:pt x="0" y="483"/>
                  </a:lnTo>
                  <a:lnTo>
                    <a:pt x="16" y="434"/>
                  </a:lnTo>
                  <a:lnTo>
                    <a:pt x="31" y="391"/>
                  </a:lnTo>
                  <a:lnTo>
                    <a:pt x="48" y="343"/>
                  </a:lnTo>
                  <a:lnTo>
                    <a:pt x="64" y="304"/>
                  </a:lnTo>
                  <a:lnTo>
                    <a:pt x="84" y="263"/>
                  </a:lnTo>
                  <a:lnTo>
                    <a:pt x="111" y="224"/>
                  </a:lnTo>
                  <a:lnTo>
                    <a:pt x="144" y="192"/>
                  </a:lnTo>
                  <a:lnTo>
                    <a:pt x="187" y="160"/>
                  </a:lnTo>
                  <a:lnTo>
                    <a:pt x="235" y="136"/>
                  </a:lnTo>
                  <a:lnTo>
                    <a:pt x="286" y="113"/>
                  </a:lnTo>
                  <a:lnTo>
                    <a:pt x="342" y="92"/>
                  </a:lnTo>
                  <a:lnTo>
                    <a:pt x="398" y="76"/>
                  </a:lnTo>
                  <a:lnTo>
                    <a:pt x="453" y="60"/>
                  </a:lnTo>
                  <a:lnTo>
                    <a:pt x="509" y="45"/>
                  </a:lnTo>
                  <a:lnTo>
                    <a:pt x="565" y="33"/>
                  </a:lnTo>
                  <a:lnTo>
                    <a:pt x="616" y="21"/>
                  </a:lnTo>
                  <a:lnTo>
                    <a:pt x="649" y="13"/>
                  </a:lnTo>
                  <a:lnTo>
                    <a:pt x="684" y="4"/>
                  </a:lnTo>
                  <a:lnTo>
                    <a:pt x="723" y="0"/>
                  </a:lnTo>
                  <a:lnTo>
                    <a:pt x="760" y="0"/>
                  </a:lnTo>
                  <a:lnTo>
                    <a:pt x="795" y="4"/>
                  </a:lnTo>
                  <a:lnTo>
                    <a:pt x="831" y="17"/>
                  </a:lnTo>
                  <a:lnTo>
                    <a:pt x="859" y="33"/>
                  </a:lnTo>
                  <a:lnTo>
                    <a:pt x="882" y="60"/>
                  </a:lnTo>
                  <a:lnTo>
                    <a:pt x="894" y="96"/>
                  </a:lnTo>
                  <a:lnTo>
                    <a:pt x="890" y="128"/>
                  </a:lnTo>
                  <a:lnTo>
                    <a:pt x="875" y="160"/>
                  </a:lnTo>
                  <a:lnTo>
                    <a:pt x="843" y="187"/>
                  </a:lnTo>
                  <a:lnTo>
                    <a:pt x="824" y="200"/>
                  </a:lnTo>
                  <a:close/>
                </a:path>
              </a:pathLst>
            </a:custGeom>
            <a:solidFill>
              <a:srgbClr val="FFFF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4" name="Freeform 128">
              <a:extLst>
                <a:ext uri="{FF2B5EF4-FFF2-40B4-BE49-F238E27FC236}">
                  <a16:creationId xmlns:a16="http://schemas.microsoft.com/office/drawing/2014/main" id="{3F4F517B-2A73-453B-B6B1-4A93F8301D1C}"/>
                </a:ext>
              </a:extLst>
            </p:cNvPr>
            <p:cNvSpPr>
              <a:spLocks/>
            </p:cNvSpPr>
            <p:nvPr/>
          </p:nvSpPr>
          <p:spPr bwMode="invGray">
            <a:xfrm>
              <a:off x="192" y="427"/>
              <a:ext cx="151" cy="142"/>
            </a:xfrm>
            <a:custGeom>
              <a:avLst/>
              <a:gdLst>
                <a:gd name="T0" fmla="*/ 0 w 1002"/>
                <a:gd name="T1" fmla="*/ 0 h 936"/>
                <a:gd name="T2" fmla="*/ 0 w 1002"/>
                <a:gd name="T3" fmla="*/ 0 h 936"/>
                <a:gd name="T4" fmla="*/ 0 w 1002"/>
                <a:gd name="T5" fmla="*/ 0 h 936"/>
                <a:gd name="T6" fmla="*/ 0 w 1002"/>
                <a:gd name="T7" fmla="*/ 0 h 936"/>
                <a:gd name="T8" fmla="*/ 0 w 1002"/>
                <a:gd name="T9" fmla="*/ 0 h 936"/>
                <a:gd name="T10" fmla="*/ 0 w 1002"/>
                <a:gd name="T11" fmla="*/ 0 h 936"/>
                <a:gd name="T12" fmla="*/ 0 w 1002"/>
                <a:gd name="T13" fmla="*/ 0 h 936"/>
                <a:gd name="T14" fmla="*/ 0 w 1002"/>
                <a:gd name="T15" fmla="*/ 0 h 936"/>
                <a:gd name="T16" fmla="*/ 0 w 1002"/>
                <a:gd name="T17" fmla="*/ 0 h 936"/>
                <a:gd name="T18" fmla="*/ 0 w 1002"/>
                <a:gd name="T19" fmla="*/ 0 h 936"/>
                <a:gd name="T20" fmla="*/ 0 w 1002"/>
                <a:gd name="T21" fmla="*/ 0 h 936"/>
                <a:gd name="T22" fmla="*/ 0 w 1002"/>
                <a:gd name="T23" fmla="*/ 0 h 936"/>
                <a:gd name="T24" fmla="*/ 0 w 1002"/>
                <a:gd name="T25" fmla="*/ 0 h 936"/>
                <a:gd name="T26" fmla="*/ 0 w 1002"/>
                <a:gd name="T27" fmla="*/ 0 h 936"/>
                <a:gd name="T28" fmla="*/ 0 w 1002"/>
                <a:gd name="T29" fmla="*/ 0 h 936"/>
                <a:gd name="T30" fmla="*/ 0 w 1002"/>
                <a:gd name="T31" fmla="*/ 0 h 936"/>
                <a:gd name="T32" fmla="*/ 0 w 1002"/>
                <a:gd name="T33" fmla="*/ 0 h 936"/>
                <a:gd name="T34" fmla="*/ 0 w 1002"/>
                <a:gd name="T35" fmla="*/ 0 h 936"/>
                <a:gd name="T36" fmla="*/ 0 w 1002"/>
                <a:gd name="T37" fmla="*/ 0 h 936"/>
                <a:gd name="T38" fmla="*/ 0 w 1002"/>
                <a:gd name="T39" fmla="*/ 0 h 936"/>
                <a:gd name="T40" fmla="*/ 0 w 1002"/>
                <a:gd name="T41" fmla="*/ 0 h 936"/>
                <a:gd name="T42" fmla="*/ 0 w 1002"/>
                <a:gd name="T43" fmla="*/ 0 h 936"/>
                <a:gd name="T44" fmla="*/ 0 w 1002"/>
                <a:gd name="T45" fmla="*/ 0 h 936"/>
                <a:gd name="T46" fmla="*/ 0 w 1002"/>
                <a:gd name="T47" fmla="*/ 0 h 936"/>
                <a:gd name="T48" fmla="*/ 0 w 1002"/>
                <a:gd name="T49" fmla="*/ 0 h 936"/>
                <a:gd name="T50" fmla="*/ 0 w 1002"/>
                <a:gd name="T51" fmla="*/ 0 h 936"/>
                <a:gd name="T52" fmla="*/ 0 w 1002"/>
                <a:gd name="T53" fmla="*/ 0 h 936"/>
                <a:gd name="T54" fmla="*/ 0 w 1002"/>
                <a:gd name="T55" fmla="*/ 0 h 936"/>
                <a:gd name="T56" fmla="*/ 0 w 1002"/>
                <a:gd name="T57" fmla="*/ 0 h 936"/>
                <a:gd name="T58" fmla="*/ 0 w 1002"/>
                <a:gd name="T59" fmla="*/ 0 h 936"/>
                <a:gd name="T60" fmla="*/ 0 w 1002"/>
                <a:gd name="T61" fmla="*/ 0 h 936"/>
                <a:gd name="T62" fmla="*/ 0 w 1002"/>
                <a:gd name="T63" fmla="*/ 0 h 936"/>
                <a:gd name="T64" fmla="*/ 0 w 1002"/>
                <a:gd name="T65" fmla="*/ 0 h 936"/>
                <a:gd name="T66" fmla="*/ 0 w 1002"/>
                <a:gd name="T67" fmla="*/ 0 h 936"/>
                <a:gd name="T68" fmla="*/ 0 w 1002"/>
                <a:gd name="T69" fmla="*/ 0 h 936"/>
                <a:gd name="T70" fmla="*/ 0 w 1002"/>
                <a:gd name="T71" fmla="*/ 0 h 936"/>
                <a:gd name="T72" fmla="*/ 0 w 1002"/>
                <a:gd name="T73" fmla="*/ 0 h 936"/>
                <a:gd name="T74" fmla="*/ 0 w 1002"/>
                <a:gd name="T75" fmla="*/ 0 h 936"/>
                <a:gd name="T76" fmla="*/ 0 w 1002"/>
                <a:gd name="T77" fmla="*/ 0 h 936"/>
                <a:gd name="T78" fmla="*/ 0 w 1002"/>
                <a:gd name="T79" fmla="*/ 0 h 936"/>
                <a:gd name="T80" fmla="*/ 0 w 1002"/>
                <a:gd name="T81" fmla="*/ 0 h 936"/>
                <a:gd name="T82" fmla="*/ 0 w 1002"/>
                <a:gd name="T83" fmla="*/ 0 h 936"/>
                <a:gd name="T84" fmla="*/ 0 w 1002"/>
                <a:gd name="T85" fmla="*/ 0 h 936"/>
                <a:gd name="T86" fmla="*/ 0 w 1002"/>
                <a:gd name="T87" fmla="*/ 0 h 936"/>
                <a:gd name="T88" fmla="*/ 0 w 1002"/>
                <a:gd name="T89" fmla="*/ 0 h 936"/>
                <a:gd name="T90" fmla="*/ 0 w 1002"/>
                <a:gd name="T91" fmla="*/ 0 h 936"/>
                <a:gd name="T92" fmla="*/ 0 w 1002"/>
                <a:gd name="T93" fmla="*/ 0 h 936"/>
                <a:gd name="T94" fmla="*/ 0 w 1002"/>
                <a:gd name="T95" fmla="*/ 0 h 936"/>
                <a:gd name="T96" fmla="*/ 0 w 1002"/>
                <a:gd name="T97" fmla="*/ 0 h 936"/>
                <a:gd name="T98" fmla="*/ 0 w 1002"/>
                <a:gd name="T99" fmla="*/ 0 h 936"/>
                <a:gd name="T100" fmla="*/ 0 w 1002"/>
                <a:gd name="T101" fmla="*/ 0 h 936"/>
                <a:gd name="T102" fmla="*/ 0 w 1002"/>
                <a:gd name="T103" fmla="*/ 0 h 936"/>
                <a:gd name="T104" fmla="*/ 0 w 1002"/>
                <a:gd name="T105" fmla="*/ 0 h 936"/>
                <a:gd name="T106" fmla="*/ 0 w 1002"/>
                <a:gd name="T107" fmla="*/ 0 h 936"/>
                <a:gd name="T108" fmla="*/ 0 w 1002"/>
                <a:gd name="T109" fmla="*/ 0 h 936"/>
                <a:gd name="T110" fmla="*/ 0 w 1002"/>
                <a:gd name="T111" fmla="*/ 0 h 936"/>
                <a:gd name="T112" fmla="*/ 0 w 1002"/>
                <a:gd name="T113" fmla="*/ 0 h 936"/>
                <a:gd name="T114" fmla="*/ 0 w 1002"/>
                <a:gd name="T115" fmla="*/ 0 h 936"/>
                <a:gd name="T116" fmla="*/ 0 w 1002"/>
                <a:gd name="T117" fmla="*/ 0 h 936"/>
                <a:gd name="T118" fmla="*/ 0 w 1002"/>
                <a:gd name="T119" fmla="*/ 0 h 936"/>
                <a:gd name="T120" fmla="*/ 0 w 1002"/>
                <a:gd name="T121" fmla="*/ 0 h 9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2" h="936">
                  <a:moveTo>
                    <a:pt x="112" y="72"/>
                  </a:moveTo>
                  <a:lnTo>
                    <a:pt x="159" y="124"/>
                  </a:lnTo>
                  <a:lnTo>
                    <a:pt x="219" y="152"/>
                  </a:lnTo>
                  <a:lnTo>
                    <a:pt x="283" y="164"/>
                  </a:lnTo>
                  <a:lnTo>
                    <a:pt x="350" y="156"/>
                  </a:lnTo>
                  <a:lnTo>
                    <a:pt x="418" y="140"/>
                  </a:lnTo>
                  <a:lnTo>
                    <a:pt x="482" y="121"/>
                  </a:lnTo>
                  <a:lnTo>
                    <a:pt x="546" y="92"/>
                  </a:lnTo>
                  <a:lnTo>
                    <a:pt x="600" y="64"/>
                  </a:lnTo>
                  <a:lnTo>
                    <a:pt x="649" y="41"/>
                  </a:lnTo>
                  <a:lnTo>
                    <a:pt x="696" y="25"/>
                  </a:lnTo>
                  <a:lnTo>
                    <a:pt x="748" y="9"/>
                  </a:lnTo>
                  <a:lnTo>
                    <a:pt x="800" y="0"/>
                  </a:lnTo>
                  <a:lnTo>
                    <a:pt x="851" y="0"/>
                  </a:lnTo>
                  <a:lnTo>
                    <a:pt x="903" y="5"/>
                  </a:lnTo>
                  <a:lnTo>
                    <a:pt x="950" y="13"/>
                  </a:lnTo>
                  <a:lnTo>
                    <a:pt x="1002" y="33"/>
                  </a:lnTo>
                  <a:lnTo>
                    <a:pt x="971" y="97"/>
                  </a:lnTo>
                  <a:lnTo>
                    <a:pt x="919" y="140"/>
                  </a:lnTo>
                  <a:lnTo>
                    <a:pt x="855" y="175"/>
                  </a:lnTo>
                  <a:lnTo>
                    <a:pt x="792" y="208"/>
                  </a:lnTo>
                  <a:lnTo>
                    <a:pt x="728" y="243"/>
                  </a:lnTo>
                  <a:lnTo>
                    <a:pt x="672" y="284"/>
                  </a:lnTo>
                  <a:lnTo>
                    <a:pt x="637" y="339"/>
                  </a:lnTo>
                  <a:lnTo>
                    <a:pt x="625" y="415"/>
                  </a:lnTo>
                  <a:lnTo>
                    <a:pt x="637" y="514"/>
                  </a:lnTo>
                  <a:lnTo>
                    <a:pt x="653" y="606"/>
                  </a:lnTo>
                  <a:lnTo>
                    <a:pt x="660" y="697"/>
                  </a:lnTo>
                  <a:lnTo>
                    <a:pt x="637" y="796"/>
                  </a:lnTo>
                  <a:lnTo>
                    <a:pt x="612" y="837"/>
                  </a:lnTo>
                  <a:lnTo>
                    <a:pt x="585" y="868"/>
                  </a:lnTo>
                  <a:lnTo>
                    <a:pt x="550" y="892"/>
                  </a:lnTo>
                  <a:lnTo>
                    <a:pt x="509" y="912"/>
                  </a:lnTo>
                  <a:lnTo>
                    <a:pt x="470" y="923"/>
                  </a:lnTo>
                  <a:lnTo>
                    <a:pt x="426" y="932"/>
                  </a:lnTo>
                  <a:lnTo>
                    <a:pt x="379" y="936"/>
                  </a:lnTo>
                  <a:lnTo>
                    <a:pt x="334" y="936"/>
                  </a:lnTo>
                  <a:lnTo>
                    <a:pt x="303" y="936"/>
                  </a:lnTo>
                  <a:lnTo>
                    <a:pt x="266" y="936"/>
                  </a:lnTo>
                  <a:lnTo>
                    <a:pt x="231" y="932"/>
                  </a:lnTo>
                  <a:lnTo>
                    <a:pt x="200" y="929"/>
                  </a:lnTo>
                  <a:lnTo>
                    <a:pt x="167" y="919"/>
                  </a:lnTo>
                  <a:lnTo>
                    <a:pt x="136" y="908"/>
                  </a:lnTo>
                  <a:lnTo>
                    <a:pt x="108" y="892"/>
                  </a:lnTo>
                  <a:lnTo>
                    <a:pt x="84" y="868"/>
                  </a:lnTo>
                  <a:lnTo>
                    <a:pt x="52" y="812"/>
                  </a:lnTo>
                  <a:lnTo>
                    <a:pt x="41" y="757"/>
                  </a:lnTo>
                  <a:lnTo>
                    <a:pt x="33" y="693"/>
                  </a:lnTo>
                  <a:lnTo>
                    <a:pt x="25" y="633"/>
                  </a:lnTo>
                  <a:lnTo>
                    <a:pt x="8" y="526"/>
                  </a:lnTo>
                  <a:lnTo>
                    <a:pt x="0" y="411"/>
                  </a:lnTo>
                  <a:lnTo>
                    <a:pt x="4" y="296"/>
                  </a:lnTo>
                  <a:lnTo>
                    <a:pt x="12" y="183"/>
                  </a:lnTo>
                  <a:lnTo>
                    <a:pt x="16" y="148"/>
                  </a:lnTo>
                  <a:lnTo>
                    <a:pt x="29" y="121"/>
                  </a:lnTo>
                  <a:lnTo>
                    <a:pt x="37" y="92"/>
                  </a:lnTo>
                  <a:lnTo>
                    <a:pt x="52" y="68"/>
                  </a:lnTo>
                  <a:lnTo>
                    <a:pt x="56" y="64"/>
                  </a:lnTo>
                  <a:lnTo>
                    <a:pt x="72" y="60"/>
                  </a:lnTo>
                  <a:lnTo>
                    <a:pt x="91" y="60"/>
                  </a:lnTo>
                  <a:lnTo>
                    <a:pt x="112" y="72"/>
                  </a:lnTo>
                  <a:close/>
                </a:path>
              </a:pathLst>
            </a:custGeom>
            <a:solidFill>
              <a:srgbClr val="FFFF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5" name="Freeform 129">
              <a:extLst>
                <a:ext uri="{FF2B5EF4-FFF2-40B4-BE49-F238E27FC236}">
                  <a16:creationId xmlns:a16="http://schemas.microsoft.com/office/drawing/2014/main" id="{F308E5AC-3ADA-40F1-8C02-1892243A1631}"/>
                </a:ext>
              </a:extLst>
            </p:cNvPr>
            <p:cNvSpPr>
              <a:spLocks/>
            </p:cNvSpPr>
            <p:nvPr/>
          </p:nvSpPr>
          <p:spPr bwMode="invGray">
            <a:xfrm>
              <a:off x="338" y="375"/>
              <a:ext cx="118" cy="255"/>
            </a:xfrm>
            <a:custGeom>
              <a:avLst/>
              <a:gdLst>
                <a:gd name="T0" fmla="*/ 0 w 291"/>
                <a:gd name="T1" fmla="*/ 0 h 627"/>
                <a:gd name="T2" fmla="*/ 0 w 291"/>
                <a:gd name="T3" fmla="*/ 0 h 627"/>
                <a:gd name="T4" fmla="*/ 0 w 291"/>
                <a:gd name="T5" fmla="*/ 0 h 627"/>
                <a:gd name="T6" fmla="*/ 0 w 291"/>
                <a:gd name="T7" fmla="*/ 0 h 627"/>
                <a:gd name="T8" fmla="*/ 0 w 291"/>
                <a:gd name="T9" fmla="*/ 0 h 627"/>
                <a:gd name="T10" fmla="*/ 0 w 291"/>
                <a:gd name="T11" fmla="*/ 0 h 627"/>
                <a:gd name="T12" fmla="*/ 0 w 291"/>
                <a:gd name="T13" fmla="*/ 0 h 627"/>
                <a:gd name="T14" fmla="*/ 0 w 291"/>
                <a:gd name="T15" fmla="*/ 0 h 627"/>
                <a:gd name="T16" fmla="*/ 0 w 291"/>
                <a:gd name="T17" fmla="*/ 0 h 627"/>
                <a:gd name="T18" fmla="*/ 0 w 291"/>
                <a:gd name="T19" fmla="*/ 0 h 627"/>
                <a:gd name="T20" fmla="*/ 0 w 291"/>
                <a:gd name="T21" fmla="*/ 0 h 627"/>
                <a:gd name="T22" fmla="*/ 0 w 291"/>
                <a:gd name="T23" fmla="*/ 0 h 627"/>
                <a:gd name="T24" fmla="*/ 0 w 291"/>
                <a:gd name="T25" fmla="*/ 0 h 627"/>
                <a:gd name="T26" fmla="*/ 0 w 291"/>
                <a:gd name="T27" fmla="*/ 0 h 627"/>
                <a:gd name="T28" fmla="*/ 0 w 291"/>
                <a:gd name="T29" fmla="*/ 0 h 627"/>
                <a:gd name="T30" fmla="*/ 0 w 291"/>
                <a:gd name="T31" fmla="*/ 0 h 627"/>
                <a:gd name="T32" fmla="*/ 0 w 291"/>
                <a:gd name="T33" fmla="*/ 0 h 6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1" h="627">
                  <a:moveTo>
                    <a:pt x="48" y="48"/>
                  </a:moveTo>
                  <a:cubicBezTo>
                    <a:pt x="69" y="51"/>
                    <a:pt x="94" y="18"/>
                    <a:pt x="126" y="18"/>
                  </a:cubicBezTo>
                  <a:cubicBezTo>
                    <a:pt x="158" y="18"/>
                    <a:pt x="208" y="24"/>
                    <a:pt x="240" y="48"/>
                  </a:cubicBezTo>
                  <a:lnTo>
                    <a:pt x="291" y="132"/>
                  </a:lnTo>
                  <a:lnTo>
                    <a:pt x="240" y="240"/>
                  </a:lnTo>
                  <a:lnTo>
                    <a:pt x="192" y="288"/>
                  </a:lnTo>
                  <a:lnTo>
                    <a:pt x="264" y="336"/>
                  </a:lnTo>
                  <a:lnTo>
                    <a:pt x="288" y="480"/>
                  </a:lnTo>
                  <a:cubicBezTo>
                    <a:pt x="264" y="536"/>
                    <a:pt x="80" y="621"/>
                    <a:pt x="48" y="624"/>
                  </a:cubicBezTo>
                  <a:cubicBezTo>
                    <a:pt x="16" y="627"/>
                    <a:pt x="96" y="541"/>
                    <a:pt x="96" y="501"/>
                  </a:cubicBezTo>
                  <a:cubicBezTo>
                    <a:pt x="96" y="473"/>
                    <a:pt x="37" y="488"/>
                    <a:pt x="45" y="453"/>
                  </a:cubicBezTo>
                  <a:cubicBezTo>
                    <a:pt x="53" y="429"/>
                    <a:pt x="136" y="320"/>
                    <a:pt x="144" y="288"/>
                  </a:cubicBezTo>
                  <a:cubicBezTo>
                    <a:pt x="152" y="256"/>
                    <a:pt x="112" y="216"/>
                    <a:pt x="96" y="192"/>
                  </a:cubicBezTo>
                  <a:cubicBezTo>
                    <a:pt x="80" y="168"/>
                    <a:pt x="64" y="168"/>
                    <a:pt x="48" y="144"/>
                  </a:cubicBezTo>
                  <a:cubicBezTo>
                    <a:pt x="32" y="120"/>
                    <a:pt x="8" y="72"/>
                    <a:pt x="0" y="48"/>
                  </a:cubicBezTo>
                  <a:lnTo>
                    <a:pt x="0" y="0"/>
                  </a:lnTo>
                  <a:lnTo>
                    <a:pt x="48" y="48"/>
                  </a:lnTo>
                  <a:close/>
                </a:path>
              </a:pathLst>
            </a:custGeom>
            <a:solidFill>
              <a:srgbClr val="FFFF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96" name="Freeform 130">
              <a:extLst>
                <a:ext uri="{FF2B5EF4-FFF2-40B4-BE49-F238E27FC236}">
                  <a16:creationId xmlns:a16="http://schemas.microsoft.com/office/drawing/2014/main" id="{C0CC8C45-675B-4337-9701-A15FFC385FF0}"/>
                </a:ext>
              </a:extLst>
            </p:cNvPr>
            <p:cNvSpPr>
              <a:spLocks noEditPoints="1"/>
            </p:cNvSpPr>
            <p:nvPr/>
          </p:nvSpPr>
          <p:spPr bwMode="invGray">
            <a:xfrm rot="-4230569">
              <a:off x="141" y="309"/>
              <a:ext cx="384" cy="377"/>
            </a:xfrm>
            <a:custGeom>
              <a:avLst/>
              <a:gdLst>
                <a:gd name="T0" fmla="*/ 0 w 2453"/>
                <a:gd name="T1" fmla="*/ 0 h 2458"/>
                <a:gd name="T2" fmla="*/ 0 w 2453"/>
                <a:gd name="T3" fmla="*/ 0 h 2458"/>
                <a:gd name="T4" fmla="*/ 0 w 2453"/>
                <a:gd name="T5" fmla="*/ 0 h 2458"/>
                <a:gd name="T6" fmla="*/ 0 w 2453"/>
                <a:gd name="T7" fmla="*/ 0 h 2458"/>
                <a:gd name="T8" fmla="*/ 0 w 2453"/>
                <a:gd name="T9" fmla="*/ 0 h 2458"/>
                <a:gd name="T10" fmla="*/ 0 w 2453"/>
                <a:gd name="T11" fmla="*/ 0 h 2458"/>
                <a:gd name="T12" fmla="*/ 0 w 2453"/>
                <a:gd name="T13" fmla="*/ 0 h 2458"/>
                <a:gd name="T14" fmla="*/ 0 w 2453"/>
                <a:gd name="T15" fmla="*/ 0 h 2458"/>
                <a:gd name="T16" fmla="*/ 0 w 2453"/>
                <a:gd name="T17" fmla="*/ 0 h 2458"/>
                <a:gd name="T18" fmla="*/ 0 w 2453"/>
                <a:gd name="T19" fmla="*/ 0 h 2458"/>
                <a:gd name="T20" fmla="*/ 0 w 2453"/>
                <a:gd name="T21" fmla="*/ 0 h 2458"/>
                <a:gd name="T22" fmla="*/ 0 w 2453"/>
                <a:gd name="T23" fmla="*/ 0 h 2458"/>
                <a:gd name="T24" fmla="*/ 0 w 2453"/>
                <a:gd name="T25" fmla="*/ 0 h 2458"/>
                <a:gd name="T26" fmla="*/ 0 w 2453"/>
                <a:gd name="T27" fmla="*/ 0 h 2458"/>
                <a:gd name="T28" fmla="*/ 0 w 2453"/>
                <a:gd name="T29" fmla="*/ 0 h 2458"/>
                <a:gd name="T30" fmla="*/ 0 w 2453"/>
                <a:gd name="T31" fmla="*/ 0 h 2458"/>
                <a:gd name="T32" fmla="*/ 0 w 2453"/>
                <a:gd name="T33" fmla="*/ 0 h 2458"/>
                <a:gd name="T34" fmla="*/ 0 w 2453"/>
                <a:gd name="T35" fmla="*/ 0 h 2458"/>
                <a:gd name="T36" fmla="*/ 0 w 2453"/>
                <a:gd name="T37" fmla="*/ 0 h 2458"/>
                <a:gd name="T38" fmla="*/ 0 w 2453"/>
                <a:gd name="T39" fmla="*/ 0 h 2458"/>
                <a:gd name="T40" fmla="*/ 0 w 2453"/>
                <a:gd name="T41" fmla="*/ 0 h 2458"/>
                <a:gd name="T42" fmla="*/ 0 w 2453"/>
                <a:gd name="T43" fmla="*/ 0 h 2458"/>
                <a:gd name="T44" fmla="*/ 0 w 2453"/>
                <a:gd name="T45" fmla="*/ 0 h 2458"/>
                <a:gd name="T46" fmla="*/ 0 w 2453"/>
                <a:gd name="T47" fmla="*/ 0 h 2458"/>
                <a:gd name="T48" fmla="*/ 0 w 2453"/>
                <a:gd name="T49" fmla="*/ 0 h 2458"/>
                <a:gd name="T50" fmla="*/ 0 w 2453"/>
                <a:gd name="T51" fmla="*/ 0 h 2458"/>
                <a:gd name="T52" fmla="*/ 0 w 2453"/>
                <a:gd name="T53" fmla="*/ 0 h 2458"/>
                <a:gd name="T54" fmla="*/ 0 w 2453"/>
                <a:gd name="T55" fmla="*/ 0 h 2458"/>
                <a:gd name="T56" fmla="*/ 0 w 2453"/>
                <a:gd name="T57" fmla="*/ 0 h 2458"/>
                <a:gd name="T58" fmla="*/ 0 w 2453"/>
                <a:gd name="T59" fmla="*/ 0 h 2458"/>
                <a:gd name="T60" fmla="*/ 0 w 2453"/>
                <a:gd name="T61" fmla="*/ 0 h 2458"/>
                <a:gd name="T62" fmla="*/ 0 w 2453"/>
                <a:gd name="T63" fmla="*/ 0 h 2458"/>
                <a:gd name="T64" fmla="*/ 0 w 2453"/>
                <a:gd name="T65" fmla="*/ 0 h 2458"/>
                <a:gd name="T66" fmla="*/ 0 w 2453"/>
                <a:gd name="T67" fmla="*/ 0 h 2458"/>
                <a:gd name="T68" fmla="*/ 0 w 2453"/>
                <a:gd name="T69" fmla="*/ 0 h 2458"/>
                <a:gd name="T70" fmla="*/ 0 w 2453"/>
                <a:gd name="T71" fmla="*/ 0 h 2458"/>
                <a:gd name="T72" fmla="*/ 0 w 2453"/>
                <a:gd name="T73" fmla="*/ 0 h 2458"/>
                <a:gd name="T74" fmla="*/ 0 w 2453"/>
                <a:gd name="T75" fmla="*/ 0 h 2458"/>
                <a:gd name="T76" fmla="*/ 0 w 2453"/>
                <a:gd name="T77" fmla="*/ 0 h 2458"/>
                <a:gd name="T78" fmla="*/ 0 w 2453"/>
                <a:gd name="T79" fmla="*/ 0 h 2458"/>
                <a:gd name="T80" fmla="*/ 0 w 2453"/>
                <a:gd name="T81" fmla="*/ 0 h 2458"/>
                <a:gd name="T82" fmla="*/ 0 w 2453"/>
                <a:gd name="T83" fmla="*/ 0 h 2458"/>
                <a:gd name="T84" fmla="*/ 0 w 2453"/>
                <a:gd name="T85" fmla="*/ 0 h 2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53" h="2458">
                  <a:moveTo>
                    <a:pt x="1229" y="0"/>
                  </a:moveTo>
                  <a:lnTo>
                    <a:pt x="1101" y="8"/>
                  </a:lnTo>
                  <a:lnTo>
                    <a:pt x="982" y="24"/>
                  </a:lnTo>
                  <a:lnTo>
                    <a:pt x="862" y="55"/>
                  </a:lnTo>
                  <a:lnTo>
                    <a:pt x="751" y="95"/>
                  </a:lnTo>
                  <a:lnTo>
                    <a:pt x="644" y="146"/>
                  </a:lnTo>
                  <a:lnTo>
                    <a:pt x="541" y="210"/>
                  </a:lnTo>
                  <a:lnTo>
                    <a:pt x="446" y="278"/>
                  </a:lnTo>
                  <a:lnTo>
                    <a:pt x="358" y="357"/>
                  </a:lnTo>
                  <a:lnTo>
                    <a:pt x="279" y="445"/>
                  </a:lnTo>
                  <a:lnTo>
                    <a:pt x="211" y="540"/>
                  </a:lnTo>
                  <a:lnTo>
                    <a:pt x="147" y="643"/>
                  </a:lnTo>
                  <a:lnTo>
                    <a:pt x="95" y="752"/>
                  </a:lnTo>
                  <a:lnTo>
                    <a:pt x="56" y="863"/>
                  </a:lnTo>
                  <a:lnTo>
                    <a:pt x="24" y="982"/>
                  </a:lnTo>
                  <a:lnTo>
                    <a:pt x="7" y="1101"/>
                  </a:lnTo>
                  <a:lnTo>
                    <a:pt x="0" y="1229"/>
                  </a:lnTo>
                  <a:lnTo>
                    <a:pt x="7" y="1352"/>
                  </a:lnTo>
                  <a:lnTo>
                    <a:pt x="24" y="1475"/>
                  </a:lnTo>
                  <a:lnTo>
                    <a:pt x="56" y="1595"/>
                  </a:lnTo>
                  <a:lnTo>
                    <a:pt x="95" y="1706"/>
                  </a:lnTo>
                  <a:lnTo>
                    <a:pt x="147" y="1813"/>
                  </a:lnTo>
                  <a:lnTo>
                    <a:pt x="211" y="1913"/>
                  </a:lnTo>
                  <a:lnTo>
                    <a:pt x="279" y="2008"/>
                  </a:lnTo>
                  <a:lnTo>
                    <a:pt x="358" y="2096"/>
                  </a:lnTo>
                  <a:lnTo>
                    <a:pt x="446" y="2176"/>
                  </a:lnTo>
                  <a:lnTo>
                    <a:pt x="541" y="2248"/>
                  </a:lnTo>
                  <a:lnTo>
                    <a:pt x="644" y="2310"/>
                  </a:lnTo>
                  <a:lnTo>
                    <a:pt x="751" y="2363"/>
                  </a:lnTo>
                  <a:lnTo>
                    <a:pt x="862" y="2402"/>
                  </a:lnTo>
                  <a:lnTo>
                    <a:pt x="982" y="2434"/>
                  </a:lnTo>
                  <a:lnTo>
                    <a:pt x="1101" y="2450"/>
                  </a:lnTo>
                  <a:lnTo>
                    <a:pt x="1229" y="2458"/>
                  </a:lnTo>
                  <a:lnTo>
                    <a:pt x="1352" y="2450"/>
                  </a:lnTo>
                  <a:lnTo>
                    <a:pt x="1476" y="2434"/>
                  </a:lnTo>
                  <a:lnTo>
                    <a:pt x="1594" y="2402"/>
                  </a:lnTo>
                  <a:lnTo>
                    <a:pt x="1705" y="2363"/>
                  </a:lnTo>
                  <a:lnTo>
                    <a:pt x="1814" y="2310"/>
                  </a:lnTo>
                  <a:lnTo>
                    <a:pt x="1913" y="2248"/>
                  </a:lnTo>
                  <a:lnTo>
                    <a:pt x="2008" y="2176"/>
                  </a:lnTo>
                  <a:lnTo>
                    <a:pt x="2096" y="2096"/>
                  </a:lnTo>
                  <a:lnTo>
                    <a:pt x="2175" y="2008"/>
                  </a:lnTo>
                  <a:lnTo>
                    <a:pt x="2243" y="1913"/>
                  </a:lnTo>
                  <a:lnTo>
                    <a:pt x="2306" y="1813"/>
                  </a:lnTo>
                  <a:lnTo>
                    <a:pt x="2358" y="1706"/>
                  </a:lnTo>
                  <a:lnTo>
                    <a:pt x="2397" y="1595"/>
                  </a:lnTo>
                  <a:lnTo>
                    <a:pt x="2430" y="1475"/>
                  </a:lnTo>
                  <a:lnTo>
                    <a:pt x="2445" y="1352"/>
                  </a:lnTo>
                  <a:lnTo>
                    <a:pt x="2453" y="1229"/>
                  </a:lnTo>
                  <a:lnTo>
                    <a:pt x="2445" y="1101"/>
                  </a:lnTo>
                  <a:lnTo>
                    <a:pt x="2430" y="982"/>
                  </a:lnTo>
                  <a:lnTo>
                    <a:pt x="2397" y="863"/>
                  </a:lnTo>
                  <a:lnTo>
                    <a:pt x="2358" y="752"/>
                  </a:lnTo>
                  <a:lnTo>
                    <a:pt x="2306" y="643"/>
                  </a:lnTo>
                  <a:lnTo>
                    <a:pt x="2243" y="540"/>
                  </a:lnTo>
                  <a:lnTo>
                    <a:pt x="2175" y="445"/>
                  </a:lnTo>
                  <a:lnTo>
                    <a:pt x="2096" y="357"/>
                  </a:lnTo>
                  <a:lnTo>
                    <a:pt x="2008" y="278"/>
                  </a:lnTo>
                  <a:lnTo>
                    <a:pt x="1913" y="210"/>
                  </a:lnTo>
                  <a:lnTo>
                    <a:pt x="1814" y="146"/>
                  </a:lnTo>
                  <a:lnTo>
                    <a:pt x="1705" y="95"/>
                  </a:lnTo>
                  <a:lnTo>
                    <a:pt x="1594" y="55"/>
                  </a:lnTo>
                  <a:lnTo>
                    <a:pt x="1476" y="24"/>
                  </a:lnTo>
                  <a:lnTo>
                    <a:pt x="1352" y="8"/>
                  </a:lnTo>
                  <a:lnTo>
                    <a:pt x="1229" y="0"/>
                  </a:lnTo>
                  <a:close/>
                  <a:moveTo>
                    <a:pt x="1324" y="2263"/>
                  </a:moveTo>
                  <a:lnTo>
                    <a:pt x="1217" y="2259"/>
                  </a:lnTo>
                  <a:lnTo>
                    <a:pt x="1113" y="2244"/>
                  </a:lnTo>
                  <a:lnTo>
                    <a:pt x="1010" y="2215"/>
                  </a:lnTo>
                  <a:lnTo>
                    <a:pt x="914" y="2180"/>
                  </a:lnTo>
                  <a:lnTo>
                    <a:pt x="823" y="2136"/>
                  </a:lnTo>
                  <a:lnTo>
                    <a:pt x="736" y="2084"/>
                  </a:lnTo>
                  <a:lnTo>
                    <a:pt x="656" y="2024"/>
                  </a:lnTo>
                  <a:lnTo>
                    <a:pt x="580" y="1957"/>
                  </a:lnTo>
                  <a:lnTo>
                    <a:pt x="512" y="1881"/>
                  </a:lnTo>
                  <a:lnTo>
                    <a:pt x="454" y="1802"/>
                  </a:lnTo>
                  <a:lnTo>
                    <a:pt x="402" y="1718"/>
                  </a:lnTo>
                  <a:lnTo>
                    <a:pt x="358" y="1626"/>
                  </a:lnTo>
                  <a:lnTo>
                    <a:pt x="322" y="1531"/>
                  </a:lnTo>
                  <a:lnTo>
                    <a:pt x="295" y="1432"/>
                  </a:lnTo>
                  <a:lnTo>
                    <a:pt x="279" y="1328"/>
                  </a:lnTo>
                  <a:lnTo>
                    <a:pt x="275" y="1221"/>
                  </a:lnTo>
                  <a:lnTo>
                    <a:pt x="279" y="1114"/>
                  </a:lnTo>
                  <a:lnTo>
                    <a:pt x="295" y="1009"/>
                  </a:lnTo>
                  <a:lnTo>
                    <a:pt x="322" y="910"/>
                  </a:lnTo>
                  <a:lnTo>
                    <a:pt x="358" y="815"/>
                  </a:lnTo>
                  <a:lnTo>
                    <a:pt x="402" y="723"/>
                  </a:lnTo>
                  <a:lnTo>
                    <a:pt x="454" y="635"/>
                  </a:lnTo>
                  <a:lnTo>
                    <a:pt x="512" y="557"/>
                  </a:lnTo>
                  <a:lnTo>
                    <a:pt x="580" y="481"/>
                  </a:lnTo>
                  <a:lnTo>
                    <a:pt x="656" y="413"/>
                  </a:lnTo>
                  <a:lnTo>
                    <a:pt x="736" y="353"/>
                  </a:lnTo>
                  <a:lnTo>
                    <a:pt x="823" y="302"/>
                  </a:lnTo>
                  <a:lnTo>
                    <a:pt x="914" y="258"/>
                  </a:lnTo>
                  <a:lnTo>
                    <a:pt x="1010" y="222"/>
                  </a:lnTo>
                  <a:lnTo>
                    <a:pt x="1113" y="195"/>
                  </a:lnTo>
                  <a:lnTo>
                    <a:pt x="1217" y="178"/>
                  </a:lnTo>
                  <a:lnTo>
                    <a:pt x="1324" y="174"/>
                  </a:lnTo>
                  <a:lnTo>
                    <a:pt x="1427" y="178"/>
                  </a:lnTo>
                  <a:lnTo>
                    <a:pt x="1530" y="195"/>
                  </a:lnTo>
                  <a:lnTo>
                    <a:pt x="1630" y="222"/>
                  </a:lnTo>
                  <a:lnTo>
                    <a:pt x="1726" y="258"/>
                  </a:lnTo>
                  <a:lnTo>
                    <a:pt x="1818" y="302"/>
                  </a:lnTo>
                  <a:lnTo>
                    <a:pt x="1901" y="353"/>
                  </a:lnTo>
                  <a:lnTo>
                    <a:pt x="1985" y="413"/>
                  </a:lnTo>
                  <a:lnTo>
                    <a:pt x="2055" y="481"/>
                  </a:lnTo>
                  <a:lnTo>
                    <a:pt x="2123" y="557"/>
                  </a:lnTo>
                  <a:lnTo>
                    <a:pt x="2183" y="635"/>
                  </a:lnTo>
                  <a:lnTo>
                    <a:pt x="2235" y="723"/>
                  </a:lnTo>
                  <a:lnTo>
                    <a:pt x="2278" y="815"/>
                  </a:lnTo>
                  <a:lnTo>
                    <a:pt x="2313" y="910"/>
                  </a:lnTo>
                  <a:lnTo>
                    <a:pt x="2342" y="1009"/>
                  </a:lnTo>
                  <a:lnTo>
                    <a:pt x="2358" y="1114"/>
                  </a:lnTo>
                  <a:lnTo>
                    <a:pt x="2362" y="1221"/>
                  </a:lnTo>
                  <a:lnTo>
                    <a:pt x="2358" y="1328"/>
                  </a:lnTo>
                  <a:lnTo>
                    <a:pt x="2342" y="1432"/>
                  </a:lnTo>
                  <a:lnTo>
                    <a:pt x="2313" y="1531"/>
                  </a:lnTo>
                  <a:lnTo>
                    <a:pt x="2278" y="1626"/>
                  </a:lnTo>
                  <a:lnTo>
                    <a:pt x="2235" y="1718"/>
                  </a:lnTo>
                  <a:lnTo>
                    <a:pt x="2183" y="1802"/>
                  </a:lnTo>
                  <a:lnTo>
                    <a:pt x="2123" y="1881"/>
                  </a:lnTo>
                  <a:lnTo>
                    <a:pt x="2055" y="1957"/>
                  </a:lnTo>
                  <a:lnTo>
                    <a:pt x="1985" y="2024"/>
                  </a:lnTo>
                  <a:lnTo>
                    <a:pt x="1901" y="2084"/>
                  </a:lnTo>
                  <a:lnTo>
                    <a:pt x="1818" y="2136"/>
                  </a:lnTo>
                  <a:lnTo>
                    <a:pt x="1726" y="2180"/>
                  </a:lnTo>
                  <a:lnTo>
                    <a:pt x="1630" y="2215"/>
                  </a:lnTo>
                  <a:lnTo>
                    <a:pt x="1530" y="2244"/>
                  </a:lnTo>
                  <a:lnTo>
                    <a:pt x="1427" y="2259"/>
                  </a:lnTo>
                  <a:lnTo>
                    <a:pt x="1324" y="2263"/>
                  </a:ln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 name="Group 131">
            <a:extLst>
              <a:ext uri="{FF2B5EF4-FFF2-40B4-BE49-F238E27FC236}">
                <a16:creationId xmlns:a16="http://schemas.microsoft.com/office/drawing/2014/main" id="{1C51E368-14EC-4387-BA78-EDF7DA23C409}"/>
              </a:ext>
            </a:extLst>
          </p:cNvPr>
          <p:cNvGrpSpPr>
            <a:grpSpLocks/>
          </p:cNvGrpSpPr>
          <p:nvPr/>
        </p:nvGrpSpPr>
        <p:grpSpPr bwMode="auto">
          <a:xfrm rot="-7824213">
            <a:off x="7815263" y="1785937"/>
            <a:ext cx="1136650" cy="1222375"/>
            <a:chOff x="173" y="1670"/>
            <a:chExt cx="676" cy="727"/>
          </a:xfrm>
        </p:grpSpPr>
        <p:sp>
          <p:nvSpPr>
            <p:cNvPr id="6176" name="Oval 132">
              <a:extLst>
                <a:ext uri="{FF2B5EF4-FFF2-40B4-BE49-F238E27FC236}">
                  <a16:creationId xmlns:a16="http://schemas.microsoft.com/office/drawing/2014/main" id="{C7844780-CD4F-4323-9059-1B865FCB0058}"/>
                </a:ext>
              </a:extLst>
            </p:cNvPr>
            <p:cNvSpPr>
              <a:spLocks noChangeArrowheads="1"/>
            </p:cNvSpPr>
            <p:nvPr/>
          </p:nvSpPr>
          <p:spPr bwMode="gray">
            <a:xfrm>
              <a:off x="468" y="1672"/>
              <a:ext cx="110" cy="105"/>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sp>
          <p:nvSpPr>
            <p:cNvPr id="6177" name="Oval 133">
              <a:extLst>
                <a:ext uri="{FF2B5EF4-FFF2-40B4-BE49-F238E27FC236}">
                  <a16:creationId xmlns:a16="http://schemas.microsoft.com/office/drawing/2014/main" id="{04ED6D94-BB69-4C5F-BF81-4E019E625492}"/>
                </a:ext>
              </a:extLst>
            </p:cNvPr>
            <p:cNvSpPr>
              <a:spLocks noChangeArrowheads="1"/>
            </p:cNvSpPr>
            <p:nvPr/>
          </p:nvSpPr>
          <p:spPr bwMode="gray">
            <a:xfrm>
              <a:off x="276" y="1957"/>
              <a:ext cx="157" cy="149"/>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sp>
          <p:nvSpPr>
            <p:cNvPr id="6178" name="Oval 134">
              <a:extLst>
                <a:ext uri="{FF2B5EF4-FFF2-40B4-BE49-F238E27FC236}">
                  <a16:creationId xmlns:a16="http://schemas.microsoft.com/office/drawing/2014/main" id="{C69E2047-E22A-40AF-A478-B60E817D6EE1}"/>
                </a:ext>
              </a:extLst>
            </p:cNvPr>
            <p:cNvSpPr>
              <a:spLocks noChangeArrowheads="1"/>
            </p:cNvSpPr>
            <p:nvPr/>
          </p:nvSpPr>
          <p:spPr bwMode="gray">
            <a:xfrm>
              <a:off x="570" y="1845"/>
              <a:ext cx="117" cy="111"/>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sp>
          <p:nvSpPr>
            <p:cNvPr id="6179" name="Oval 135">
              <a:extLst>
                <a:ext uri="{FF2B5EF4-FFF2-40B4-BE49-F238E27FC236}">
                  <a16:creationId xmlns:a16="http://schemas.microsoft.com/office/drawing/2014/main" id="{8E7D8B56-CD65-45EE-99DB-26BE3588AA90}"/>
                </a:ext>
              </a:extLst>
            </p:cNvPr>
            <p:cNvSpPr>
              <a:spLocks noChangeArrowheads="1"/>
            </p:cNvSpPr>
            <p:nvPr/>
          </p:nvSpPr>
          <p:spPr bwMode="gray">
            <a:xfrm>
              <a:off x="355" y="2320"/>
              <a:ext cx="78" cy="78"/>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sp>
          <p:nvSpPr>
            <p:cNvPr id="6180" name="Line 136">
              <a:extLst>
                <a:ext uri="{FF2B5EF4-FFF2-40B4-BE49-F238E27FC236}">
                  <a16:creationId xmlns:a16="http://schemas.microsoft.com/office/drawing/2014/main" id="{9FBA4FD8-53DD-4AFF-AD64-FCFA8D9341CB}"/>
                </a:ext>
              </a:extLst>
            </p:cNvPr>
            <p:cNvSpPr>
              <a:spLocks noChangeShapeType="1"/>
            </p:cNvSpPr>
            <p:nvPr/>
          </p:nvSpPr>
          <p:spPr bwMode="gray">
            <a:xfrm>
              <a:off x="357" y="2106"/>
              <a:ext cx="0" cy="215"/>
            </a:xfrm>
            <a:prstGeom prst="line">
              <a:avLst/>
            </a:prstGeom>
            <a:noFill/>
            <a:ln w="12700">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181" name="Line 137">
              <a:extLst>
                <a:ext uri="{FF2B5EF4-FFF2-40B4-BE49-F238E27FC236}">
                  <a16:creationId xmlns:a16="http://schemas.microsoft.com/office/drawing/2014/main" id="{F6DCBD1E-894C-40C2-9A19-3B7F3544BE41}"/>
                </a:ext>
              </a:extLst>
            </p:cNvPr>
            <p:cNvSpPr>
              <a:spLocks noChangeShapeType="1"/>
            </p:cNvSpPr>
            <p:nvPr/>
          </p:nvSpPr>
          <p:spPr bwMode="gray">
            <a:xfrm flipV="1">
              <a:off x="416" y="1926"/>
              <a:ext cx="177" cy="52"/>
            </a:xfrm>
            <a:prstGeom prst="line">
              <a:avLst/>
            </a:prstGeom>
            <a:noFill/>
            <a:ln w="9525">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182" name="Line 138">
              <a:extLst>
                <a:ext uri="{FF2B5EF4-FFF2-40B4-BE49-F238E27FC236}">
                  <a16:creationId xmlns:a16="http://schemas.microsoft.com/office/drawing/2014/main" id="{C36B7CBA-4029-4A08-B863-E68821D383FC}"/>
                </a:ext>
              </a:extLst>
            </p:cNvPr>
            <p:cNvSpPr>
              <a:spLocks noChangeShapeType="1"/>
            </p:cNvSpPr>
            <p:nvPr/>
          </p:nvSpPr>
          <p:spPr bwMode="gray">
            <a:xfrm flipH="1" flipV="1">
              <a:off x="552" y="1758"/>
              <a:ext cx="74" cy="93"/>
            </a:xfrm>
            <a:prstGeom prst="line">
              <a:avLst/>
            </a:prstGeom>
            <a:noFill/>
            <a:ln w="9525">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183" name="Oval 139">
              <a:extLst>
                <a:ext uri="{FF2B5EF4-FFF2-40B4-BE49-F238E27FC236}">
                  <a16:creationId xmlns:a16="http://schemas.microsoft.com/office/drawing/2014/main" id="{028EAA09-C91B-415A-BD20-6C0DFC2A6167}"/>
                </a:ext>
              </a:extLst>
            </p:cNvPr>
            <p:cNvSpPr>
              <a:spLocks noChangeArrowheads="1"/>
            </p:cNvSpPr>
            <p:nvPr/>
          </p:nvSpPr>
          <p:spPr bwMode="gray">
            <a:xfrm>
              <a:off x="781" y="1771"/>
              <a:ext cx="76" cy="76"/>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sp>
          <p:nvSpPr>
            <p:cNvPr id="6184" name="Oval 140">
              <a:extLst>
                <a:ext uri="{FF2B5EF4-FFF2-40B4-BE49-F238E27FC236}">
                  <a16:creationId xmlns:a16="http://schemas.microsoft.com/office/drawing/2014/main" id="{1B68D7DF-A1CC-4448-BCCB-C22C89330457}"/>
                </a:ext>
              </a:extLst>
            </p:cNvPr>
            <p:cNvSpPr>
              <a:spLocks noChangeArrowheads="1"/>
            </p:cNvSpPr>
            <p:nvPr/>
          </p:nvSpPr>
          <p:spPr bwMode="gray">
            <a:xfrm>
              <a:off x="654" y="2070"/>
              <a:ext cx="94" cy="89"/>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sp>
          <p:nvSpPr>
            <p:cNvPr id="6185" name="Line 141">
              <a:extLst>
                <a:ext uri="{FF2B5EF4-FFF2-40B4-BE49-F238E27FC236}">
                  <a16:creationId xmlns:a16="http://schemas.microsoft.com/office/drawing/2014/main" id="{B8918861-C257-44B4-AD2F-F4E49F400A02}"/>
                </a:ext>
              </a:extLst>
            </p:cNvPr>
            <p:cNvSpPr>
              <a:spLocks noChangeShapeType="1"/>
            </p:cNvSpPr>
            <p:nvPr/>
          </p:nvSpPr>
          <p:spPr bwMode="gray">
            <a:xfrm>
              <a:off x="675" y="1957"/>
              <a:ext cx="25" cy="134"/>
            </a:xfrm>
            <a:prstGeom prst="line">
              <a:avLst/>
            </a:prstGeom>
            <a:noFill/>
            <a:ln w="9525">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186" name="Line 142">
              <a:extLst>
                <a:ext uri="{FF2B5EF4-FFF2-40B4-BE49-F238E27FC236}">
                  <a16:creationId xmlns:a16="http://schemas.microsoft.com/office/drawing/2014/main" id="{79F80BD0-DF99-4375-83CE-91F557844995}"/>
                </a:ext>
              </a:extLst>
            </p:cNvPr>
            <p:cNvSpPr>
              <a:spLocks noChangeShapeType="1"/>
            </p:cNvSpPr>
            <p:nvPr/>
          </p:nvSpPr>
          <p:spPr bwMode="gray">
            <a:xfrm flipV="1">
              <a:off x="710" y="1806"/>
              <a:ext cx="93" cy="75"/>
            </a:xfrm>
            <a:prstGeom prst="line">
              <a:avLst/>
            </a:prstGeom>
            <a:noFill/>
            <a:ln w="9525">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187" name="Oval 143">
              <a:extLst>
                <a:ext uri="{FF2B5EF4-FFF2-40B4-BE49-F238E27FC236}">
                  <a16:creationId xmlns:a16="http://schemas.microsoft.com/office/drawing/2014/main" id="{37C35283-C01F-4940-BF73-DFF00DF20295}"/>
                </a:ext>
              </a:extLst>
            </p:cNvPr>
            <p:cNvSpPr>
              <a:spLocks noChangeArrowheads="1"/>
            </p:cNvSpPr>
            <p:nvPr/>
          </p:nvSpPr>
          <p:spPr bwMode="gray">
            <a:xfrm>
              <a:off x="205" y="1843"/>
              <a:ext cx="76" cy="78"/>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sp>
          <p:nvSpPr>
            <p:cNvPr id="6188" name="Line 144">
              <a:extLst>
                <a:ext uri="{FF2B5EF4-FFF2-40B4-BE49-F238E27FC236}">
                  <a16:creationId xmlns:a16="http://schemas.microsoft.com/office/drawing/2014/main" id="{A1DFB152-4915-4D7F-83A7-4029037E0029}"/>
                </a:ext>
              </a:extLst>
            </p:cNvPr>
            <p:cNvSpPr>
              <a:spLocks noChangeShapeType="1"/>
            </p:cNvSpPr>
            <p:nvPr/>
          </p:nvSpPr>
          <p:spPr bwMode="gray">
            <a:xfrm>
              <a:off x="222" y="1908"/>
              <a:ext cx="70" cy="70"/>
            </a:xfrm>
            <a:prstGeom prst="line">
              <a:avLst/>
            </a:prstGeom>
            <a:noFill/>
            <a:ln w="9525">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189" name="Line 145">
              <a:extLst>
                <a:ext uri="{FF2B5EF4-FFF2-40B4-BE49-F238E27FC236}">
                  <a16:creationId xmlns:a16="http://schemas.microsoft.com/office/drawing/2014/main" id="{9E799B9B-85BC-4250-8DB1-2291800B3366}"/>
                </a:ext>
              </a:extLst>
            </p:cNvPr>
            <p:cNvSpPr>
              <a:spLocks noChangeShapeType="1"/>
            </p:cNvSpPr>
            <p:nvPr/>
          </p:nvSpPr>
          <p:spPr bwMode="gray">
            <a:xfrm flipH="1">
              <a:off x="573" y="2131"/>
              <a:ext cx="127" cy="42"/>
            </a:xfrm>
            <a:prstGeom prst="line">
              <a:avLst/>
            </a:prstGeom>
            <a:noFill/>
            <a:ln w="9525">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190" name="Oval 146">
              <a:extLst>
                <a:ext uri="{FF2B5EF4-FFF2-40B4-BE49-F238E27FC236}">
                  <a16:creationId xmlns:a16="http://schemas.microsoft.com/office/drawing/2014/main" id="{5B1E82D0-D2B4-475D-8A7E-A49572D02CBA}"/>
                </a:ext>
              </a:extLst>
            </p:cNvPr>
            <p:cNvSpPr>
              <a:spLocks noChangeArrowheads="1"/>
            </p:cNvSpPr>
            <p:nvPr/>
          </p:nvSpPr>
          <p:spPr bwMode="gray">
            <a:xfrm>
              <a:off x="508" y="2141"/>
              <a:ext cx="76" cy="76"/>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sp>
          <p:nvSpPr>
            <p:cNvPr id="6191" name="Line 147">
              <a:extLst>
                <a:ext uri="{FF2B5EF4-FFF2-40B4-BE49-F238E27FC236}">
                  <a16:creationId xmlns:a16="http://schemas.microsoft.com/office/drawing/2014/main" id="{9D3B7716-54DB-403A-88FE-BAD65D3D2D20}"/>
                </a:ext>
              </a:extLst>
            </p:cNvPr>
            <p:cNvSpPr>
              <a:spLocks noChangeShapeType="1"/>
            </p:cNvSpPr>
            <p:nvPr/>
          </p:nvSpPr>
          <p:spPr bwMode="gray">
            <a:xfrm>
              <a:off x="753" y="2148"/>
              <a:ext cx="25" cy="35"/>
            </a:xfrm>
            <a:prstGeom prst="line">
              <a:avLst/>
            </a:prstGeom>
            <a:noFill/>
            <a:ln w="9525">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192" name="Oval 148">
              <a:extLst>
                <a:ext uri="{FF2B5EF4-FFF2-40B4-BE49-F238E27FC236}">
                  <a16:creationId xmlns:a16="http://schemas.microsoft.com/office/drawing/2014/main" id="{7BB5F24E-529E-4FEB-A452-ED00855CC28C}"/>
                </a:ext>
              </a:extLst>
            </p:cNvPr>
            <p:cNvSpPr>
              <a:spLocks noChangeArrowheads="1"/>
            </p:cNvSpPr>
            <p:nvPr/>
          </p:nvSpPr>
          <p:spPr bwMode="gray">
            <a:xfrm>
              <a:off x="745" y="2190"/>
              <a:ext cx="76" cy="76"/>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solidFill>
                  <a:srgbClr val="000000"/>
                </a:solidFill>
                <a:ea typeface="宋体" panose="02010600030101010101" pitchFamily="2" charset="-122"/>
              </a:endParaRPr>
            </a:p>
          </p:txBody>
        </p:sp>
      </p:grpSp>
      <p:grpSp>
        <p:nvGrpSpPr>
          <p:cNvPr id="7" name="Group 149">
            <a:extLst>
              <a:ext uri="{FF2B5EF4-FFF2-40B4-BE49-F238E27FC236}">
                <a16:creationId xmlns:a16="http://schemas.microsoft.com/office/drawing/2014/main" id="{DB872FCD-8DED-4792-8340-D13A8976EF58}"/>
              </a:ext>
            </a:extLst>
          </p:cNvPr>
          <p:cNvGrpSpPr>
            <a:grpSpLocks/>
          </p:cNvGrpSpPr>
          <p:nvPr/>
        </p:nvGrpSpPr>
        <p:grpSpPr bwMode="auto">
          <a:xfrm rot="6957218">
            <a:off x="8343106" y="4495007"/>
            <a:ext cx="379413" cy="381000"/>
            <a:chOff x="3312" y="1584"/>
            <a:chExt cx="677" cy="678"/>
          </a:xfrm>
        </p:grpSpPr>
        <p:sp>
          <p:nvSpPr>
            <p:cNvPr id="6161" name="Freeform 150">
              <a:extLst>
                <a:ext uri="{FF2B5EF4-FFF2-40B4-BE49-F238E27FC236}">
                  <a16:creationId xmlns:a16="http://schemas.microsoft.com/office/drawing/2014/main" id="{EB31BD9D-5D35-41E0-9710-6B7241E0CFED}"/>
                </a:ext>
              </a:extLst>
            </p:cNvPr>
            <p:cNvSpPr>
              <a:spLocks noEditPoints="1"/>
            </p:cNvSpPr>
            <p:nvPr userDrawn="1"/>
          </p:nvSpPr>
          <p:spPr bwMode="gray">
            <a:xfrm>
              <a:off x="3312" y="1584"/>
              <a:ext cx="677" cy="678"/>
            </a:xfrm>
            <a:custGeom>
              <a:avLst/>
              <a:gdLst>
                <a:gd name="T0" fmla="*/ 0 w 2453"/>
                <a:gd name="T1" fmla="*/ 0 h 2458"/>
                <a:gd name="T2" fmla="*/ 0 w 2453"/>
                <a:gd name="T3" fmla="*/ 0 h 2458"/>
                <a:gd name="T4" fmla="*/ 0 w 2453"/>
                <a:gd name="T5" fmla="*/ 0 h 2458"/>
                <a:gd name="T6" fmla="*/ 0 w 2453"/>
                <a:gd name="T7" fmla="*/ 0 h 2458"/>
                <a:gd name="T8" fmla="*/ 0 w 2453"/>
                <a:gd name="T9" fmla="*/ 0 h 2458"/>
                <a:gd name="T10" fmla="*/ 0 w 2453"/>
                <a:gd name="T11" fmla="*/ 0 h 2458"/>
                <a:gd name="T12" fmla="*/ 0 w 2453"/>
                <a:gd name="T13" fmla="*/ 0 h 2458"/>
                <a:gd name="T14" fmla="*/ 0 w 2453"/>
                <a:gd name="T15" fmla="*/ 0 h 2458"/>
                <a:gd name="T16" fmla="*/ 0 w 2453"/>
                <a:gd name="T17" fmla="*/ 0 h 2458"/>
                <a:gd name="T18" fmla="*/ 0 w 2453"/>
                <a:gd name="T19" fmla="*/ 0 h 2458"/>
                <a:gd name="T20" fmla="*/ 0 w 2453"/>
                <a:gd name="T21" fmla="*/ 0 h 2458"/>
                <a:gd name="T22" fmla="*/ 0 w 2453"/>
                <a:gd name="T23" fmla="*/ 0 h 2458"/>
                <a:gd name="T24" fmla="*/ 0 w 2453"/>
                <a:gd name="T25" fmla="*/ 0 h 2458"/>
                <a:gd name="T26" fmla="*/ 0 w 2453"/>
                <a:gd name="T27" fmla="*/ 0 h 2458"/>
                <a:gd name="T28" fmla="*/ 0 w 2453"/>
                <a:gd name="T29" fmla="*/ 0 h 2458"/>
                <a:gd name="T30" fmla="*/ 0 w 2453"/>
                <a:gd name="T31" fmla="*/ 0 h 2458"/>
                <a:gd name="T32" fmla="*/ 0 w 2453"/>
                <a:gd name="T33" fmla="*/ 0 h 2458"/>
                <a:gd name="T34" fmla="*/ 0 w 2453"/>
                <a:gd name="T35" fmla="*/ 0 h 2458"/>
                <a:gd name="T36" fmla="*/ 0 w 2453"/>
                <a:gd name="T37" fmla="*/ 0 h 2458"/>
                <a:gd name="T38" fmla="*/ 0 w 2453"/>
                <a:gd name="T39" fmla="*/ 0 h 2458"/>
                <a:gd name="T40" fmla="*/ 0 w 2453"/>
                <a:gd name="T41" fmla="*/ 0 h 2458"/>
                <a:gd name="T42" fmla="*/ 0 w 2453"/>
                <a:gd name="T43" fmla="*/ 0 h 2458"/>
                <a:gd name="T44" fmla="*/ 0 w 2453"/>
                <a:gd name="T45" fmla="*/ 0 h 2458"/>
                <a:gd name="T46" fmla="*/ 0 w 2453"/>
                <a:gd name="T47" fmla="*/ 0 h 2458"/>
                <a:gd name="T48" fmla="*/ 0 w 2453"/>
                <a:gd name="T49" fmla="*/ 0 h 2458"/>
                <a:gd name="T50" fmla="*/ 0 w 2453"/>
                <a:gd name="T51" fmla="*/ 0 h 2458"/>
                <a:gd name="T52" fmla="*/ 0 w 2453"/>
                <a:gd name="T53" fmla="*/ 0 h 2458"/>
                <a:gd name="T54" fmla="*/ 0 w 2453"/>
                <a:gd name="T55" fmla="*/ 0 h 2458"/>
                <a:gd name="T56" fmla="*/ 0 w 2453"/>
                <a:gd name="T57" fmla="*/ 0 h 2458"/>
                <a:gd name="T58" fmla="*/ 0 w 2453"/>
                <a:gd name="T59" fmla="*/ 0 h 2458"/>
                <a:gd name="T60" fmla="*/ 0 w 2453"/>
                <a:gd name="T61" fmla="*/ 0 h 2458"/>
                <a:gd name="T62" fmla="*/ 0 w 2453"/>
                <a:gd name="T63" fmla="*/ 0 h 2458"/>
                <a:gd name="T64" fmla="*/ 0 w 2453"/>
                <a:gd name="T65" fmla="*/ 0 h 2458"/>
                <a:gd name="T66" fmla="*/ 0 w 2453"/>
                <a:gd name="T67" fmla="*/ 0 h 2458"/>
                <a:gd name="T68" fmla="*/ 0 w 2453"/>
                <a:gd name="T69" fmla="*/ 0 h 2458"/>
                <a:gd name="T70" fmla="*/ 0 w 2453"/>
                <a:gd name="T71" fmla="*/ 0 h 2458"/>
                <a:gd name="T72" fmla="*/ 0 w 2453"/>
                <a:gd name="T73" fmla="*/ 0 h 2458"/>
                <a:gd name="T74" fmla="*/ 0 w 2453"/>
                <a:gd name="T75" fmla="*/ 0 h 2458"/>
                <a:gd name="T76" fmla="*/ 0 w 2453"/>
                <a:gd name="T77" fmla="*/ 0 h 2458"/>
                <a:gd name="T78" fmla="*/ 0 w 2453"/>
                <a:gd name="T79" fmla="*/ 0 h 2458"/>
                <a:gd name="T80" fmla="*/ 0 w 2453"/>
                <a:gd name="T81" fmla="*/ 0 h 2458"/>
                <a:gd name="T82" fmla="*/ 0 w 2453"/>
                <a:gd name="T83" fmla="*/ 0 h 2458"/>
                <a:gd name="T84" fmla="*/ 0 w 2453"/>
                <a:gd name="T85" fmla="*/ 0 h 2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53" h="2458">
                  <a:moveTo>
                    <a:pt x="1229" y="0"/>
                  </a:moveTo>
                  <a:lnTo>
                    <a:pt x="1101" y="8"/>
                  </a:lnTo>
                  <a:lnTo>
                    <a:pt x="982" y="24"/>
                  </a:lnTo>
                  <a:lnTo>
                    <a:pt x="862" y="55"/>
                  </a:lnTo>
                  <a:lnTo>
                    <a:pt x="751" y="95"/>
                  </a:lnTo>
                  <a:lnTo>
                    <a:pt x="644" y="146"/>
                  </a:lnTo>
                  <a:lnTo>
                    <a:pt x="541" y="210"/>
                  </a:lnTo>
                  <a:lnTo>
                    <a:pt x="446" y="278"/>
                  </a:lnTo>
                  <a:lnTo>
                    <a:pt x="358" y="357"/>
                  </a:lnTo>
                  <a:lnTo>
                    <a:pt x="279" y="445"/>
                  </a:lnTo>
                  <a:lnTo>
                    <a:pt x="211" y="540"/>
                  </a:lnTo>
                  <a:lnTo>
                    <a:pt x="147" y="643"/>
                  </a:lnTo>
                  <a:lnTo>
                    <a:pt x="95" y="752"/>
                  </a:lnTo>
                  <a:lnTo>
                    <a:pt x="56" y="863"/>
                  </a:lnTo>
                  <a:lnTo>
                    <a:pt x="24" y="982"/>
                  </a:lnTo>
                  <a:lnTo>
                    <a:pt x="7" y="1101"/>
                  </a:lnTo>
                  <a:lnTo>
                    <a:pt x="0" y="1229"/>
                  </a:lnTo>
                  <a:lnTo>
                    <a:pt x="7" y="1352"/>
                  </a:lnTo>
                  <a:lnTo>
                    <a:pt x="24" y="1475"/>
                  </a:lnTo>
                  <a:lnTo>
                    <a:pt x="56" y="1595"/>
                  </a:lnTo>
                  <a:lnTo>
                    <a:pt x="95" y="1706"/>
                  </a:lnTo>
                  <a:lnTo>
                    <a:pt x="147" y="1813"/>
                  </a:lnTo>
                  <a:lnTo>
                    <a:pt x="211" y="1913"/>
                  </a:lnTo>
                  <a:lnTo>
                    <a:pt x="279" y="2008"/>
                  </a:lnTo>
                  <a:lnTo>
                    <a:pt x="358" y="2096"/>
                  </a:lnTo>
                  <a:lnTo>
                    <a:pt x="446" y="2176"/>
                  </a:lnTo>
                  <a:lnTo>
                    <a:pt x="541" y="2248"/>
                  </a:lnTo>
                  <a:lnTo>
                    <a:pt x="644" y="2310"/>
                  </a:lnTo>
                  <a:lnTo>
                    <a:pt x="751" y="2363"/>
                  </a:lnTo>
                  <a:lnTo>
                    <a:pt x="862" y="2402"/>
                  </a:lnTo>
                  <a:lnTo>
                    <a:pt x="982" y="2434"/>
                  </a:lnTo>
                  <a:lnTo>
                    <a:pt x="1101" y="2450"/>
                  </a:lnTo>
                  <a:lnTo>
                    <a:pt x="1229" y="2458"/>
                  </a:lnTo>
                  <a:lnTo>
                    <a:pt x="1352" y="2450"/>
                  </a:lnTo>
                  <a:lnTo>
                    <a:pt x="1476" y="2434"/>
                  </a:lnTo>
                  <a:lnTo>
                    <a:pt x="1594" y="2402"/>
                  </a:lnTo>
                  <a:lnTo>
                    <a:pt x="1705" y="2363"/>
                  </a:lnTo>
                  <a:lnTo>
                    <a:pt x="1814" y="2310"/>
                  </a:lnTo>
                  <a:lnTo>
                    <a:pt x="1913" y="2248"/>
                  </a:lnTo>
                  <a:lnTo>
                    <a:pt x="2008" y="2176"/>
                  </a:lnTo>
                  <a:lnTo>
                    <a:pt x="2096" y="2096"/>
                  </a:lnTo>
                  <a:lnTo>
                    <a:pt x="2175" y="2008"/>
                  </a:lnTo>
                  <a:lnTo>
                    <a:pt x="2243" y="1913"/>
                  </a:lnTo>
                  <a:lnTo>
                    <a:pt x="2306" y="1813"/>
                  </a:lnTo>
                  <a:lnTo>
                    <a:pt x="2358" y="1706"/>
                  </a:lnTo>
                  <a:lnTo>
                    <a:pt x="2397" y="1595"/>
                  </a:lnTo>
                  <a:lnTo>
                    <a:pt x="2430" y="1475"/>
                  </a:lnTo>
                  <a:lnTo>
                    <a:pt x="2445" y="1352"/>
                  </a:lnTo>
                  <a:lnTo>
                    <a:pt x="2453" y="1229"/>
                  </a:lnTo>
                  <a:lnTo>
                    <a:pt x="2445" y="1101"/>
                  </a:lnTo>
                  <a:lnTo>
                    <a:pt x="2430" y="982"/>
                  </a:lnTo>
                  <a:lnTo>
                    <a:pt x="2397" y="863"/>
                  </a:lnTo>
                  <a:lnTo>
                    <a:pt x="2358" y="752"/>
                  </a:lnTo>
                  <a:lnTo>
                    <a:pt x="2306" y="643"/>
                  </a:lnTo>
                  <a:lnTo>
                    <a:pt x="2243" y="540"/>
                  </a:lnTo>
                  <a:lnTo>
                    <a:pt x="2175" y="445"/>
                  </a:lnTo>
                  <a:lnTo>
                    <a:pt x="2096" y="357"/>
                  </a:lnTo>
                  <a:lnTo>
                    <a:pt x="2008" y="278"/>
                  </a:lnTo>
                  <a:lnTo>
                    <a:pt x="1913" y="210"/>
                  </a:lnTo>
                  <a:lnTo>
                    <a:pt x="1814" y="146"/>
                  </a:lnTo>
                  <a:lnTo>
                    <a:pt x="1705" y="95"/>
                  </a:lnTo>
                  <a:lnTo>
                    <a:pt x="1594" y="55"/>
                  </a:lnTo>
                  <a:lnTo>
                    <a:pt x="1476" y="24"/>
                  </a:lnTo>
                  <a:lnTo>
                    <a:pt x="1352" y="8"/>
                  </a:lnTo>
                  <a:lnTo>
                    <a:pt x="1229" y="0"/>
                  </a:lnTo>
                  <a:close/>
                  <a:moveTo>
                    <a:pt x="1324" y="2263"/>
                  </a:moveTo>
                  <a:lnTo>
                    <a:pt x="1217" y="2259"/>
                  </a:lnTo>
                  <a:lnTo>
                    <a:pt x="1113" y="2244"/>
                  </a:lnTo>
                  <a:lnTo>
                    <a:pt x="1010" y="2215"/>
                  </a:lnTo>
                  <a:lnTo>
                    <a:pt x="914" y="2180"/>
                  </a:lnTo>
                  <a:lnTo>
                    <a:pt x="823" y="2136"/>
                  </a:lnTo>
                  <a:lnTo>
                    <a:pt x="736" y="2084"/>
                  </a:lnTo>
                  <a:lnTo>
                    <a:pt x="656" y="2024"/>
                  </a:lnTo>
                  <a:lnTo>
                    <a:pt x="580" y="1957"/>
                  </a:lnTo>
                  <a:lnTo>
                    <a:pt x="512" y="1881"/>
                  </a:lnTo>
                  <a:lnTo>
                    <a:pt x="454" y="1802"/>
                  </a:lnTo>
                  <a:lnTo>
                    <a:pt x="402" y="1718"/>
                  </a:lnTo>
                  <a:lnTo>
                    <a:pt x="358" y="1626"/>
                  </a:lnTo>
                  <a:lnTo>
                    <a:pt x="322" y="1531"/>
                  </a:lnTo>
                  <a:lnTo>
                    <a:pt x="295" y="1432"/>
                  </a:lnTo>
                  <a:lnTo>
                    <a:pt x="279" y="1328"/>
                  </a:lnTo>
                  <a:lnTo>
                    <a:pt x="275" y="1221"/>
                  </a:lnTo>
                  <a:lnTo>
                    <a:pt x="279" y="1114"/>
                  </a:lnTo>
                  <a:lnTo>
                    <a:pt x="295" y="1009"/>
                  </a:lnTo>
                  <a:lnTo>
                    <a:pt x="322" y="910"/>
                  </a:lnTo>
                  <a:lnTo>
                    <a:pt x="358" y="815"/>
                  </a:lnTo>
                  <a:lnTo>
                    <a:pt x="402" y="723"/>
                  </a:lnTo>
                  <a:lnTo>
                    <a:pt x="454" y="635"/>
                  </a:lnTo>
                  <a:lnTo>
                    <a:pt x="512" y="557"/>
                  </a:lnTo>
                  <a:lnTo>
                    <a:pt x="580" y="481"/>
                  </a:lnTo>
                  <a:lnTo>
                    <a:pt x="656" y="413"/>
                  </a:lnTo>
                  <a:lnTo>
                    <a:pt x="736" y="353"/>
                  </a:lnTo>
                  <a:lnTo>
                    <a:pt x="823" y="302"/>
                  </a:lnTo>
                  <a:lnTo>
                    <a:pt x="914" y="258"/>
                  </a:lnTo>
                  <a:lnTo>
                    <a:pt x="1010" y="222"/>
                  </a:lnTo>
                  <a:lnTo>
                    <a:pt x="1113" y="195"/>
                  </a:lnTo>
                  <a:lnTo>
                    <a:pt x="1217" y="178"/>
                  </a:lnTo>
                  <a:lnTo>
                    <a:pt x="1324" y="174"/>
                  </a:lnTo>
                  <a:lnTo>
                    <a:pt x="1427" y="178"/>
                  </a:lnTo>
                  <a:lnTo>
                    <a:pt x="1530" y="195"/>
                  </a:lnTo>
                  <a:lnTo>
                    <a:pt x="1630" y="222"/>
                  </a:lnTo>
                  <a:lnTo>
                    <a:pt x="1726" y="258"/>
                  </a:lnTo>
                  <a:lnTo>
                    <a:pt x="1818" y="302"/>
                  </a:lnTo>
                  <a:lnTo>
                    <a:pt x="1901" y="353"/>
                  </a:lnTo>
                  <a:lnTo>
                    <a:pt x="1985" y="413"/>
                  </a:lnTo>
                  <a:lnTo>
                    <a:pt x="2055" y="481"/>
                  </a:lnTo>
                  <a:lnTo>
                    <a:pt x="2123" y="557"/>
                  </a:lnTo>
                  <a:lnTo>
                    <a:pt x="2183" y="635"/>
                  </a:lnTo>
                  <a:lnTo>
                    <a:pt x="2235" y="723"/>
                  </a:lnTo>
                  <a:lnTo>
                    <a:pt x="2278" y="815"/>
                  </a:lnTo>
                  <a:lnTo>
                    <a:pt x="2313" y="910"/>
                  </a:lnTo>
                  <a:lnTo>
                    <a:pt x="2342" y="1009"/>
                  </a:lnTo>
                  <a:lnTo>
                    <a:pt x="2358" y="1114"/>
                  </a:lnTo>
                  <a:lnTo>
                    <a:pt x="2362" y="1221"/>
                  </a:lnTo>
                  <a:lnTo>
                    <a:pt x="2358" y="1328"/>
                  </a:lnTo>
                  <a:lnTo>
                    <a:pt x="2342" y="1432"/>
                  </a:lnTo>
                  <a:lnTo>
                    <a:pt x="2313" y="1531"/>
                  </a:lnTo>
                  <a:lnTo>
                    <a:pt x="2278" y="1626"/>
                  </a:lnTo>
                  <a:lnTo>
                    <a:pt x="2235" y="1718"/>
                  </a:lnTo>
                  <a:lnTo>
                    <a:pt x="2183" y="1802"/>
                  </a:lnTo>
                  <a:lnTo>
                    <a:pt x="2123" y="1881"/>
                  </a:lnTo>
                  <a:lnTo>
                    <a:pt x="2055" y="1957"/>
                  </a:lnTo>
                  <a:lnTo>
                    <a:pt x="1985" y="2024"/>
                  </a:lnTo>
                  <a:lnTo>
                    <a:pt x="1901" y="2084"/>
                  </a:lnTo>
                  <a:lnTo>
                    <a:pt x="1818" y="2136"/>
                  </a:lnTo>
                  <a:lnTo>
                    <a:pt x="1726" y="2180"/>
                  </a:lnTo>
                  <a:lnTo>
                    <a:pt x="1630" y="2215"/>
                  </a:lnTo>
                  <a:lnTo>
                    <a:pt x="1530" y="2244"/>
                  </a:lnTo>
                  <a:lnTo>
                    <a:pt x="1427" y="2259"/>
                  </a:lnTo>
                  <a:lnTo>
                    <a:pt x="1324" y="2263"/>
                  </a:ln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2" name="Freeform 151">
              <a:extLst>
                <a:ext uri="{FF2B5EF4-FFF2-40B4-BE49-F238E27FC236}">
                  <a16:creationId xmlns:a16="http://schemas.microsoft.com/office/drawing/2014/main" id="{12FEC6CB-8BAB-4868-B5D4-47267E40F0DA}"/>
                </a:ext>
              </a:extLst>
            </p:cNvPr>
            <p:cNvSpPr>
              <a:spLocks/>
            </p:cNvSpPr>
            <p:nvPr userDrawn="1"/>
          </p:nvSpPr>
          <p:spPr bwMode="gray">
            <a:xfrm rot="4749582">
              <a:off x="3264" y="1801"/>
              <a:ext cx="548" cy="215"/>
            </a:xfrm>
            <a:custGeom>
              <a:avLst/>
              <a:gdLst>
                <a:gd name="T0" fmla="*/ 0 w 1731"/>
                <a:gd name="T1" fmla="*/ 1 h 344"/>
                <a:gd name="T2" fmla="*/ 0 w 1731"/>
                <a:gd name="T3" fmla="*/ 1 h 344"/>
                <a:gd name="T4" fmla="*/ 0 w 1731"/>
                <a:gd name="T5" fmla="*/ 1 h 344"/>
                <a:gd name="T6" fmla="*/ 0 w 1731"/>
                <a:gd name="T7" fmla="*/ 1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3" name="Freeform 152">
              <a:extLst>
                <a:ext uri="{FF2B5EF4-FFF2-40B4-BE49-F238E27FC236}">
                  <a16:creationId xmlns:a16="http://schemas.microsoft.com/office/drawing/2014/main" id="{041812EF-CA6B-41CD-B099-2EA4A61D5430}"/>
                </a:ext>
              </a:extLst>
            </p:cNvPr>
            <p:cNvSpPr>
              <a:spLocks/>
            </p:cNvSpPr>
            <p:nvPr userDrawn="1"/>
          </p:nvSpPr>
          <p:spPr bwMode="gray">
            <a:xfrm rot="16850418" flipH="1">
              <a:off x="3526" y="1852"/>
              <a:ext cx="542" cy="212"/>
            </a:xfrm>
            <a:custGeom>
              <a:avLst/>
              <a:gdLst>
                <a:gd name="T0" fmla="*/ 0 w 1731"/>
                <a:gd name="T1" fmla="*/ 1 h 344"/>
                <a:gd name="T2" fmla="*/ 0 w 1731"/>
                <a:gd name="T3" fmla="*/ 1 h 344"/>
                <a:gd name="T4" fmla="*/ 0 w 1731"/>
                <a:gd name="T5" fmla="*/ 1 h 344"/>
                <a:gd name="T6" fmla="*/ 0 w 1731"/>
                <a:gd name="T7" fmla="*/ 1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4" name="Freeform 153">
              <a:extLst>
                <a:ext uri="{FF2B5EF4-FFF2-40B4-BE49-F238E27FC236}">
                  <a16:creationId xmlns:a16="http://schemas.microsoft.com/office/drawing/2014/main" id="{B80BE034-F482-4607-8245-9119F71432E5}"/>
                </a:ext>
              </a:extLst>
            </p:cNvPr>
            <p:cNvSpPr>
              <a:spLocks/>
            </p:cNvSpPr>
            <p:nvPr userDrawn="1"/>
          </p:nvSpPr>
          <p:spPr bwMode="gray">
            <a:xfrm>
              <a:off x="3703" y="1808"/>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5" name="Freeform 154">
              <a:extLst>
                <a:ext uri="{FF2B5EF4-FFF2-40B4-BE49-F238E27FC236}">
                  <a16:creationId xmlns:a16="http://schemas.microsoft.com/office/drawing/2014/main" id="{999D0B57-4A7B-4F83-9436-84E93B343168}"/>
                </a:ext>
              </a:extLst>
            </p:cNvPr>
            <p:cNvSpPr>
              <a:spLocks/>
            </p:cNvSpPr>
            <p:nvPr userDrawn="1"/>
          </p:nvSpPr>
          <p:spPr bwMode="gray">
            <a:xfrm>
              <a:off x="3722" y="1751"/>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6" name="Freeform 155">
              <a:extLst>
                <a:ext uri="{FF2B5EF4-FFF2-40B4-BE49-F238E27FC236}">
                  <a16:creationId xmlns:a16="http://schemas.microsoft.com/office/drawing/2014/main" id="{61594345-5CB0-4C73-B7E4-448372B57309}"/>
                </a:ext>
              </a:extLst>
            </p:cNvPr>
            <p:cNvSpPr>
              <a:spLocks/>
            </p:cNvSpPr>
            <p:nvPr userDrawn="1"/>
          </p:nvSpPr>
          <p:spPr bwMode="gray">
            <a:xfrm>
              <a:off x="3697" y="1867"/>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7" name="Freeform 156">
              <a:extLst>
                <a:ext uri="{FF2B5EF4-FFF2-40B4-BE49-F238E27FC236}">
                  <a16:creationId xmlns:a16="http://schemas.microsoft.com/office/drawing/2014/main" id="{A8828C3E-5EF7-4C1F-86B1-E7D949A9B426}"/>
                </a:ext>
              </a:extLst>
            </p:cNvPr>
            <p:cNvSpPr>
              <a:spLocks/>
            </p:cNvSpPr>
            <p:nvPr userDrawn="1"/>
          </p:nvSpPr>
          <p:spPr bwMode="gray">
            <a:xfrm>
              <a:off x="3702" y="1896"/>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8" name="Freeform 157">
              <a:extLst>
                <a:ext uri="{FF2B5EF4-FFF2-40B4-BE49-F238E27FC236}">
                  <a16:creationId xmlns:a16="http://schemas.microsoft.com/office/drawing/2014/main" id="{208FC7C0-55E8-4348-9FF2-B589512B2700}"/>
                </a:ext>
              </a:extLst>
            </p:cNvPr>
            <p:cNvSpPr>
              <a:spLocks/>
            </p:cNvSpPr>
            <p:nvPr userDrawn="1"/>
          </p:nvSpPr>
          <p:spPr bwMode="gray">
            <a:xfrm>
              <a:off x="3700" y="1963"/>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69" name="Freeform 158">
              <a:extLst>
                <a:ext uri="{FF2B5EF4-FFF2-40B4-BE49-F238E27FC236}">
                  <a16:creationId xmlns:a16="http://schemas.microsoft.com/office/drawing/2014/main" id="{97D76EB3-AF1C-4B28-8A21-C93AB3BA12D6}"/>
                </a:ext>
              </a:extLst>
            </p:cNvPr>
            <p:cNvSpPr>
              <a:spLocks/>
            </p:cNvSpPr>
            <p:nvPr userDrawn="1"/>
          </p:nvSpPr>
          <p:spPr bwMode="gray">
            <a:xfrm>
              <a:off x="3711" y="2000"/>
              <a:ext cx="125" cy="34"/>
            </a:xfrm>
            <a:custGeom>
              <a:avLst/>
              <a:gdLst>
                <a:gd name="T0" fmla="*/ 0 w 133"/>
                <a:gd name="T1" fmla="*/ 32 h 34"/>
                <a:gd name="T2" fmla="*/ 85 w 133"/>
                <a:gd name="T3" fmla="*/ 30 h 34"/>
                <a:gd name="T4" fmla="*/ 4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0" name="Freeform 159">
              <a:extLst>
                <a:ext uri="{FF2B5EF4-FFF2-40B4-BE49-F238E27FC236}">
                  <a16:creationId xmlns:a16="http://schemas.microsoft.com/office/drawing/2014/main" id="{34281E6F-E81B-46CD-A4CD-B05A0539811F}"/>
                </a:ext>
              </a:extLst>
            </p:cNvPr>
            <p:cNvSpPr>
              <a:spLocks/>
            </p:cNvSpPr>
            <p:nvPr userDrawn="1"/>
          </p:nvSpPr>
          <p:spPr bwMode="gray">
            <a:xfrm>
              <a:off x="3498" y="1901"/>
              <a:ext cx="133" cy="40"/>
            </a:xfrm>
            <a:custGeom>
              <a:avLst/>
              <a:gdLst>
                <a:gd name="T0" fmla="*/ 0 w 133"/>
                <a:gd name="T1" fmla="*/ 78 h 34"/>
                <a:gd name="T2" fmla="*/ 122 w 133"/>
                <a:gd name="T3" fmla="*/ 75 h 34"/>
                <a:gd name="T4" fmla="*/ 68 w 133"/>
                <a:gd name="T5" fmla="*/ 21 h 34"/>
                <a:gd name="T6" fmla="*/ 0 w 133"/>
                <a:gd name="T7" fmla="*/ 78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1" name="Freeform 160">
              <a:extLst>
                <a:ext uri="{FF2B5EF4-FFF2-40B4-BE49-F238E27FC236}">
                  <a16:creationId xmlns:a16="http://schemas.microsoft.com/office/drawing/2014/main" id="{C16713A4-00D2-4908-8BD7-F260E6B4492C}"/>
                </a:ext>
              </a:extLst>
            </p:cNvPr>
            <p:cNvSpPr>
              <a:spLocks/>
            </p:cNvSpPr>
            <p:nvPr userDrawn="1"/>
          </p:nvSpPr>
          <p:spPr bwMode="gray">
            <a:xfrm>
              <a:off x="3498" y="1794"/>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2" name="Freeform 161">
              <a:extLst>
                <a:ext uri="{FF2B5EF4-FFF2-40B4-BE49-F238E27FC236}">
                  <a16:creationId xmlns:a16="http://schemas.microsoft.com/office/drawing/2014/main" id="{89DED12C-F0CD-4506-824A-3876E091D0DA}"/>
                </a:ext>
              </a:extLst>
            </p:cNvPr>
            <p:cNvSpPr>
              <a:spLocks/>
            </p:cNvSpPr>
            <p:nvPr userDrawn="1"/>
          </p:nvSpPr>
          <p:spPr bwMode="gray">
            <a:xfrm>
              <a:off x="3498" y="1904"/>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3" name="Freeform 162">
              <a:extLst>
                <a:ext uri="{FF2B5EF4-FFF2-40B4-BE49-F238E27FC236}">
                  <a16:creationId xmlns:a16="http://schemas.microsoft.com/office/drawing/2014/main" id="{ABFE61BA-1D91-4375-8E02-F23D50882AE4}"/>
                </a:ext>
              </a:extLst>
            </p:cNvPr>
            <p:cNvSpPr>
              <a:spLocks/>
            </p:cNvSpPr>
            <p:nvPr userDrawn="1"/>
          </p:nvSpPr>
          <p:spPr bwMode="gray">
            <a:xfrm>
              <a:off x="3505" y="1938"/>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4" name="Freeform 163">
              <a:extLst>
                <a:ext uri="{FF2B5EF4-FFF2-40B4-BE49-F238E27FC236}">
                  <a16:creationId xmlns:a16="http://schemas.microsoft.com/office/drawing/2014/main" id="{B51458AD-EC5B-40C6-956C-348EA0FF5105}"/>
                </a:ext>
              </a:extLst>
            </p:cNvPr>
            <p:cNvSpPr>
              <a:spLocks/>
            </p:cNvSpPr>
            <p:nvPr userDrawn="1"/>
          </p:nvSpPr>
          <p:spPr bwMode="gray">
            <a:xfrm>
              <a:off x="3488" y="2006"/>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75" name="Freeform 164">
              <a:extLst>
                <a:ext uri="{FF2B5EF4-FFF2-40B4-BE49-F238E27FC236}">
                  <a16:creationId xmlns:a16="http://schemas.microsoft.com/office/drawing/2014/main" id="{0DCFD04D-7474-4A48-B45B-322A0CD505CA}"/>
                </a:ext>
              </a:extLst>
            </p:cNvPr>
            <p:cNvSpPr>
              <a:spLocks/>
            </p:cNvSpPr>
            <p:nvPr userDrawn="1"/>
          </p:nvSpPr>
          <p:spPr bwMode="gray">
            <a:xfrm>
              <a:off x="3478" y="2068"/>
              <a:ext cx="133" cy="40"/>
            </a:xfrm>
            <a:custGeom>
              <a:avLst/>
              <a:gdLst>
                <a:gd name="T0" fmla="*/ 0 w 133"/>
                <a:gd name="T1" fmla="*/ 78 h 34"/>
                <a:gd name="T2" fmla="*/ 122 w 133"/>
                <a:gd name="T3" fmla="*/ 75 h 34"/>
                <a:gd name="T4" fmla="*/ 68 w 133"/>
                <a:gd name="T5" fmla="*/ 21 h 34"/>
                <a:gd name="T6" fmla="*/ 0 w 133"/>
                <a:gd name="T7" fmla="*/ 78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 name="Rectangle 3">
            <a:extLst>
              <a:ext uri="{FF2B5EF4-FFF2-40B4-BE49-F238E27FC236}">
                <a16:creationId xmlns:a16="http://schemas.microsoft.com/office/drawing/2014/main" id="{D2A04CF0-D545-4A45-AE83-9A2227AC6566}"/>
              </a:ext>
            </a:extLst>
          </p:cNvPr>
          <p:cNvSpPr>
            <a:spLocks noGrp="1" noChangeArrowheads="1"/>
          </p:cNvSpPr>
          <p:nvPr>
            <p:ph type="body" idx="1"/>
          </p:nvPr>
        </p:nvSpPr>
        <p:spPr bwMode="gray">
          <a:xfrm>
            <a:off x="457200" y="15240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2">
            <a:extLst>
              <a:ext uri="{FF2B5EF4-FFF2-40B4-BE49-F238E27FC236}">
                <a16:creationId xmlns:a16="http://schemas.microsoft.com/office/drawing/2014/main" id="{81B0C8EE-E50A-40D7-9005-B004EAA2CE69}"/>
              </a:ext>
            </a:extLst>
          </p:cNvPr>
          <p:cNvSpPr>
            <a:spLocks noGrp="1" noChangeArrowheads="1"/>
          </p:cNvSpPr>
          <p:nvPr>
            <p:ph type="title"/>
          </p:nvPr>
        </p:nvSpPr>
        <p:spPr bwMode="auto">
          <a:xfrm>
            <a:off x="914400" y="152400"/>
            <a:ext cx="77724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Tree>
  </p:cSld>
  <p:clrMap bg1="lt1" tx1="dk1" bg2="lt2" tx2="dk2" accent1="accent1" accent2="accent2" accent3="accent3" accent4="accent4" accent5="accent5" accent6="accent6" hlink="hlink" folHlink="folHlink"/>
  <p:sldLayoutIdLst>
    <p:sldLayoutId id="2147485855" r:id="rId1"/>
    <p:sldLayoutId id="2147485806" r:id="rId2"/>
    <p:sldLayoutId id="2147485807" r:id="rId3"/>
    <p:sldLayoutId id="2147485808" r:id="rId4"/>
    <p:sldLayoutId id="2147485809" r:id="rId5"/>
    <p:sldLayoutId id="2147485810" r:id="rId6"/>
    <p:sldLayoutId id="2147485811" r:id="rId7"/>
    <p:sldLayoutId id="2147485812" r:id="rId8"/>
    <p:sldLayoutId id="2147485813" r:id="rId9"/>
    <p:sldLayoutId id="2147485814" r:id="rId10"/>
    <p:sldLayoutId id="2147485815" r:id="rId11"/>
    <p:sldLayoutId id="2147485816" r:id="rId12"/>
    <p:sldLayoutId id="2147485817"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53"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9" presetClass="entr" presetSubtype="0" fill="hold" nodeType="withEffect">
                                  <p:stCondLst>
                                    <p:cond delay="0"/>
                                  </p:stCondLst>
                                  <p:childTnLst>
                                    <p:set>
                                      <p:cBhvr>
                                        <p:cTn id="36" dur="1" fill="hold">
                                          <p:stCondLst>
                                            <p:cond delay="0"/>
                                          </p:stCondLst>
                                        </p:cTn>
                                        <p:tgtEl>
                                          <p:spTgt spid="1133"/>
                                        </p:tgtEl>
                                        <p:attrNameLst>
                                          <p:attrName>style.visibility</p:attrName>
                                        </p:attrNameLst>
                                      </p:cBhvr>
                                      <p:to>
                                        <p:strVal val="visible"/>
                                      </p:to>
                                    </p:set>
                                    <p:animEffect transition="in" filter="dissolve">
                                      <p:cBhvr>
                                        <p:cTn id="37" dur="500"/>
                                        <p:tgtEl>
                                          <p:spTgt spid="1133"/>
                                        </p:tgtEl>
                                      </p:cBhvr>
                                    </p:animEffect>
                                  </p:childTnLst>
                                </p:cTn>
                              </p:par>
                              <p:par>
                                <p:cTn id="38" presetID="22" presetClass="entr" presetSubtype="4" fill="hold" grpId="0" nodeType="withEffect">
                                  <p:stCondLst>
                                    <p:cond delay="700"/>
                                  </p:stCondLst>
                                  <p:childTnLst>
                                    <p:set>
                                      <p:cBhvr>
                                        <p:cTn id="39" dur="1" fill="hold">
                                          <p:stCondLst>
                                            <p:cond delay="0"/>
                                          </p:stCondLst>
                                        </p:cTn>
                                        <p:tgtEl>
                                          <p:spTgt spid="1136"/>
                                        </p:tgtEl>
                                        <p:attrNameLst>
                                          <p:attrName>style.visibility</p:attrName>
                                        </p:attrNameLst>
                                      </p:cBhvr>
                                      <p:to>
                                        <p:strVal val="visible"/>
                                      </p:to>
                                    </p:set>
                                    <p:animEffect transition="in" filter="wipe(down)">
                                      <p:cBhvr>
                                        <p:cTn id="40" dur="500"/>
                                        <p:tgtEl>
                                          <p:spTgt spid="1136"/>
                                        </p:tgtEl>
                                      </p:cBhvr>
                                    </p:animEffect>
                                  </p:childTnLst>
                                </p:cTn>
                              </p:par>
                              <p:par>
                                <p:cTn id="41" presetID="53" presetClass="entr" presetSubtype="0" fill="hold" grpId="0" nodeType="withEffect">
                                  <p:stCondLst>
                                    <p:cond delay="1100"/>
                                  </p:stCondLst>
                                  <p:childTnLst>
                                    <p:set>
                                      <p:cBhvr>
                                        <p:cTn id="42" dur="1" fill="hold">
                                          <p:stCondLst>
                                            <p:cond delay="0"/>
                                          </p:stCondLst>
                                        </p:cTn>
                                        <p:tgtEl>
                                          <p:spTgt spid="1149"/>
                                        </p:tgtEl>
                                        <p:attrNameLst>
                                          <p:attrName>style.visibility</p:attrName>
                                        </p:attrNameLst>
                                      </p:cBhvr>
                                      <p:to>
                                        <p:strVal val="visible"/>
                                      </p:to>
                                    </p:set>
                                    <p:anim calcmode="lin" valueType="num">
                                      <p:cBhvr>
                                        <p:cTn id="43" dur="500" fill="hold"/>
                                        <p:tgtEl>
                                          <p:spTgt spid="1149"/>
                                        </p:tgtEl>
                                        <p:attrNameLst>
                                          <p:attrName>ppt_w</p:attrName>
                                        </p:attrNameLst>
                                      </p:cBhvr>
                                      <p:tavLst>
                                        <p:tav tm="0">
                                          <p:val>
                                            <p:fltVal val="0"/>
                                          </p:val>
                                        </p:tav>
                                        <p:tav tm="100000">
                                          <p:val>
                                            <p:strVal val="#ppt_w"/>
                                          </p:val>
                                        </p:tav>
                                      </p:tavLst>
                                    </p:anim>
                                    <p:anim calcmode="lin" valueType="num">
                                      <p:cBhvr>
                                        <p:cTn id="44" dur="500" fill="hold"/>
                                        <p:tgtEl>
                                          <p:spTgt spid="1149"/>
                                        </p:tgtEl>
                                        <p:attrNameLst>
                                          <p:attrName>ppt_h</p:attrName>
                                        </p:attrNameLst>
                                      </p:cBhvr>
                                      <p:tavLst>
                                        <p:tav tm="0">
                                          <p:val>
                                            <p:fltVal val="0"/>
                                          </p:val>
                                        </p:tav>
                                        <p:tav tm="100000">
                                          <p:val>
                                            <p:strVal val="#ppt_h"/>
                                          </p:val>
                                        </p:tav>
                                      </p:tavLst>
                                    </p:anim>
                                    <p:animEffect transition="in" filter="fade">
                                      <p:cBhvr>
                                        <p:cTn id="45" dur="500"/>
                                        <p:tgtEl>
                                          <p:spTgt spid="1149"/>
                                        </p:tgtEl>
                                      </p:cBhvr>
                                    </p:animEffect>
                                  </p:childTnLst>
                                </p:cTn>
                              </p:par>
                              <p:par>
                                <p:cTn id="46" presetID="22" presetClass="entr" presetSubtype="4" fill="hold" grpId="0" nodeType="withEffect">
                                  <p:stCondLst>
                                    <p:cond delay="1500"/>
                                  </p:stCondLst>
                                  <p:childTnLst>
                                    <p:set>
                                      <p:cBhvr>
                                        <p:cTn id="47" dur="1" fill="hold">
                                          <p:stCondLst>
                                            <p:cond delay="0"/>
                                          </p:stCondLst>
                                        </p:cTn>
                                        <p:tgtEl>
                                          <p:spTgt spid="1137"/>
                                        </p:tgtEl>
                                        <p:attrNameLst>
                                          <p:attrName>style.visibility</p:attrName>
                                        </p:attrNameLst>
                                      </p:cBhvr>
                                      <p:to>
                                        <p:strVal val="visible"/>
                                      </p:to>
                                    </p:set>
                                    <p:animEffect transition="in" filter="wipe(down)">
                                      <p:cBhvr>
                                        <p:cTn id="48" dur="500"/>
                                        <p:tgtEl>
                                          <p:spTgt spid="1137"/>
                                        </p:tgtEl>
                                      </p:cBhvr>
                                    </p:animEffect>
                                  </p:childTnLst>
                                </p:cTn>
                              </p:par>
                              <p:par>
                                <p:cTn id="49" presetID="53" presetClass="entr" presetSubtype="0" fill="hold" nodeType="withEffect">
                                  <p:stCondLst>
                                    <p:cond delay="210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Effect transition="in" filter="fade">
                                      <p:cBhvr>
                                        <p:cTn id="53" dur="500"/>
                                        <p:tgtEl>
                                          <p:spTgt spid="6"/>
                                        </p:tgtEl>
                                      </p:cBhvr>
                                    </p:animEffect>
                                  </p:childTnLst>
                                </p:cTn>
                              </p:par>
                              <p:par>
                                <p:cTn id="54" presetID="53" presetClass="entr" presetSubtype="0" fill="hold" nodeType="withEffect">
                                  <p:stCondLst>
                                    <p:cond delay="250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fltVal val="0"/>
                                          </p:val>
                                        </p:tav>
                                        <p:tav tm="100000">
                                          <p:val>
                                            <p:strVal val="#ppt_w"/>
                                          </p:val>
                                        </p:tav>
                                      </p:tavLst>
                                    </p:anim>
                                    <p:anim calcmode="lin" valueType="num">
                                      <p:cBhvr>
                                        <p:cTn id="57" dur="500" fill="hold"/>
                                        <p:tgtEl>
                                          <p:spTgt spid="7"/>
                                        </p:tgtEl>
                                        <p:attrNameLst>
                                          <p:attrName>ppt_h</p:attrName>
                                        </p:attrNameLst>
                                      </p:cBhvr>
                                      <p:tavLst>
                                        <p:tav tm="0">
                                          <p:val>
                                            <p:fltVal val="0"/>
                                          </p:val>
                                        </p:tav>
                                        <p:tav tm="100000">
                                          <p:val>
                                            <p:strVal val="#ppt_h"/>
                                          </p:val>
                                        </p:tav>
                                      </p:tavLst>
                                    </p:anim>
                                    <p:animEffect transition="in" filter="fade">
                                      <p:cBhvr>
                                        <p:cTn id="58" dur="500"/>
                                        <p:tgtEl>
                                          <p:spTgt spid="7"/>
                                        </p:tgtEl>
                                      </p:cBhvr>
                                    </p:animEffect>
                                  </p:childTnLst>
                                </p:cTn>
                              </p:par>
                              <p:par>
                                <p:cTn id="59" presetID="53" presetClass="entr" presetSubtype="0" fill="hold" nodeType="withEffect">
                                  <p:stCondLst>
                                    <p:cond delay="300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 grpId="0" animBg="1"/>
      <p:bldP spid="1137" grpId="0" animBg="1"/>
      <p:bldP spid="1149" grpId="0" animBg="1"/>
      <p:bldP spid="2" grpId="0" build="p">
        <p:tmplLst>
          <p:tmpl lvl="1">
            <p:tnLst>
              <p:par>
                <p:cTn presetID="42"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anim calcmode="lin" valueType="num">
                      <p:cBhvr>
                        <p:cTn dur="1000" fill="hold"/>
                        <p:tgtEl>
                          <p:spTgt spid="2"/>
                        </p:tgtEl>
                        <p:attrNameLst>
                          <p:attrName>ppt_x</p:attrName>
                        </p:attrNameLst>
                      </p:cBhvr>
                      <p:tavLst>
                        <p:tav tm="0">
                          <p:val>
                            <p:strVal val="#ppt_x"/>
                          </p:val>
                        </p:tav>
                        <p:tav tm="100000">
                          <p:val>
                            <p:strVal val="#ppt_x"/>
                          </p:val>
                        </p:tav>
                      </p:tavLst>
                    </p:anim>
                    <p:anim calcmode="lin" valueType="num">
                      <p:cBhvr>
                        <p:cTn dur="1000" fill="hold"/>
                        <p:tgtEl>
                          <p:spTgt spid="2"/>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anim calcmode="lin" valueType="num">
                      <p:cBhvr>
                        <p:cTn dur="1000" fill="hold"/>
                        <p:tgtEl>
                          <p:spTgt spid="2"/>
                        </p:tgtEl>
                        <p:attrNameLst>
                          <p:attrName>ppt_x</p:attrName>
                        </p:attrNameLst>
                      </p:cBhvr>
                      <p:tavLst>
                        <p:tav tm="0">
                          <p:val>
                            <p:strVal val="#ppt_x"/>
                          </p:val>
                        </p:tav>
                        <p:tav tm="100000">
                          <p:val>
                            <p:strVal val="#ppt_x"/>
                          </p:val>
                        </p:tav>
                      </p:tavLst>
                    </p:anim>
                    <p:anim calcmode="lin" valueType="num">
                      <p:cBhvr>
                        <p:cTn dur="1000" fill="hold"/>
                        <p:tgtEl>
                          <p:spTgt spid="2"/>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anim calcmode="lin" valueType="num">
                      <p:cBhvr>
                        <p:cTn dur="1000" fill="hold"/>
                        <p:tgtEl>
                          <p:spTgt spid="2"/>
                        </p:tgtEl>
                        <p:attrNameLst>
                          <p:attrName>ppt_x</p:attrName>
                        </p:attrNameLst>
                      </p:cBhvr>
                      <p:tavLst>
                        <p:tav tm="0">
                          <p:val>
                            <p:strVal val="#ppt_x"/>
                          </p:val>
                        </p:tav>
                        <p:tav tm="100000">
                          <p:val>
                            <p:strVal val="#ppt_x"/>
                          </p:val>
                        </p:tav>
                      </p:tavLst>
                    </p:anim>
                    <p:anim calcmode="lin" valueType="num">
                      <p:cBhvr>
                        <p:cTn dur="1000" fill="hold"/>
                        <p:tgtEl>
                          <p:spTgt spid="2"/>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anim calcmode="lin" valueType="num">
                      <p:cBhvr>
                        <p:cTn dur="1000" fill="hold"/>
                        <p:tgtEl>
                          <p:spTgt spid="2"/>
                        </p:tgtEl>
                        <p:attrNameLst>
                          <p:attrName>ppt_x</p:attrName>
                        </p:attrNameLst>
                      </p:cBhvr>
                      <p:tavLst>
                        <p:tav tm="0">
                          <p:val>
                            <p:strVal val="#ppt_x"/>
                          </p:val>
                        </p:tav>
                        <p:tav tm="100000">
                          <p:val>
                            <p:strVal val="#ppt_x"/>
                          </p:val>
                        </p:tav>
                      </p:tavLst>
                    </p:anim>
                    <p:anim calcmode="lin" valueType="num">
                      <p:cBhvr>
                        <p:cTn dur="1000" fill="hold"/>
                        <p:tgtEl>
                          <p:spTgt spid="2"/>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anim calcmode="lin" valueType="num">
                      <p:cBhvr>
                        <p:cTn dur="1000" fill="hold"/>
                        <p:tgtEl>
                          <p:spTgt spid="2"/>
                        </p:tgtEl>
                        <p:attrNameLst>
                          <p:attrName>ppt_x</p:attrName>
                        </p:attrNameLst>
                      </p:cBhvr>
                      <p:tavLst>
                        <p:tav tm="0">
                          <p:val>
                            <p:strVal val="#ppt_x"/>
                          </p:val>
                        </p:tav>
                        <p:tav tm="100000">
                          <p:val>
                            <p:strVal val="#ppt_x"/>
                          </p:val>
                        </p:tav>
                      </p:tavLst>
                    </p:anim>
                    <p:anim calcmode="lin" valueType="num">
                      <p:cBhvr>
                        <p:cTn dur="1000" fill="hold"/>
                        <p:tgtEl>
                          <p:spTgt spid="2"/>
                        </p:tgtEl>
                        <p:attrNameLst>
                          <p:attrName>ppt_y</p:attrName>
                        </p:attrNameLst>
                      </p:cBhvr>
                      <p:tavLst>
                        <p:tav tm="0">
                          <p:val>
                            <p:strVal val="#ppt_y+.1"/>
                          </p:val>
                        </p:tav>
                        <p:tav tm="100000">
                          <p:val>
                            <p:strVal val="#ppt_y"/>
                          </p:val>
                        </p:tav>
                      </p:tavLst>
                    </p:anim>
                  </p:childTnLst>
                </p:cTn>
              </p:par>
            </p:tnLst>
          </p:tmpl>
        </p:tmplLst>
      </p:bldP>
    </p:bldLst>
  </p:timing>
  <p:hf sldNum="0" hdr="0" dt="0"/>
  <p:txStyles>
    <p:titleStyle>
      <a:lvl1pPr algn="l" rtl="0" eaLnBrk="0" fontAlgn="base" hangingPunct="0">
        <a:spcBef>
          <a:spcPct val="0"/>
        </a:spcBef>
        <a:spcAft>
          <a:spcPct val="0"/>
        </a:spcAft>
        <a:defRPr sz="4000" b="1">
          <a:solidFill>
            <a:srgbClr val="FFFFFF"/>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2pPr>
      <a:lvl3pPr algn="l" rtl="0" eaLnBrk="0" fontAlgn="base" hangingPunct="0">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3pPr>
      <a:lvl4pPr algn="l" rtl="0" eaLnBrk="0" fontAlgn="base" hangingPunct="0">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4pPr>
      <a:lvl5pPr algn="l" rtl="0" eaLnBrk="0" fontAlgn="base" hangingPunct="0">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5pPr>
      <a:lvl6pPr marL="457200" algn="l" rtl="0" fontAlgn="base">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6pPr>
      <a:lvl7pPr marL="914400" algn="l" rtl="0" fontAlgn="base">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7pPr>
      <a:lvl8pPr marL="1371600" algn="l" rtl="0" fontAlgn="base">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8pPr>
      <a:lvl9pPr marL="1828800" algn="l" rtl="0" fontAlgn="base">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9pPr>
    </p:titleStyle>
    <p:bodyStyle>
      <a:lvl1pPr marL="342900" indent="-342900" algn="l" rtl="0" eaLnBrk="0" fontAlgn="base" hangingPunct="0">
        <a:spcBef>
          <a:spcPct val="20000"/>
        </a:spcBef>
        <a:spcAft>
          <a:spcPct val="0"/>
        </a:spcAft>
        <a:buClr>
          <a:schemeClr val="accent1"/>
        </a:buClr>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hyperlink" Target="http://www.shui5.cn/article/search_f9/$C8$B7$C8$CF_1_0_1.html"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chinaacc.com/new/63/67/88/2007/3/wa060911316191370021122-0.htm" TargetMode="External"/><Relationship Id="rId1" Type="http://schemas.openxmlformats.org/officeDocument/2006/relationships/slideLayout" Target="../slideLayouts/slideLayout42.xml"/></Relationships>
</file>

<file path=ppt/slides/_rels/slide8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www.shui5.cn/article/search_be/$D6$A4$C3$F7_1_0_1.html" TargetMode="Externa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26321A-8947-411B-811D-A25765FD00EF}"/>
              </a:ext>
            </a:extLst>
          </p:cNvPr>
          <p:cNvSpPr>
            <a:spLocks noGrp="1"/>
          </p:cNvSpPr>
          <p:nvPr>
            <p:ph type="ctrTitle" sz="quarter"/>
          </p:nvPr>
        </p:nvSpPr>
        <p:spPr/>
        <p:txBody>
          <a:bodyPr/>
          <a:lstStyle/>
          <a:p>
            <a:pPr>
              <a:defRPr/>
            </a:pPr>
            <a:r>
              <a:rPr lang="zh-CN" altLang="en-US" sz="4800" dirty="0">
                <a:solidFill>
                  <a:schemeClr val="tx1"/>
                </a:solidFill>
                <a:effectLst>
                  <a:outerShdw blurRad="38100" dist="38100" dir="2700000" algn="tl">
                    <a:srgbClr val="C0C0C0"/>
                  </a:outerShdw>
                </a:effectLst>
                <a:ea typeface="宋体" pitchFamily="2" charset="-122"/>
              </a:rPr>
              <a:t>企业所得税知识模块三：</a:t>
            </a:r>
            <a:br>
              <a:rPr lang="en-US" altLang="zh-CN" sz="4800" dirty="0">
                <a:solidFill>
                  <a:srgbClr val="FF0000"/>
                </a:solidFill>
                <a:effectLst>
                  <a:outerShdw blurRad="38100" dist="38100" dir="2700000" algn="tl">
                    <a:srgbClr val="C0C0C0"/>
                  </a:outerShdw>
                </a:effectLst>
                <a:ea typeface="宋体" pitchFamily="2" charset="-122"/>
              </a:rPr>
            </a:br>
            <a:r>
              <a:rPr lang="zh-CN" altLang="en-US" sz="4400" dirty="0">
                <a:solidFill>
                  <a:srgbClr val="FF0000"/>
                </a:solidFill>
                <a:effectLst>
                  <a:outerShdw blurRad="38100" dist="38100" dir="2700000" algn="tl">
                    <a:srgbClr val="C0C0C0"/>
                  </a:outerShdw>
                </a:effectLst>
                <a:latin typeface="黑体" pitchFamily="49" charset="-122"/>
                <a:ea typeface="黑体" pitchFamily="49" charset="-122"/>
              </a:rPr>
              <a:t>亏损的弥补与资产的税务处理</a:t>
            </a:r>
          </a:p>
        </p:txBody>
      </p:sp>
      <p:sp>
        <p:nvSpPr>
          <p:cNvPr id="46083" name="页脚占位符 3">
            <a:extLst>
              <a:ext uri="{FF2B5EF4-FFF2-40B4-BE49-F238E27FC236}">
                <a16:creationId xmlns:a16="http://schemas.microsoft.com/office/drawing/2014/main" id="{FE39ECE5-909E-41F1-BA6F-D7CBAE3C2EFA}"/>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FFFFF"/>
                </a:solidFill>
              </a:rPr>
              <a:t>www.themegallery.com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a:extLst>
              <a:ext uri="{FF2B5EF4-FFF2-40B4-BE49-F238E27FC236}">
                <a16:creationId xmlns:a16="http://schemas.microsoft.com/office/drawing/2014/main" id="{0FF5A761-A6DC-4AB9-A7BC-C7F0E7936C2D}"/>
              </a:ext>
            </a:extLst>
          </p:cNvPr>
          <p:cNvSpPr>
            <a:spLocks noGrp="1"/>
          </p:cNvSpPr>
          <p:nvPr>
            <p:ph type="body" idx="4294967295"/>
          </p:nvPr>
        </p:nvSpPr>
        <p:spPr>
          <a:xfrm>
            <a:off x="250825" y="908050"/>
            <a:ext cx="8435975" cy="5378450"/>
          </a:xfrm>
        </p:spPr>
        <p:txBody>
          <a:bodyPr/>
          <a:lstStyle/>
          <a:p>
            <a:pPr eaLnBrk="1" hangingPunct="1">
              <a:lnSpc>
                <a:spcPct val="80000"/>
              </a:lnSpc>
              <a:defRPr/>
            </a:pPr>
            <a:r>
              <a:rPr lang="zh-CN" altLang="en-US" b="1" dirty="0">
                <a:solidFill>
                  <a:srgbClr val="FF0000"/>
                </a:solidFill>
                <a:effectLst>
                  <a:outerShdw blurRad="38100" dist="38100" dir="2700000" algn="tl">
                    <a:srgbClr val="000000">
                      <a:alpha val="43137"/>
                    </a:srgbClr>
                  </a:outerShdw>
                </a:effectLst>
              </a:rPr>
              <a:t>（三）境外应税所得弥补境内亏损的处理</a:t>
            </a:r>
            <a:endParaRPr lang="en-US" altLang="zh-CN" b="1" dirty="0">
              <a:solidFill>
                <a:srgbClr val="FF0000"/>
              </a:solidFill>
              <a:effectLst>
                <a:outerShdw blurRad="38100" dist="38100" dir="2700000" algn="tl">
                  <a:srgbClr val="000000">
                    <a:alpha val="43137"/>
                  </a:srgbClr>
                </a:outerShdw>
              </a:effectLst>
            </a:endParaRPr>
          </a:p>
          <a:p>
            <a:pPr eaLnBrk="1" hangingPunct="1">
              <a:lnSpc>
                <a:spcPct val="80000"/>
              </a:lnSpc>
              <a:defRPr/>
            </a:pPr>
            <a:endParaRPr lang="zh-CN" altLang="en-US" b="1" dirty="0">
              <a:solidFill>
                <a:srgbClr val="FF0000"/>
              </a:solidFill>
              <a:effectLst>
                <a:outerShdw blurRad="38100" dist="38100" dir="2700000" algn="tl">
                  <a:srgbClr val="000000">
                    <a:alpha val="43137"/>
                  </a:srgbClr>
                </a:outerShdw>
              </a:effectLst>
            </a:endParaRPr>
          </a:p>
          <a:p>
            <a:pPr eaLnBrk="1" hangingPunct="1">
              <a:lnSpc>
                <a:spcPts val="4000"/>
              </a:lnSpc>
              <a:defRPr/>
            </a:pPr>
            <a:r>
              <a:rPr lang="zh-CN" altLang="en-US" sz="2000" b="1" dirty="0"/>
              <a:t>  </a:t>
            </a:r>
            <a:r>
              <a:rPr lang="zh-CN" altLang="en-US" sz="2800" b="1" dirty="0"/>
              <a:t>       </a:t>
            </a:r>
            <a:r>
              <a:rPr lang="zh-CN" altLang="en-US" b="1" dirty="0">
                <a:latin typeface="楷体" pitchFamily="49" charset="-122"/>
                <a:ea typeface="楷体" pitchFamily="49" charset="-122"/>
              </a:rPr>
              <a:t>纳税人在计算缴纳企业所得税时，其</a:t>
            </a:r>
            <a:r>
              <a:rPr lang="zh-CN" altLang="en-US" b="1" dirty="0">
                <a:solidFill>
                  <a:srgbClr val="FF0000"/>
                </a:solidFill>
                <a:latin typeface="楷体" pitchFamily="49" charset="-122"/>
                <a:ea typeface="楷体" pitchFamily="49" charset="-122"/>
              </a:rPr>
              <a:t>境外营业机构的盈利可以弥补境内营业机构的亏损</a:t>
            </a:r>
            <a:r>
              <a:rPr lang="zh-CN" altLang="en-US" b="1" dirty="0">
                <a:latin typeface="楷体" pitchFamily="49" charset="-122"/>
                <a:ea typeface="楷体" pitchFamily="49" charset="-122"/>
              </a:rPr>
              <a:t>，但用于弥补境内亏损的部分最大不得超过企业当年的全部境外应纳税所得。</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a:extLst>
              <a:ext uri="{FF2B5EF4-FFF2-40B4-BE49-F238E27FC236}">
                <a16:creationId xmlns:a16="http://schemas.microsoft.com/office/drawing/2014/main" id="{C86191AD-BD45-4AE4-A1DA-2BADFD74F0FD}"/>
              </a:ext>
            </a:extLst>
          </p:cNvPr>
          <p:cNvSpPr>
            <a:spLocks noGrp="1"/>
          </p:cNvSpPr>
          <p:nvPr>
            <p:ph type="body" idx="4294967295"/>
          </p:nvPr>
        </p:nvSpPr>
        <p:spPr>
          <a:xfrm>
            <a:off x="457200" y="692150"/>
            <a:ext cx="8229600" cy="5594350"/>
          </a:xfrm>
        </p:spPr>
        <p:txBody>
          <a:bodyPr/>
          <a:lstStyle/>
          <a:p>
            <a:pPr eaLnBrk="1" hangingPunct="1">
              <a:defRPr/>
            </a:pPr>
            <a:r>
              <a:rPr lang="zh-CN" altLang="en-US" b="1" dirty="0">
                <a:solidFill>
                  <a:srgbClr val="FF0000"/>
                </a:solidFill>
                <a:effectLst>
                  <a:outerShdw blurRad="38100" dist="38100" dir="2700000" algn="tl">
                    <a:srgbClr val="000000">
                      <a:alpha val="43137"/>
                    </a:srgbClr>
                  </a:outerShdw>
                </a:effectLst>
                <a:latin typeface="+mn-ea"/>
              </a:rPr>
              <a:t>（四）核定征收企业弥补以前年度亏损的处理</a:t>
            </a:r>
            <a:r>
              <a:rPr lang="zh-CN" altLang="en-US" dirty="0">
                <a:solidFill>
                  <a:srgbClr val="FF0000"/>
                </a:solidFill>
                <a:effectLst>
                  <a:outerShdw blurRad="38100" dist="38100" dir="2700000" algn="tl">
                    <a:srgbClr val="000000">
                      <a:alpha val="43137"/>
                    </a:srgbClr>
                  </a:outerShdw>
                </a:effectLst>
                <a:latin typeface="+mn-ea"/>
              </a:rPr>
              <a:t> </a:t>
            </a:r>
          </a:p>
          <a:p>
            <a:pPr eaLnBrk="1" hangingPunct="1">
              <a:defRPr/>
            </a:pPr>
            <a:r>
              <a:rPr lang="zh-CN" altLang="en-US" dirty="0">
                <a:latin typeface="楷体" pitchFamily="49" charset="-122"/>
                <a:ea typeface="楷体" pitchFamily="49" charset="-122"/>
              </a:rPr>
              <a:t>实行核定征收方式缴纳企业所得税的，一般是不设账或难以准确进行财务核算的企业。因此，采取核定征收企业所得税的企业，</a:t>
            </a:r>
            <a:r>
              <a:rPr lang="zh-CN" altLang="en-US" b="1" dirty="0">
                <a:solidFill>
                  <a:srgbClr val="FF0000"/>
                </a:solidFill>
                <a:latin typeface="楷体" pitchFamily="49" charset="-122"/>
                <a:ea typeface="楷体" pitchFamily="49" charset="-122"/>
              </a:rPr>
              <a:t>在采取核定征收年度不能弥补以前年度亏损</a:t>
            </a:r>
            <a:r>
              <a:rPr lang="zh-CN" altLang="en-US" dirty="0">
                <a:latin typeface="楷体" pitchFamily="49" charset="-122"/>
                <a:ea typeface="楷体" pitchFamily="49" charset="-122"/>
              </a:rPr>
              <a:t>。如果上年属于查账征收，是新认定为核定征收企业，则汇算清缴仍然可以弥补亏损。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a:extLst>
              <a:ext uri="{FF2B5EF4-FFF2-40B4-BE49-F238E27FC236}">
                <a16:creationId xmlns:a16="http://schemas.microsoft.com/office/drawing/2014/main" id="{9B046986-6B5A-4B59-A6BF-675BD6E67D1E}"/>
              </a:ext>
            </a:extLst>
          </p:cNvPr>
          <p:cNvSpPr>
            <a:spLocks noGrp="1"/>
          </p:cNvSpPr>
          <p:nvPr>
            <p:ph type="body" idx="4294967295"/>
          </p:nvPr>
        </p:nvSpPr>
        <p:spPr>
          <a:xfrm>
            <a:off x="457200" y="1412875"/>
            <a:ext cx="8229600" cy="4873625"/>
          </a:xfrm>
        </p:spPr>
        <p:txBody>
          <a:bodyPr/>
          <a:lstStyle/>
          <a:p>
            <a:pPr eaLnBrk="1" hangingPunct="1">
              <a:defRPr/>
            </a:pPr>
            <a:r>
              <a:rPr lang="zh-CN" altLang="en-US" dirty="0">
                <a:solidFill>
                  <a:srgbClr val="FF0000"/>
                </a:solidFill>
                <a:effectLst>
                  <a:outerShdw blurRad="38100" dist="38100" dir="2700000" algn="tl">
                    <a:srgbClr val="000000">
                      <a:alpha val="43137"/>
                    </a:srgbClr>
                  </a:outerShdw>
                </a:effectLst>
              </a:rPr>
              <a:t>（五）</a:t>
            </a:r>
            <a:r>
              <a:rPr lang="zh-CN" altLang="en-US" b="1" dirty="0">
                <a:solidFill>
                  <a:srgbClr val="FF0000"/>
                </a:solidFill>
                <a:effectLst>
                  <a:outerShdw blurRad="38100" dist="38100" dir="2700000" algn="tl">
                    <a:srgbClr val="000000">
                      <a:alpha val="43137"/>
                    </a:srgbClr>
                  </a:outerShdw>
                </a:effectLst>
              </a:rPr>
              <a:t>企业筹办期间</a:t>
            </a:r>
            <a:r>
              <a:rPr lang="zh-CN" altLang="en-US" b="1" dirty="0"/>
              <a:t>不计算亏损年度，</a:t>
            </a:r>
            <a:r>
              <a:rPr lang="zh-CN" altLang="en-US" b="1" dirty="0">
                <a:solidFill>
                  <a:srgbClr val="FF0000"/>
                </a:solidFill>
              </a:rPr>
              <a:t>开始生产经营</a:t>
            </a:r>
            <a:r>
              <a:rPr lang="zh-CN" altLang="en-US" b="1" dirty="0"/>
              <a:t>的年度，为开始计算企业损益的年度；筹办期的开办费支出，不得计算为当期亏损，可在开始生产经营之日的当年一次性扣除，也可按长期待摊费用处理，方法一经选定不得改变。</a:t>
            </a:r>
            <a:br>
              <a:rPr lang="zh-CN" altLang="en-US" b="1" dirty="0"/>
            </a:br>
            <a:br>
              <a:rPr lang="zh-CN" altLang="en-US" b="1" dirty="0"/>
            </a:br>
            <a:endParaRPr lang="zh-CN" alt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a:extLst>
              <a:ext uri="{FF2B5EF4-FFF2-40B4-BE49-F238E27FC236}">
                <a16:creationId xmlns:a16="http://schemas.microsoft.com/office/drawing/2014/main" id="{BD191BF7-6022-4BA3-B1ED-507BAE49A6A2}"/>
              </a:ext>
            </a:extLst>
          </p:cNvPr>
          <p:cNvSpPr>
            <a:spLocks noGrp="1"/>
          </p:cNvSpPr>
          <p:nvPr>
            <p:ph type="body" idx="4294967295"/>
          </p:nvPr>
        </p:nvSpPr>
        <p:spPr>
          <a:xfrm>
            <a:off x="457200" y="1125538"/>
            <a:ext cx="8229600" cy="5160962"/>
          </a:xfrm>
        </p:spPr>
        <p:txBody>
          <a:bodyPr/>
          <a:lstStyle/>
          <a:p>
            <a:pPr eaLnBrk="1" hangingPunct="1">
              <a:lnSpc>
                <a:spcPct val="80000"/>
              </a:lnSpc>
              <a:defRPr/>
            </a:pPr>
            <a:r>
              <a:rPr lang="zh-CN" altLang="en-US" b="1" dirty="0">
                <a:solidFill>
                  <a:srgbClr val="FF0000"/>
                </a:solidFill>
                <a:effectLst>
                  <a:outerShdw blurRad="38100" dist="38100" dir="2700000" algn="tl">
                    <a:srgbClr val="000000">
                      <a:alpha val="43137"/>
                    </a:srgbClr>
                  </a:outerShdw>
                </a:effectLst>
              </a:rPr>
              <a:t>（六）企业重组原有亏损弥补的处理</a:t>
            </a:r>
          </a:p>
          <a:p>
            <a:pPr eaLnBrk="1" hangingPunct="1">
              <a:lnSpc>
                <a:spcPct val="150000"/>
              </a:lnSpc>
              <a:defRPr/>
            </a:pPr>
            <a:r>
              <a:rPr lang="zh-CN" altLang="en-US" sz="2800" b="1" dirty="0">
                <a:latin typeface="楷体" pitchFamily="49" charset="-122"/>
                <a:ea typeface="楷体" pitchFamily="49" charset="-122"/>
              </a:rPr>
              <a:t>企业重组，是指企业在日常经营活动以外发生的法律结构或经济结构重大改变的交易，包括企业</a:t>
            </a:r>
            <a:r>
              <a:rPr lang="zh-CN" altLang="en-US" sz="2800" b="1" dirty="0">
                <a:solidFill>
                  <a:srgbClr val="FF0000"/>
                </a:solidFill>
                <a:latin typeface="楷体" pitchFamily="49" charset="-122"/>
                <a:ea typeface="楷体" pitchFamily="49" charset="-122"/>
              </a:rPr>
              <a:t>法律形式改变</a:t>
            </a:r>
            <a:r>
              <a:rPr lang="zh-CN" altLang="en-US" sz="2800" b="1" dirty="0">
                <a:latin typeface="楷体" pitchFamily="49" charset="-122"/>
                <a:ea typeface="楷体" pitchFamily="49" charset="-122"/>
              </a:rPr>
              <a:t>、</a:t>
            </a:r>
            <a:r>
              <a:rPr lang="zh-CN" altLang="en-US" sz="2800" b="1" dirty="0">
                <a:solidFill>
                  <a:srgbClr val="FF0000"/>
                </a:solidFill>
                <a:latin typeface="楷体" pitchFamily="49" charset="-122"/>
                <a:ea typeface="楷体" pitchFamily="49" charset="-122"/>
              </a:rPr>
              <a:t>债务重组</a:t>
            </a:r>
            <a:r>
              <a:rPr lang="zh-CN" altLang="en-US" sz="2800" b="1" dirty="0">
                <a:latin typeface="楷体" pitchFamily="49" charset="-122"/>
                <a:ea typeface="楷体" pitchFamily="49" charset="-122"/>
              </a:rPr>
              <a:t>、</a:t>
            </a:r>
            <a:r>
              <a:rPr lang="zh-CN" altLang="en-US" sz="2800" b="1" dirty="0">
                <a:solidFill>
                  <a:srgbClr val="FF0000"/>
                </a:solidFill>
                <a:latin typeface="楷体" pitchFamily="49" charset="-122"/>
                <a:ea typeface="楷体" pitchFamily="49" charset="-122"/>
              </a:rPr>
              <a:t>股权收购</a:t>
            </a:r>
            <a:r>
              <a:rPr lang="zh-CN" altLang="en-US" sz="2800" b="1" dirty="0">
                <a:latin typeface="楷体" pitchFamily="49" charset="-122"/>
                <a:ea typeface="楷体" pitchFamily="49" charset="-122"/>
              </a:rPr>
              <a:t>、</a:t>
            </a:r>
            <a:r>
              <a:rPr lang="zh-CN" altLang="en-US" sz="2800" b="1" dirty="0">
                <a:solidFill>
                  <a:srgbClr val="FF0000"/>
                </a:solidFill>
                <a:latin typeface="楷体" pitchFamily="49" charset="-122"/>
                <a:ea typeface="楷体" pitchFamily="49" charset="-122"/>
              </a:rPr>
              <a:t>资产收购</a:t>
            </a:r>
            <a:r>
              <a:rPr lang="zh-CN" altLang="en-US" sz="2800" b="1" dirty="0">
                <a:latin typeface="楷体" pitchFamily="49" charset="-122"/>
                <a:ea typeface="楷体" pitchFamily="49" charset="-122"/>
              </a:rPr>
              <a:t>、</a:t>
            </a:r>
            <a:r>
              <a:rPr lang="zh-CN" altLang="en-US" sz="2800" b="1" dirty="0">
                <a:solidFill>
                  <a:srgbClr val="FF0000"/>
                </a:solidFill>
                <a:latin typeface="楷体" pitchFamily="49" charset="-122"/>
                <a:ea typeface="楷体" pitchFamily="49" charset="-122"/>
              </a:rPr>
              <a:t>合并</a:t>
            </a:r>
            <a:r>
              <a:rPr lang="zh-CN" altLang="en-US" sz="2800" b="1" dirty="0">
                <a:latin typeface="楷体" pitchFamily="49" charset="-122"/>
                <a:ea typeface="楷体" pitchFamily="49" charset="-122"/>
              </a:rPr>
              <a:t>、</a:t>
            </a:r>
            <a:r>
              <a:rPr lang="zh-CN" altLang="en-US" sz="2800" b="1" dirty="0">
                <a:solidFill>
                  <a:srgbClr val="FF0000"/>
                </a:solidFill>
                <a:latin typeface="楷体" pitchFamily="49" charset="-122"/>
                <a:ea typeface="楷体" pitchFamily="49" charset="-122"/>
              </a:rPr>
              <a:t>分立</a:t>
            </a:r>
            <a:r>
              <a:rPr lang="zh-CN" altLang="en-US" sz="2800" b="1" dirty="0">
                <a:latin typeface="楷体" pitchFamily="49" charset="-122"/>
                <a:ea typeface="楷体" pitchFamily="49" charset="-122"/>
              </a:rPr>
              <a:t>等。</a:t>
            </a:r>
          </a:p>
          <a:p>
            <a:pPr eaLnBrk="1" hangingPunct="1">
              <a:lnSpc>
                <a:spcPct val="150000"/>
              </a:lnSpc>
              <a:defRPr/>
            </a:pPr>
            <a:r>
              <a:rPr lang="zh-CN" altLang="en-US" sz="2400" b="1" dirty="0">
                <a:solidFill>
                  <a:srgbClr val="3333CC"/>
                </a:solidFill>
                <a:latin typeface="仿宋" pitchFamily="49" charset="-122"/>
                <a:ea typeface="仿宋" pitchFamily="49" charset="-122"/>
              </a:rPr>
              <a:t>被合并企业的亏损不得在合并企业结转弥补。</a:t>
            </a:r>
            <a:endParaRPr lang="zh-CN" altLang="en-US" sz="2400" b="1" dirty="0">
              <a:latin typeface="仿宋" pitchFamily="49" charset="-122"/>
              <a:ea typeface="仿宋" pitchFamily="49" charset="-122"/>
            </a:endParaRPr>
          </a:p>
          <a:p>
            <a:pPr eaLnBrk="1" hangingPunct="1">
              <a:lnSpc>
                <a:spcPct val="150000"/>
              </a:lnSpc>
              <a:defRPr/>
            </a:pPr>
            <a:r>
              <a:rPr lang="zh-CN" altLang="en-US" sz="2400" b="1" dirty="0">
                <a:solidFill>
                  <a:srgbClr val="3333CC"/>
                </a:solidFill>
                <a:latin typeface="仿宋" pitchFamily="49" charset="-122"/>
                <a:ea typeface="仿宋" pitchFamily="49" charset="-122"/>
              </a:rPr>
              <a:t>企业分立相关企业的亏损不得相互结转弥补。</a:t>
            </a:r>
          </a:p>
          <a:p>
            <a:pPr eaLnBrk="1" hangingPunct="1">
              <a:lnSpc>
                <a:spcPct val="80000"/>
              </a:lnSpc>
              <a:defRPr/>
            </a:pPr>
            <a:endParaRPr lang="zh-CN" alt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a:extLst>
              <a:ext uri="{FF2B5EF4-FFF2-40B4-BE49-F238E27FC236}">
                <a16:creationId xmlns:a16="http://schemas.microsoft.com/office/drawing/2014/main" id="{BE9DE920-EEE1-4B86-9D64-3926D80724E0}"/>
              </a:ext>
            </a:extLst>
          </p:cNvPr>
          <p:cNvSpPr>
            <a:spLocks noGrp="1"/>
          </p:cNvSpPr>
          <p:nvPr>
            <p:ph type="body" idx="4294967295"/>
          </p:nvPr>
        </p:nvSpPr>
        <p:spPr>
          <a:xfrm>
            <a:off x="457200" y="620713"/>
            <a:ext cx="8229600" cy="5665787"/>
          </a:xfrm>
        </p:spPr>
        <p:txBody>
          <a:bodyPr/>
          <a:lstStyle/>
          <a:p>
            <a:pPr eaLnBrk="1" hangingPunct="1">
              <a:lnSpc>
                <a:spcPct val="90000"/>
              </a:lnSpc>
              <a:defRPr/>
            </a:pPr>
            <a:r>
              <a:rPr lang="zh-CN" altLang="en-US" dirty="0">
                <a:solidFill>
                  <a:srgbClr val="FF0000"/>
                </a:solidFill>
                <a:effectLst>
                  <a:outerShdw blurRad="38100" dist="38100" dir="2700000" algn="tl">
                    <a:srgbClr val="000000">
                      <a:alpha val="43137"/>
                    </a:srgbClr>
                  </a:outerShdw>
                </a:effectLst>
              </a:rPr>
              <a:t>（七）</a:t>
            </a:r>
            <a:r>
              <a:rPr lang="zh-CN" altLang="en-US" b="1" dirty="0">
                <a:solidFill>
                  <a:srgbClr val="FF0000"/>
                </a:solidFill>
                <a:effectLst>
                  <a:outerShdw blurRad="38100" dist="38100" dir="2700000" algn="tl">
                    <a:srgbClr val="000000">
                      <a:alpha val="43137"/>
                    </a:srgbClr>
                  </a:outerShdw>
                </a:effectLst>
              </a:rPr>
              <a:t>查补所得额弥补亏损的处理</a:t>
            </a:r>
          </a:p>
          <a:p>
            <a:pPr eaLnBrk="1" hangingPunct="1">
              <a:lnSpc>
                <a:spcPct val="90000"/>
              </a:lnSpc>
              <a:defRPr/>
            </a:pPr>
            <a:r>
              <a:rPr lang="zh-CN" altLang="en-US" sz="2400" b="1" dirty="0"/>
              <a:t>    </a:t>
            </a:r>
            <a:r>
              <a:rPr lang="en-US" altLang="zh-CN" sz="2800" b="1" dirty="0">
                <a:latin typeface="楷体" pitchFamily="49" charset="-122"/>
                <a:ea typeface="楷体" pitchFamily="49" charset="-122"/>
              </a:rPr>
              <a:t>《</a:t>
            </a:r>
            <a:r>
              <a:rPr lang="zh-CN" altLang="en-US" sz="2800" b="1" dirty="0">
                <a:latin typeface="楷体" pitchFamily="49" charset="-122"/>
                <a:ea typeface="楷体" pitchFamily="49" charset="-122"/>
              </a:rPr>
              <a:t>关于查增应纳税所得额弥补以前年度亏损处理问题的公告</a:t>
            </a:r>
            <a:r>
              <a:rPr lang="en-US" altLang="zh-CN" sz="2800" b="1" dirty="0">
                <a:latin typeface="楷体" pitchFamily="49" charset="-122"/>
                <a:ea typeface="楷体" pitchFamily="49" charset="-122"/>
              </a:rPr>
              <a:t>》</a:t>
            </a:r>
            <a:r>
              <a:rPr lang="zh-CN" altLang="en-US" sz="2800" b="1" dirty="0">
                <a:latin typeface="楷体" pitchFamily="49" charset="-122"/>
                <a:ea typeface="楷体" pitchFamily="49" charset="-122"/>
              </a:rPr>
              <a:t>（国家税务总局公告</a:t>
            </a:r>
            <a:r>
              <a:rPr lang="en-US" altLang="zh-CN" sz="2800" b="1" dirty="0">
                <a:latin typeface="楷体" pitchFamily="49" charset="-122"/>
                <a:ea typeface="楷体" pitchFamily="49" charset="-122"/>
              </a:rPr>
              <a:t>2010</a:t>
            </a:r>
            <a:r>
              <a:rPr lang="zh-CN" altLang="en-US" sz="2800" b="1" dirty="0">
                <a:latin typeface="楷体" pitchFamily="49" charset="-122"/>
                <a:ea typeface="楷体" pitchFamily="49" charset="-122"/>
              </a:rPr>
              <a:t>年第</a:t>
            </a:r>
            <a:r>
              <a:rPr lang="en-US" altLang="zh-CN" sz="2800" b="1" dirty="0">
                <a:latin typeface="楷体" pitchFamily="49" charset="-122"/>
                <a:ea typeface="楷体" pitchFamily="49" charset="-122"/>
              </a:rPr>
              <a:t>20</a:t>
            </a:r>
            <a:r>
              <a:rPr lang="zh-CN" altLang="en-US" sz="2800" b="1" dirty="0">
                <a:latin typeface="楷体" pitchFamily="49" charset="-122"/>
                <a:ea typeface="楷体" pitchFamily="49" charset="-122"/>
              </a:rPr>
              <a:t>号）规定， 自</a:t>
            </a:r>
            <a:r>
              <a:rPr lang="en-US" altLang="zh-CN" sz="2800" b="1" dirty="0">
                <a:latin typeface="楷体" pitchFamily="49" charset="-122"/>
                <a:ea typeface="楷体" pitchFamily="49" charset="-122"/>
              </a:rPr>
              <a:t>2010</a:t>
            </a:r>
            <a:r>
              <a:rPr lang="zh-CN" altLang="en-US" sz="2800" b="1" dirty="0">
                <a:latin typeface="楷体" pitchFamily="49" charset="-122"/>
                <a:ea typeface="楷体" pitchFamily="49" charset="-122"/>
              </a:rPr>
              <a:t>年</a:t>
            </a:r>
            <a:r>
              <a:rPr lang="en-US" altLang="zh-CN" sz="2800" b="1" dirty="0">
                <a:latin typeface="楷体" pitchFamily="49" charset="-122"/>
                <a:ea typeface="楷体" pitchFamily="49" charset="-122"/>
              </a:rPr>
              <a:t>12</a:t>
            </a:r>
            <a:r>
              <a:rPr lang="zh-CN" altLang="en-US" sz="2800" b="1" dirty="0">
                <a:latin typeface="楷体" pitchFamily="49" charset="-122"/>
                <a:ea typeface="楷体" pitchFamily="49" charset="-122"/>
              </a:rPr>
              <a:t>月</a:t>
            </a:r>
            <a:r>
              <a:rPr lang="en-US" altLang="zh-CN" sz="2800" b="1" dirty="0">
                <a:latin typeface="楷体" pitchFamily="49" charset="-122"/>
                <a:ea typeface="楷体" pitchFamily="49" charset="-122"/>
              </a:rPr>
              <a:t>1</a:t>
            </a:r>
            <a:r>
              <a:rPr lang="zh-CN" altLang="en-US" sz="2800" b="1" dirty="0">
                <a:latin typeface="楷体" pitchFamily="49" charset="-122"/>
                <a:ea typeface="楷体" pitchFamily="49" charset="-122"/>
              </a:rPr>
              <a:t>日起，税务机关对企业以前年度纳税情况进行</a:t>
            </a:r>
            <a:r>
              <a:rPr lang="zh-CN" altLang="en-US" sz="2800" b="1" dirty="0">
                <a:solidFill>
                  <a:srgbClr val="FF0000"/>
                </a:solidFill>
                <a:latin typeface="楷体" pitchFamily="49" charset="-122"/>
                <a:ea typeface="楷体" pitchFamily="49" charset="-122"/>
              </a:rPr>
              <a:t>检查时调增</a:t>
            </a:r>
            <a:r>
              <a:rPr lang="zh-CN" altLang="en-US" sz="2800" b="1" dirty="0">
                <a:latin typeface="楷体" pitchFamily="49" charset="-122"/>
                <a:ea typeface="楷体" pitchFamily="49" charset="-122"/>
              </a:rPr>
              <a:t>的应纳税所得额，凡企业以前年度发生亏损、且该亏损属于企业所得税</a:t>
            </a:r>
            <a:r>
              <a:rPr lang="zh-CN" altLang="en-US" sz="2800" b="1" u="sng" dirty="0">
                <a:latin typeface="楷体" pitchFamily="49" charset="-122"/>
                <a:ea typeface="楷体" pitchFamily="49" charset="-122"/>
              </a:rPr>
              <a:t>法规</a:t>
            </a:r>
            <a:r>
              <a:rPr lang="zh-CN" altLang="en-US" sz="2800" b="1" dirty="0">
                <a:latin typeface="楷体" pitchFamily="49" charset="-122"/>
                <a:ea typeface="楷体" pitchFamily="49" charset="-122"/>
              </a:rPr>
              <a:t>定允许弥补的，应允许调增的应纳税所得额</a:t>
            </a:r>
            <a:r>
              <a:rPr lang="zh-CN" altLang="en-US" sz="2800" b="1" dirty="0">
                <a:solidFill>
                  <a:srgbClr val="FF0000"/>
                </a:solidFill>
                <a:latin typeface="楷体" pitchFamily="49" charset="-122"/>
                <a:ea typeface="楷体" pitchFamily="49" charset="-122"/>
              </a:rPr>
              <a:t>弥补</a:t>
            </a:r>
            <a:r>
              <a:rPr lang="zh-CN" altLang="en-US" sz="2800" b="1" dirty="0">
                <a:latin typeface="楷体" pitchFamily="49" charset="-122"/>
                <a:ea typeface="楷体" pitchFamily="49" charset="-122"/>
              </a:rPr>
              <a:t>该亏损。弥补该亏损后仍有余额的，按照企业所得税法规定计算缴纳企业所得税。</a:t>
            </a:r>
          </a:p>
          <a:p>
            <a:pPr eaLnBrk="1" hangingPunct="1">
              <a:lnSpc>
                <a:spcPct val="90000"/>
              </a:lnSpc>
              <a:defRPr/>
            </a:pPr>
            <a:r>
              <a:rPr lang="zh-CN" altLang="en-US" sz="2400" b="1" dirty="0"/>
              <a:t>例如，某企业</a:t>
            </a:r>
            <a:r>
              <a:rPr lang="en-US" altLang="zh-CN" sz="2400" b="1" dirty="0"/>
              <a:t>2010</a:t>
            </a:r>
            <a:r>
              <a:rPr lang="zh-CN" altLang="en-US" sz="2400" b="1" dirty="0"/>
              <a:t>年</a:t>
            </a:r>
            <a:r>
              <a:rPr lang="zh-CN" altLang="en-US" sz="2400" b="1" u="sng" dirty="0"/>
              <a:t>会计</a:t>
            </a:r>
            <a:r>
              <a:rPr lang="zh-CN" altLang="en-US" sz="2400" b="1" dirty="0"/>
              <a:t>报表填列亏损</a:t>
            </a:r>
            <a:r>
              <a:rPr lang="en-US" altLang="zh-CN" sz="2400" b="1" dirty="0"/>
              <a:t>50</a:t>
            </a:r>
            <a:r>
              <a:rPr lang="zh-CN" altLang="en-US" sz="2400" b="1" dirty="0"/>
              <a:t>万元，税务机关纳税检查调增其应纳税所得额</a:t>
            </a:r>
            <a:r>
              <a:rPr lang="en-US" altLang="zh-CN" sz="2400" b="1" dirty="0"/>
              <a:t>70</a:t>
            </a:r>
            <a:r>
              <a:rPr lang="zh-CN" altLang="en-US" sz="2400" b="1" dirty="0"/>
              <a:t>万元，那么，该企业</a:t>
            </a:r>
            <a:r>
              <a:rPr lang="en-US" altLang="zh-CN" sz="2400" b="1" dirty="0"/>
              <a:t>2010</a:t>
            </a:r>
            <a:r>
              <a:rPr lang="zh-CN" altLang="en-US" sz="2400" b="1" dirty="0"/>
              <a:t>年应纳企业所得税</a:t>
            </a:r>
            <a:r>
              <a:rPr lang="en-US" altLang="zh-CN" sz="2400" b="1" dirty="0"/>
              <a:t>=</a:t>
            </a:r>
            <a:r>
              <a:rPr lang="zh-CN" altLang="en-US" sz="2400" b="1" dirty="0"/>
              <a:t>（</a:t>
            </a:r>
            <a:r>
              <a:rPr lang="en-US" altLang="zh-CN" sz="2400" b="1" dirty="0"/>
              <a:t>70-50</a:t>
            </a:r>
            <a:r>
              <a:rPr lang="zh-CN" altLang="en-US" sz="2400" b="1" dirty="0"/>
              <a:t>）</a:t>
            </a:r>
            <a:r>
              <a:rPr lang="en-US" altLang="zh-CN" sz="2400" b="1" dirty="0"/>
              <a:t>×25%=5</a:t>
            </a:r>
            <a:r>
              <a:rPr lang="zh-CN" altLang="en-US" sz="2400" b="1" dirty="0"/>
              <a:t>（万元）。</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a:extLst>
              <a:ext uri="{FF2B5EF4-FFF2-40B4-BE49-F238E27FC236}">
                <a16:creationId xmlns:a16="http://schemas.microsoft.com/office/drawing/2014/main" id="{BF49A27D-6F32-46D3-A480-16D9095FFFDE}"/>
              </a:ext>
            </a:extLst>
          </p:cNvPr>
          <p:cNvSpPr>
            <a:spLocks noGrp="1"/>
          </p:cNvSpPr>
          <p:nvPr>
            <p:ph type="body" idx="4294967295"/>
          </p:nvPr>
        </p:nvSpPr>
        <p:spPr>
          <a:xfrm>
            <a:off x="457200" y="188913"/>
            <a:ext cx="8229600" cy="6097587"/>
          </a:xfrm>
        </p:spPr>
        <p:txBody>
          <a:bodyPr/>
          <a:lstStyle/>
          <a:p>
            <a:pPr eaLnBrk="1" hangingPunct="1">
              <a:lnSpc>
                <a:spcPts val="3700"/>
              </a:lnSpc>
            </a:pPr>
            <a:r>
              <a:rPr lang="en-US" altLang="zh-CN" sz="2800" b="1"/>
              <a:t>【</a:t>
            </a:r>
            <a:r>
              <a:rPr lang="zh-CN" altLang="en-US" sz="2800" b="1"/>
              <a:t>例题</a:t>
            </a:r>
            <a:r>
              <a:rPr lang="en-US" altLang="zh-CN" sz="2800" b="1"/>
              <a:t>】</a:t>
            </a:r>
            <a:r>
              <a:rPr lang="zh-CN" altLang="en-US" sz="2800" b="1"/>
              <a:t>根据企业所得税相关规定，关于企业亏损弥补的说法，正确的有（　）。</a:t>
            </a:r>
            <a:br>
              <a:rPr lang="zh-CN" altLang="en-US" sz="2800" b="1"/>
            </a:br>
            <a:r>
              <a:rPr lang="zh-CN" altLang="en-US" sz="2800" b="1"/>
              <a:t>　　</a:t>
            </a:r>
            <a:r>
              <a:rPr lang="en-US" altLang="zh-CN" sz="2800" b="1"/>
              <a:t>A.</a:t>
            </a:r>
            <a:r>
              <a:rPr lang="zh-CN" altLang="en-US" sz="2800" b="1"/>
              <a:t>境外营业机构的亏损可以用境内营业机构的盈利弥补</a:t>
            </a:r>
            <a:br>
              <a:rPr lang="zh-CN" altLang="en-US" sz="2800" b="1"/>
            </a:br>
            <a:r>
              <a:rPr lang="zh-CN" altLang="en-US" sz="2800" b="1"/>
              <a:t>　　</a:t>
            </a:r>
            <a:r>
              <a:rPr lang="en-US" altLang="zh-CN" sz="2800" b="1"/>
              <a:t>B.</a:t>
            </a:r>
            <a:r>
              <a:rPr lang="zh-CN" altLang="en-US" sz="2800" b="1"/>
              <a:t>一般性税务处理下被合并企业的亏损不得由分立企业弥补</a:t>
            </a:r>
            <a:br>
              <a:rPr lang="zh-CN" altLang="en-US" sz="2800" b="1"/>
            </a:br>
            <a:r>
              <a:rPr lang="zh-CN" altLang="en-US" sz="2800" b="1"/>
              <a:t>　　</a:t>
            </a:r>
            <a:r>
              <a:rPr lang="en-US" altLang="zh-CN" sz="2800" b="1"/>
              <a:t>C.</a:t>
            </a:r>
            <a:r>
              <a:rPr lang="zh-CN" altLang="en-US" sz="2800" b="1"/>
              <a:t>一般性税务处理下被分立企业的亏损不得由分立企业弥补</a:t>
            </a:r>
            <a:br>
              <a:rPr lang="zh-CN" altLang="en-US" sz="2800" b="1"/>
            </a:br>
            <a:r>
              <a:rPr lang="zh-CN" altLang="en-US" sz="2800" b="1"/>
              <a:t>　　</a:t>
            </a:r>
            <a:r>
              <a:rPr lang="en-US" altLang="zh-CN" sz="2800" b="1"/>
              <a:t>D.</a:t>
            </a:r>
            <a:r>
              <a:rPr lang="zh-CN" altLang="en-US" sz="2800" b="1"/>
              <a:t>亏损弥补的年限最长不得超过</a:t>
            </a:r>
            <a:r>
              <a:rPr lang="en-US" altLang="zh-CN" sz="2800" b="1"/>
              <a:t>5</a:t>
            </a:r>
            <a:r>
              <a:rPr lang="zh-CN" altLang="en-US" sz="2800" b="1"/>
              <a:t>年</a:t>
            </a:r>
            <a:br>
              <a:rPr lang="zh-CN" altLang="en-US" sz="2800" b="1"/>
            </a:br>
            <a:r>
              <a:rPr lang="zh-CN" altLang="en-US" sz="2800" b="1"/>
              <a:t>　　</a:t>
            </a:r>
            <a:r>
              <a:rPr lang="en-US" altLang="zh-CN" sz="2800" b="1"/>
              <a:t>E.</a:t>
            </a:r>
            <a:r>
              <a:rPr lang="zh-CN" altLang="en-US" sz="2800" b="1"/>
              <a:t>境内营业机构的亏损可以用境外营业机构的盈利弥补</a:t>
            </a:r>
          </a:p>
          <a:p>
            <a:pPr eaLnBrk="1" hangingPunct="1">
              <a:lnSpc>
                <a:spcPts val="3700"/>
              </a:lnSpc>
            </a:pPr>
            <a:r>
              <a:rPr lang="en-US" altLang="zh-CN" sz="2800" b="1"/>
              <a:t>『</a:t>
            </a:r>
            <a:r>
              <a:rPr lang="zh-CN" altLang="en-US" sz="2800" b="1"/>
              <a:t>正确答案</a:t>
            </a:r>
            <a:r>
              <a:rPr lang="en-US" altLang="zh-CN" sz="2800" b="1"/>
              <a:t>』CDE</a:t>
            </a:r>
            <a:br>
              <a:rPr lang="en-US" altLang="zh-CN" sz="2400" b="1"/>
            </a:br>
            <a:br>
              <a:rPr lang="en-US" altLang="zh-CN" sz="2400" b="1"/>
            </a:br>
            <a:endParaRPr lang="zh-CN" altLang="en-US" sz="24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22">
                                            <p:txEl>
                                              <p:pRg st="0" end="0"/>
                                            </p:txEl>
                                          </p:spTgt>
                                        </p:tgtEl>
                                        <p:attrNameLst>
                                          <p:attrName>style.visibility</p:attrName>
                                        </p:attrNameLst>
                                      </p:cBhvr>
                                      <p:to>
                                        <p:strVal val="visible"/>
                                      </p:to>
                                    </p:set>
                                    <p:anim calcmode="lin" valueType="num">
                                      <p:cBhvr additive="base">
                                        <p:cTn id="7" dur="500" fill="hold"/>
                                        <p:tgtEl>
                                          <p:spTgt spid="1843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4322">
                                            <p:txEl>
                                              <p:pRg st="1" end="1"/>
                                            </p:txEl>
                                          </p:spTgt>
                                        </p:tgtEl>
                                        <p:attrNameLst>
                                          <p:attrName>style.visibility</p:attrName>
                                        </p:attrNameLst>
                                      </p:cBhvr>
                                      <p:to>
                                        <p:strVal val="visible"/>
                                      </p:to>
                                    </p:set>
                                    <p:anim calcmode="lin" valueType="num">
                                      <p:cBhvr additive="base">
                                        <p:cTn id="13" dur="500" fill="hold"/>
                                        <p:tgtEl>
                                          <p:spTgt spid="1843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2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F32288-7856-4430-89EE-743C33DA84ED}"/>
              </a:ext>
            </a:extLst>
          </p:cNvPr>
          <p:cNvSpPr>
            <a:spLocks noGrp="1"/>
          </p:cNvSpPr>
          <p:nvPr>
            <p:ph type="title"/>
          </p:nvPr>
        </p:nvSpPr>
        <p:spPr>
          <a:xfrm>
            <a:off x="900113" y="476250"/>
            <a:ext cx="7772400" cy="1143000"/>
          </a:xfrm>
        </p:spPr>
        <p:txBody>
          <a:bodyPr/>
          <a:lstStyle/>
          <a:p>
            <a:pPr>
              <a:defRPr/>
            </a:pPr>
            <a:r>
              <a:rPr lang="zh-CN" altLang="en-US" dirty="0">
                <a:solidFill>
                  <a:schemeClr val="tx1"/>
                </a:solidFill>
                <a:effectLst>
                  <a:outerShdw blurRad="38100" dist="38100" dir="2700000" algn="tl">
                    <a:srgbClr val="C0C0C0"/>
                  </a:outerShdw>
                </a:effectLst>
                <a:ea typeface="宋体" pitchFamily="2" charset="-122"/>
              </a:rPr>
              <a:t>二、 企业资产的所得税处理</a:t>
            </a:r>
            <a:endParaRPr lang="zh-CN" altLang="en-US" dirty="0">
              <a:effectLst>
                <a:outerShdw blurRad="38100" dist="38100" dir="2700000" algn="tl">
                  <a:srgbClr val="C0C0C0"/>
                </a:outerShdw>
              </a:effectLst>
              <a:ea typeface="宋体" pitchFamily="2" charset="-122"/>
            </a:endParaRPr>
          </a:p>
        </p:txBody>
      </p:sp>
      <p:sp>
        <p:nvSpPr>
          <p:cNvPr id="61443" name="页脚占位符 3">
            <a:extLst>
              <a:ext uri="{FF2B5EF4-FFF2-40B4-BE49-F238E27FC236}">
                <a16:creationId xmlns:a16="http://schemas.microsoft.com/office/drawing/2014/main" id="{A339F6EF-E18F-4F96-8C93-C7211B382EE4}"/>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
        <p:nvSpPr>
          <p:cNvPr id="61444" name="Rectangle 3">
            <a:extLst>
              <a:ext uri="{FF2B5EF4-FFF2-40B4-BE49-F238E27FC236}">
                <a16:creationId xmlns:a16="http://schemas.microsoft.com/office/drawing/2014/main" id="{0CBBA66B-161E-48D7-A4AC-25F818F9E00A}"/>
              </a:ext>
            </a:extLst>
          </p:cNvPr>
          <p:cNvSpPr>
            <a:spLocks noGrp="1" noRot="1" noChangeArrowheads="1"/>
          </p:cNvSpPr>
          <p:nvPr>
            <p:ph idx="1"/>
          </p:nvPr>
        </p:nvSpPr>
        <p:spPr/>
        <p:txBody>
          <a:bodyPr/>
          <a:lstStyle/>
          <a:p>
            <a:pPr marL="319088" indent="-319088" eaLnBrk="1" hangingPunct="1">
              <a:lnSpc>
                <a:spcPct val="105000"/>
              </a:lnSpc>
            </a:pPr>
            <a:r>
              <a:rPr lang="en-US" altLang="zh-CN" sz="2400" b="1">
                <a:latin typeface="楷体_GB2312" pitchFamily="1" charset="-122"/>
                <a:ea typeface="楷体_GB2312" pitchFamily="1" charset="-122"/>
              </a:rPr>
              <a:t>【1】</a:t>
            </a:r>
            <a:r>
              <a:rPr lang="zh-CN" altLang="en-US" sz="2400" b="1">
                <a:latin typeface="楷体_GB2312" pitchFamily="1" charset="-122"/>
                <a:ea typeface="楷体_GB2312" pitchFamily="1" charset="-122"/>
              </a:rPr>
              <a:t>固定资产的税务处理</a:t>
            </a:r>
          </a:p>
          <a:p>
            <a:pPr marL="319088" indent="-319088" eaLnBrk="1" hangingPunct="1">
              <a:lnSpc>
                <a:spcPct val="105000"/>
              </a:lnSpc>
            </a:pPr>
            <a:r>
              <a:rPr lang="en-US" altLang="zh-CN" sz="2400" b="1">
                <a:latin typeface="楷体_GB2312" pitchFamily="1" charset="-122"/>
                <a:ea typeface="楷体_GB2312" pitchFamily="1" charset="-122"/>
              </a:rPr>
              <a:t>【2】</a:t>
            </a:r>
            <a:r>
              <a:rPr lang="zh-CN" altLang="en-US" sz="2400" b="1">
                <a:latin typeface="楷体_GB2312" pitchFamily="1" charset="-122"/>
                <a:ea typeface="楷体_GB2312" pitchFamily="1" charset="-122"/>
              </a:rPr>
              <a:t>生物资产的税务处理</a:t>
            </a:r>
          </a:p>
          <a:p>
            <a:pPr marL="319088" indent="-319088" eaLnBrk="1" hangingPunct="1">
              <a:lnSpc>
                <a:spcPct val="105000"/>
              </a:lnSpc>
            </a:pPr>
            <a:r>
              <a:rPr lang="en-US" altLang="zh-CN" sz="2400" b="1">
                <a:latin typeface="楷体_GB2312" pitchFamily="1" charset="-122"/>
                <a:ea typeface="楷体_GB2312" pitchFamily="1" charset="-122"/>
              </a:rPr>
              <a:t>【3】</a:t>
            </a:r>
            <a:r>
              <a:rPr lang="zh-CN" altLang="en-US" sz="2400" b="1">
                <a:latin typeface="楷体_GB2312" pitchFamily="1" charset="-122"/>
                <a:ea typeface="楷体_GB2312" pitchFamily="1" charset="-122"/>
              </a:rPr>
              <a:t>无形资产的税务处理</a:t>
            </a:r>
          </a:p>
          <a:p>
            <a:pPr marL="319088" indent="-319088" eaLnBrk="1" hangingPunct="1">
              <a:lnSpc>
                <a:spcPct val="105000"/>
              </a:lnSpc>
            </a:pPr>
            <a:r>
              <a:rPr lang="en-US" altLang="zh-CN" sz="2400" b="1">
                <a:ea typeface="宋体" panose="02010600030101010101" pitchFamily="2" charset="-122"/>
              </a:rPr>
              <a:t>【4】</a:t>
            </a:r>
            <a:r>
              <a:rPr lang="zh-CN" altLang="en-US" sz="2400" b="1">
                <a:ea typeface="宋体" panose="02010600030101010101" pitchFamily="2" charset="-122"/>
              </a:rPr>
              <a:t>长期待摊费用的税务处理</a:t>
            </a:r>
          </a:p>
          <a:p>
            <a:pPr marL="319088" indent="-319088" eaLnBrk="1" hangingPunct="1">
              <a:lnSpc>
                <a:spcPct val="105000"/>
              </a:lnSpc>
            </a:pPr>
            <a:r>
              <a:rPr lang="en-US" altLang="zh-CN" sz="2400" b="1">
                <a:ea typeface="宋体" panose="02010600030101010101" pitchFamily="2" charset="-122"/>
              </a:rPr>
              <a:t>【5】</a:t>
            </a:r>
            <a:r>
              <a:rPr lang="zh-CN" altLang="en-US" sz="2400" b="1">
                <a:ea typeface="宋体" panose="02010600030101010101" pitchFamily="2" charset="-122"/>
              </a:rPr>
              <a:t>存货的税务处理</a:t>
            </a:r>
          </a:p>
          <a:p>
            <a:pPr marL="319088" indent="-319088" eaLnBrk="1" hangingPunct="1">
              <a:lnSpc>
                <a:spcPct val="105000"/>
              </a:lnSpc>
            </a:pPr>
            <a:r>
              <a:rPr lang="en-US" altLang="zh-CN" sz="2400" b="1">
                <a:ea typeface="宋体" panose="02010600030101010101" pitchFamily="2" charset="-122"/>
              </a:rPr>
              <a:t>【6】</a:t>
            </a:r>
            <a:r>
              <a:rPr lang="zh-CN" altLang="en-US" sz="2400" b="1">
                <a:ea typeface="宋体" panose="02010600030101010101" pitchFamily="2" charset="-122"/>
              </a:rPr>
              <a:t>投资资产的税务处理</a:t>
            </a:r>
          </a:p>
          <a:p>
            <a:pPr marL="319088" indent="-319088" eaLnBrk="1" hangingPunct="1">
              <a:lnSpc>
                <a:spcPct val="105000"/>
              </a:lnSpc>
            </a:pPr>
            <a:r>
              <a:rPr lang="en-US" altLang="zh-CN" sz="2400" b="1">
                <a:ea typeface="宋体" panose="02010600030101010101" pitchFamily="2" charset="-122"/>
              </a:rPr>
              <a:t>【7】</a:t>
            </a:r>
            <a:r>
              <a:rPr lang="zh-CN" altLang="en-US" sz="2400" b="1">
                <a:ea typeface="宋体" panose="02010600030101010101" pitchFamily="2" charset="-122"/>
              </a:rPr>
              <a:t>税法规定与会计规定差异的处理以及企业清算的所得税处理</a:t>
            </a:r>
          </a:p>
          <a:p>
            <a:pPr marL="319088" indent="-319088" eaLnBrk="1" hangingPunct="1">
              <a:lnSpc>
                <a:spcPct val="105000"/>
              </a:lnSpc>
            </a:pPr>
            <a:br>
              <a:rPr lang="zh-CN" altLang="en-US" sz="2800" b="1">
                <a:ea typeface="宋体" panose="02010600030101010101" pitchFamily="2" charset="-122"/>
              </a:rPr>
            </a:br>
            <a:endParaRPr lang="zh-CN" altLang="en-US" sz="2400" b="1">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页脚占位符 3">
            <a:extLst>
              <a:ext uri="{FF2B5EF4-FFF2-40B4-BE49-F238E27FC236}">
                <a16:creationId xmlns:a16="http://schemas.microsoft.com/office/drawing/2014/main" id="{AA0AE0E1-3D71-4351-BDA4-A91B08C5D704}"/>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pic>
        <p:nvPicPr>
          <p:cNvPr id="62467" name="Picture 5">
            <a:extLst>
              <a:ext uri="{FF2B5EF4-FFF2-40B4-BE49-F238E27FC236}">
                <a16:creationId xmlns:a16="http://schemas.microsoft.com/office/drawing/2014/main" id="{70610ED9-08BB-4E08-AB64-51C3C51E00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5013325"/>
            <a:ext cx="1655763"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内容占位符 2">
            <a:extLst>
              <a:ext uri="{FF2B5EF4-FFF2-40B4-BE49-F238E27FC236}">
                <a16:creationId xmlns:a16="http://schemas.microsoft.com/office/drawing/2014/main" id="{ABA45BCF-700D-4060-9578-F25A33A2F58F}"/>
              </a:ext>
            </a:extLst>
          </p:cNvPr>
          <p:cNvSpPr txBox="1">
            <a:spLocks/>
          </p:cNvSpPr>
          <p:nvPr/>
        </p:nvSpPr>
        <p:spPr bwMode="gray">
          <a:xfrm>
            <a:off x="468313" y="333375"/>
            <a:ext cx="8229600" cy="5476875"/>
          </a:xfrm>
          <a:prstGeom prst="rect">
            <a:avLst/>
          </a:prstGeom>
          <a:noFill/>
          <a:ln w="9525">
            <a:noFill/>
            <a:miter lim="800000"/>
            <a:headEnd/>
            <a:tailEnd/>
          </a:ln>
        </p:spPr>
        <p:txBody>
          <a:bodyPr/>
          <a:lstStyle/>
          <a:p>
            <a:pPr marL="319088" indent="-319088">
              <a:lnSpc>
                <a:spcPct val="105000"/>
              </a:lnSpc>
              <a:spcBef>
                <a:spcPct val="20000"/>
              </a:spcBef>
              <a:buClr>
                <a:schemeClr val="accent1"/>
              </a:buClr>
              <a:buFont typeface="Arial" pitchFamily="34" charset="0"/>
              <a:buChar char="●"/>
              <a:defRPr/>
            </a:pPr>
            <a:r>
              <a:rPr lang="zh-CN" altLang="en-US" sz="2400" kern="0" dirty="0">
                <a:latin typeface="楷体_GB2312" pitchFamily="49" charset="-122"/>
                <a:ea typeface="楷体_GB2312" pitchFamily="49" charset="-122"/>
              </a:rPr>
              <a:t>税法规定：</a:t>
            </a:r>
          </a:p>
          <a:p>
            <a:pPr marL="319088" indent="-319088">
              <a:lnSpc>
                <a:spcPct val="105000"/>
              </a:lnSpc>
              <a:spcBef>
                <a:spcPct val="20000"/>
              </a:spcBef>
              <a:buClr>
                <a:schemeClr val="accent1"/>
              </a:buClr>
              <a:buFont typeface="Arial" pitchFamily="34" charset="0"/>
              <a:buChar char="●"/>
              <a:defRPr/>
            </a:pPr>
            <a:r>
              <a:rPr lang="zh-CN" altLang="en-US" sz="2800" kern="0"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a:t>
            </a:r>
            <a:r>
              <a:rPr lang="en-US" altLang="zh-CN" sz="2800" kern="0"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1</a:t>
            </a:r>
            <a:r>
              <a:rPr lang="zh-CN" altLang="en-US" sz="2800" kern="0"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）纳入税务处理范围的资产，均以</a:t>
            </a:r>
            <a:r>
              <a:rPr lang="zh-CN" altLang="en-US" sz="2800" u="sng" kern="0"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历史成本</a:t>
            </a:r>
            <a:r>
              <a:rPr lang="zh-CN" altLang="en-US" sz="2800" kern="0"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为计税基础。</a:t>
            </a:r>
          </a:p>
          <a:p>
            <a:pPr marL="319088" indent="-319088">
              <a:lnSpc>
                <a:spcPct val="105000"/>
              </a:lnSpc>
              <a:spcBef>
                <a:spcPct val="20000"/>
              </a:spcBef>
              <a:buClr>
                <a:schemeClr val="accent1"/>
              </a:buClr>
              <a:buFont typeface="Arial" pitchFamily="34" charset="0"/>
              <a:buChar char="●"/>
              <a:defRPr/>
            </a:pPr>
            <a:r>
              <a:rPr lang="zh-CN" altLang="en-US" sz="2400" kern="0" dirty="0">
                <a:latin typeface="楷体_GB2312" pitchFamily="49" charset="-122"/>
                <a:ea typeface="楷体_GB2312" pitchFamily="49" charset="-122"/>
              </a:rPr>
              <a:t>原因：一是历史成本真实可靠，符合成本补偿要求，也有利于税收征管，是我国历来的做法。二是在我国各类资产市场价格决定机制不够健全和完善的情况下，不宜全面采用按公允价值确定资产计税基础的方法。三是国际惯例。大多数国家税法采用的做法。</a:t>
            </a:r>
          </a:p>
          <a:p>
            <a:pPr marL="319088" indent="-319088">
              <a:lnSpc>
                <a:spcPct val="105000"/>
              </a:lnSpc>
              <a:spcBef>
                <a:spcPct val="20000"/>
              </a:spcBef>
              <a:buClr>
                <a:schemeClr val="accent1"/>
              </a:buClr>
              <a:buFont typeface="Arial" pitchFamily="34" charset="0"/>
              <a:buChar char="●"/>
              <a:defRPr/>
            </a:pPr>
            <a:r>
              <a:rPr lang="zh-CN" altLang="en-US" sz="2800" kern="0"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a:t>
            </a:r>
            <a:r>
              <a:rPr lang="en-US" altLang="zh-CN" sz="2800" kern="0"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2</a:t>
            </a:r>
            <a:r>
              <a:rPr lang="zh-CN" altLang="en-US" sz="2800" kern="0"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）各项资产持有期间资产增值或者减值，除国务院财政、税务主管部门规定可以确认损益外，不得调整该资产的计税基础。</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页脚占位符 4">
            <a:extLst>
              <a:ext uri="{FF2B5EF4-FFF2-40B4-BE49-F238E27FC236}">
                <a16:creationId xmlns:a16="http://schemas.microsoft.com/office/drawing/2014/main" id="{FFFD3217-2480-48DD-BBC9-7DBBFD684FAC}"/>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
        <p:nvSpPr>
          <p:cNvPr id="63491" name="Rectangle 3">
            <a:extLst>
              <a:ext uri="{FF2B5EF4-FFF2-40B4-BE49-F238E27FC236}">
                <a16:creationId xmlns:a16="http://schemas.microsoft.com/office/drawing/2014/main" id="{5CDA14FB-DA2A-4CCA-B117-3186F0B9B786}"/>
              </a:ext>
            </a:extLst>
          </p:cNvPr>
          <p:cNvSpPr>
            <a:spLocks noGrp="1" noChangeArrowheads="1"/>
          </p:cNvSpPr>
          <p:nvPr>
            <p:ph type="body" idx="1"/>
          </p:nvPr>
        </p:nvSpPr>
        <p:spPr>
          <a:xfrm>
            <a:off x="395288" y="333375"/>
            <a:ext cx="8748712" cy="5797550"/>
          </a:xfrm>
        </p:spPr>
        <p:txBody>
          <a:bodyPr/>
          <a:lstStyle/>
          <a:p>
            <a:pPr eaLnBrk="1" hangingPunct="1">
              <a:lnSpc>
                <a:spcPct val="90000"/>
              </a:lnSpc>
            </a:pPr>
            <a:r>
              <a:rPr lang="zh-CN" altLang="en-US" sz="3400" b="1">
                <a:latin typeface="黑体" panose="02010609060101010101" pitchFamily="49" charset="-122"/>
                <a:ea typeface="黑体" panose="02010609060101010101" pitchFamily="49" charset="-122"/>
              </a:rPr>
              <a:t>（一）固定资产的税务处理</a:t>
            </a:r>
            <a:endParaRPr lang="en-US" altLang="zh-CN" sz="3400" b="1">
              <a:latin typeface="黑体" panose="02010609060101010101" pitchFamily="49" charset="-122"/>
              <a:ea typeface="黑体" panose="02010609060101010101" pitchFamily="49" charset="-122"/>
            </a:endParaRPr>
          </a:p>
          <a:p>
            <a:pPr eaLnBrk="1" hangingPunct="1">
              <a:lnSpc>
                <a:spcPct val="90000"/>
              </a:lnSpc>
            </a:pPr>
            <a:endParaRPr lang="zh-CN" altLang="en-US" sz="3400" b="1">
              <a:latin typeface="黑体" panose="02010609060101010101" pitchFamily="49" charset="-122"/>
              <a:ea typeface="黑体" panose="02010609060101010101" pitchFamily="49" charset="-122"/>
            </a:endParaRPr>
          </a:p>
          <a:p>
            <a:pPr eaLnBrk="1" hangingPunct="1">
              <a:lnSpc>
                <a:spcPct val="95000"/>
              </a:lnSpc>
              <a:buClr>
                <a:srgbClr val="00007D"/>
              </a:buClr>
              <a:buSzPct val="75000"/>
              <a:buFont typeface="Arial" panose="020B0604020202020204" pitchFamily="34" charset="0"/>
              <a:buNone/>
            </a:pPr>
            <a:r>
              <a:rPr lang="en-US" altLang="zh-CN" b="1">
                <a:solidFill>
                  <a:srgbClr val="000000"/>
                </a:solidFill>
                <a:latin typeface="仿宋_GB2312"/>
                <a:ea typeface="仿宋_GB2312"/>
                <a:cs typeface="仿宋_GB2312"/>
              </a:rPr>
              <a:t>1</a:t>
            </a:r>
            <a:r>
              <a:rPr lang="zh-CN" altLang="en-US" b="1">
                <a:solidFill>
                  <a:srgbClr val="000000"/>
                </a:solidFill>
                <a:latin typeface="仿宋_GB2312"/>
                <a:ea typeface="仿宋_GB2312"/>
                <a:cs typeface="仿宋_GB2312"/>
              </a:rPr>
              <a:t>、</a:t>
            </a:r>
            <a:r>
              <a:rPr lang="zh-CN" altLang="en-US" b="1">
                <a:solidFill>
                  <a:srgbClr val="FF0000"/>
                </a:solidFill>
                <a:latin typeface="仿宋_GB2312"/>
                <a:ea typeface="仿宋_GB2312"/>
                <a:cs typeface="仿宋_GB2312"/>
              </a:rPr>
              <a:t>固定资产的界定</a:t>
            </a:r>
            <a:r>
              <a:rPr lang="en-US" altLang="zh-CN" b="1">
                <a:solidFill>
                  <a:srgbClr val="FF0000"/>
                </a:solidFill>
                <a:latin typeface="仿宋_GB2312"/>
                <a:ea typeface="仿宋_GB2312"/>
                <a:cs typeface="仿宋_GB2312"/>
              </a:rPr>
              <a:t>:</a:t>
            </a:r>
          </a:p>
          <a:p>
            <a:pPr eaLnBrk="1" hangingPunct="1">
              <a:lnSpc>
                <a:spcPct val="95000"/>
              </a:lnSpc>
              <a:buClr>
                <a:srgbClr val="00007D"/>
              </a:buClr>
              <a:buSzPct val="75000"/>
              <a:buFont typeface="Arial" panose="020B0604020202020204" pitchFamily="34" charset="0"/>
              <a:buNone/>
            </a:pPr>
            <a:r>
              <a:rPr lang="en-US" altLang="zh-CN" sz="2800" b="1">
                <a:solidFill>
                  <a:srgbClr val="FF0000"/>
                </a:solidFill>
                <a:latin typeface="仿宋_GB2312"/>
                <a:ea typeface="仿宋_GB2312"/>
                <a:cs typeface="仿宋_GB2312"/>
              </a:rPr>
              <a:t>      </a:t>
            </a:r>
            <a:r>
              <a:rPr lang="zh-CN" altLang="en-US" sz="2800" b="1">
                <a:solidFill>
                  <a:srgbClr val="000000"/>
                </a:solidFill>
                <a:latin typeface="楷体_GB2312" pitchFamily="1" charset="-122"/>
                <a:ea typeface="楷体_GB2312" pitchFamily="1" charset="-122"/>
              </a:rPr>
              <a:t>是指企业为生产产品、提供劳务、出租或经营管理而持有的、使用时间超过十二个月的非货币性资产，包括房屋、建筑物、机器、机械、运输工具以及其他与生产经营有关的设备、器具、工具等。</a:t>
            </a:r>
            <a:endParaRPr lang="en-US" altLang="zh-CN" sz="2800" b="1">
              <a:solidFill>
                <a:srgbClr val="000000"/>
              </a:solidFill>
              <a:latin typeface="楷体_GB2312" pitchFamily="1" charset="-122"/>
              <a:ea typeface="楷体_GB2312" pitchFamily="1" charset="-122"/>
            </a:endParaRPr>
          </a:p>
          <a:p>
            <a:pPr eaLnBrk="1" hangingPunct="1">
              <a:lnSpc>
                <a:spcPct val="95000"/>
              </a:lnSpc>
              <a:buClr>
                <a:srgbClr val="00007D"/>
              </a:buClr>
              <a:buSzPct val="75000"/>
              <a:buFont typeface="Arial" panose="020B0604020202020204" pitchFamily="34" charset="0"/>
              <a:buNone/>
            </a:pPr>
            <a:r>
              <a:rPr lang="zh-CN" altLang="en-US" b="1">
                <a:latin typeface="楷体_GB2312" pitchFamily="1" charset="-122"/>
                <a:ea typeface="楷体_GB2312" pitchFamily="1" charset="-122"/>
              </a:rPr>
              <a:t>  </a:t>
            </a:r>
            <a:r>
              <a:rPr lang="zh-CN" altLang="en-US" b="1">
                <a:solidFill>
                  <a:srgbClr val="FF0000"/>
                </a:solidFill>
                <a:latin typeface="楷体_GB2312" pitchFamily="1" charset="-122"/>
                <a:ea typeface="楷体_GB2312" pitchFamily="1" charset="-122"/>
              </a:rPr>
              <a:t>资产的确认</a:t>
            </a:r>
            <a:r>
              <a:rPr lang="en-US" altLang="zh-CN" b="1">
                <a:solidFill>
                  <a:srgbClr val="FF0000"/>
                </a:solidFill>
                <a:latin typeface="楷体_GB2312" pitchFamily="1" charset="-122"/>
                <a:ea typeface="楷体_GB2312" pitchFamily="1" charset="-122"/>
              </a:rPr>
              <a:t>:</a:t>
            </a:r>
            <a:endParaRPr lang="zh-CN" altLang="en-US" b="1">
              <a:solidFill>
                <a:srgbClr val="FF0000"/>
              </a:solidFill>
              <a:latin typeface="楷体_GB2312" pitchFamily="1" charset="-122"/>
              <a:ea typeface="楷体_GB2312" pitchFamily="1" charset="-122"/>
            </a:endParaRPr>
          </a:p>
          <a:p>
            <a:pPr eaLnBrk="1" hangingPunct="1">
              <a:lnSpc>
                <a:spcPct val="95000"/>
              </a:lnSpc>
              <a:buClr>
                <a:srgbClr val="00007D"/>
              </a:buClr>
              <a:buSzPct val="75000"/>
              <a:buFont typeface="Arial" panose="020B0604020202020204" pitchFamily="34" charset="0"/>
              <a:buNone/>
            </a:pPr>
            <a:r>
              <a:rPr lang="zh-CN" altLang="en-US" b="1">
                <a:latin typeface="楷体_GB2312" pitchFamily="1" charset="-122"/>
                <a:ea typeface="楷体_GB2312" pitchFamily="1" charset="-122"/>
              </a:rPr>
              <a:t>     </a:t>
            </a:r>
            <a:r>
              <a:rPr lang="zh-CN" altLang="en-US" sz="2800" b="1">
                <a:latin typeface="楷体_GB2312" pitchFamily="1" charset="-122"/>
                <a:ea typeface="楷体_GB2312" pitchFamily="1" charset="-122"/>
              </a:rPr>
              <a:t>（</a:t>
            </a:r>
            <a:r>
              <a:rPr lang="en-US" altLang="zh-CN" sz="2800" b="1">
                <a:latin typeface="楷体_GB2312" pitchFamily="1" charset="-122"/>
                <a:ea typeface="楷体_GB2312" pitchFamily="1" charset="-122"/>
              </a:rPr>
              <a:t>1</a:t>
            </a:r>
            <a:r>
              <a:rPr lang="zh-CN" altLang="en-US" sz="2800" b="1">
                <a:latin typeface="楷体_GB2312" pitchFamily="1" charset="-122"/>
                <a:ea typeface="楷体_GB2312" pitchFamily="1" charset="-122"/>
              </a:rPr>
              <a:t>）与该资源有关的经济利益能够流入企业，能够带来应税收入；</a:t>
            </a:r>
          </a:p>
          <a:p>
            <a:pPr eaLnBrk="1" hangingPunct="1">
              <a:lnSpc>
                <a:spcPct val="95000"/>
              </a:lnSpc>
              <a:buClr>
                <a:srgbClr val="00007D"/>
              </a:buClr>
              <a:buSzPct val="75000"/>
              <a:buFont typeface="Arial" panose="020B0604020202020204" pitchFamily="34" charset="0"/>
              <a:buNone/>
            </a:pPr>
            <a:r>
              <a:rPr lang="zh-CN" altLang="en-US" sz="2800" b="1">
                <a:latin typeface="楷体_GB2312" pitchFamily="1" charset="-122"/>
                <a:ea typeface="楷体_GB2312" pitchFamily="1" charset="-122"/>
              </a:rPr>
              <a:t>      （</a:t>
            </a:r>
            <a:r>
              <a:rPr lang="en-US" altLang="zh-CN" sz="2800" b="1">
                <a:latin typeface="楷体_GB2312" pitchFamily="1" charset="-122"/>
                <a:ea typeface="楷体_GB2312" pitchFamily="1" charset="-122"/>
              </a:rPr>
              <a:t>2</a:t>
            </a:r>
            <a:r>
              <a:rPr lang="zh-CN" altLang="en-US" sz="2800" b="1">
                <a:latin typeface="楷体_GB2312" pitchFamily="1" charset="-122"/>
                <a:ea typeface="楷体_GB2312" pitchFamily="1" charset="-122"/>
              </a:rPr>
              <a:t>）该资源的成本或者价值能够合理地计量。</a:t>
            </a:r>
          </a:p>
          <a:p>
            <a:pPr eaLnBrk="1" hangingPunct="1">
              <a:lnSpc>
                <a:spcPct val="95000"/>
              </a:lnSpc>
              <a:buClr>
                <a:srgbClr val="00007D"/>
              </a:buClr>
              <a:buSzPct val="75000"/>
              <a:buFont typeface="Arial" panose="020B0604020202020204" pitchFamily="34" charset="0"/>
              <a:buNone/>
            </a:pPr>
            <a:endParaRPr lang="zh-CN" altLang="en-US" b="1">
              <a:latin typeface="楷体_GB2312" pitchFamily="1" charset="-122"/>
              <a:ea typeface="楷体_GB2312" pitchFamily="1" charset="-122"/>
            </a:endParaRPr>
          </a:p>
        </p:txBody>
      </p:sp>
      <p:pic>
        <p:nvPicPr>
          <p:cNvPr id="63492" name="Picture 4">
            <a:extLst>
              <a:ext uri="{FF2B5EF4-FFF2-40B4-BE49-F238E27FC236}">
                <a16:creationId xmlns:a16="http://schemas.microsoft.com/office/drawing/2014/main" id="{D0BB2FB5-A097-44A3-A164-F081ADDB4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95250"/>
            <a:ext cx="16668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005ED846-3361-4ACA-9135-481854E30595}"/>
              </a:ext>
            </a:extLst>
          </p:cNvPr>
          <p:cNvSpPr>
            <a:spLocks noGrp="1" noChangeArrowheads="1"/>
          </p:cNvSpPr>
          <p:nvPr>
            <p:ph type="body" sz="half" idx="1"/>
          </p:nvPr>
        </p:nvSpPr>
        <p:spPr>
          <a:xfrm>
            <a:off x="323850" y="549275"/>
            <a:ext cx="8208963" cy="533400"/>
          </a:xfrm>
        </p:spPr>
        <p:txBody>
          <a:bodyPr/>
          <a:lstStyle/>
          <a:p>
            <a:r>
              <a:rPr lang="en-US" altLang="zh-CN" b="1">
                <a:solidFill>
                  <a:schemeClr val="hlink"/>
                </a:solidFill>
                <a:latin typeface="隶书" panose="02010509060101010101" pitchFamily="49" charset="-122"/>
                <a:ea typeface="隶书" panose="02010509060101010101" pitchFamily="49" charset="-122"/>
              </a:rPr>
              <a:t>2.</a:t>
            </a:r>
            <a:r>
              <a:rPr lang="zh-CN" altLang="en-US" b="1">
                <a:solidFill>
                  <a:schemeClr val="hlink"/>
                </a:solidFill>
                <a:latin typeface="隶书" panose="02010509060101010101" pitchFamily="49" charset="-122"/>
                <a:ea typeface="隶书" panose="02010509060101010101" pitchFamily="49" charset="-122"/>
              </a:rPr>
              <a:t>固定资产的计税基础</a:t>
            </a:r>
            <a:r>
              <a:rPr lang="zh-CN" altLang="en-US">
                <a:latin typeface="隶书" panose="02010509060101010101" pitchFamily="49" charset="-122"/>
                <a:ea typeface="隶书" panose="02010509060101010101" pitchFamily="49" charset="-122"/>
              </a:rPr>
              <a:t>（历史成本原则）</a:t>
            </a:r>
          </a:p>
        </p:txBody>
      </p:sp>
      <p:graphicFrame>
        <p:nvGraphicFramePr>
          <p:cNvPr id="78851" name="Group 3">
            <a:extLst>
              <a:ext uri="{FF2B5EF4-FFF2-40B4-BE49-F238E27FC236}">
                <a16:creationId xmlns:a16="http://schemas.microsoft.com/office/drawing/2014/main" id="{CAFCBC38-092A-43E0-86D1-13EA2BDD1C3D}"/>
              </a:ext>
            </a:extLst>
          </p:cNvPr>
          <p:cNvGraphicFramePr>
            <a:graphicFrameLocks noGrp="1"/>
          </p:cNvGraphicFramePr>
          <p:nvPr>
            <p:ph sz="half" idx="2"/>
          </p:nvPr>
        </p:nvGraphicFramePr>
        <p:xfrm>
          <a:off x="179388" y="1196975"/>
          <a:ext cx="8785225" cy="4719638"/>
        </p:xfrm>
        <a:graphic>
          <a:graphicData uri="http://schemas.openxmlformats.org/drawingml/2006/table">
            <a:tbl>
              <a:tblPr/>
              <a:tblGrid>
                <a:gridCol w="3384550">
                  <a:extLst>
                    <a:ext uri="{9D8B030D-6E8A-4147-A177-3AD203B41FA5}">
                      <a16:colId xmlns:a16="http://schemas.microsoft.com/office/drawing/2014/main" val="20000"/>
                    </a:ext>
                  </a:extLst>
                </a:gridCol>
                <a:gridCol w="5400675">
                  <a:extLst>
                    <a:ext uri="{9D8B030D-6E8A-4147-A177-3AD203B41FA5}">
                      <a16:colId xmlns:a16="http://schemas.microsoft.com/office/drawing/2014/main" val="20001"/>
                    </a:ext>
                  </a:extLst>
                </a:gridCol>
              </a:tblGrid>
              <a:tr h="50485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2400" b="1" i="0" u="none" strike="noStrike" cap="none" normalizeH="0" baseline="0" dirty="0">
                          <a:ln>
                            <a:noFill/>
                          </a:ln>
                          <a:solidFill>
                            <a:schemeClr val="tx1"/>
                          </a:solidFill>
                          <a:effectLst/>
                          <a:latin typeface="Arial" charset="0"/>
                          <a:ea typeface="仿宋_GB2312" pitchFamily="49" charset="-122"/>
                        </a:rPr>
                        <a:t>固定资产（</a:t>
                      </a:r>
                      <a:r>
                        <a:rPr kumimoji="0" lang="zh-CN" altLang="en-US" sz="2400" b="1" i="0" u="none" strike="noStrike" cap="none" normalizeH="0" baseline="0" dirty="0">
                          <a:ln>
                            <a:noFill/>
                          </a:ln>
                          <a:solidFill>
                            <a:schemeClr val="folHlink"/>
                          </a:solidFill>
                          <a:effectLst/>
                          <a:latin typeface="Arial" charset="0"/>
                          <a:ea typeface="仿宋_GB2312" pitchFamily="49" charset="-122"/>
                        </a:rPr>
                        <a:t>无形资产</a:t>
                      </a:r>
                      <a:r>
                        <a:rPr kumimoji="0" lang="zh-CN" altLang="en-US" sz="2400" b="1" i="0" u="none" strike="noStrike" cap="none" normalizeH="0" baseline="0" dirty="0">
                          <a:ln>
                            <a:noFill/>
                          </a:ln>
                          <a:solidFill>
                            <a:schemeClr val="tx1"/>
                          </a:solidFill>
                          <a:effectLst/>
                          <a:latin typeface="Arial" charset="0"/>
                          <a:ea typeface="仿宋_GB2312" pitchFamily="49" charset="-122"/>
                        </a:rPr>
                        <a:t>）</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2400" b="1" i="0" u="none" strike="noStrike" cap="none" normalizeH="0" baseline="0">
                          <a:ln>
                            <a:noFill/>
                          </a:ln>
                          <a:solidFill>
                            <a:schemeClr val="tx1"/>
                          </a:solidFill>
                          <a:effectLst/>
                          <a:latin typeface="Arial" charset="0"/>
                          <a:ea typeface="仿宋_GB2312" pitchFamily="49" charset="-122"/>
                        </a:rPr>
                        <a:t>计税基础</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301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2400" b="1" i="0" u="none" strike="noStrike" cap="none" normalizeH="0" baseline="0" dirty="0">
                          <a:ln>
                            <a:noFill/>
                          </a:ln>
                          <a:solidFill>
                            <a:schemeClr val="tx1"/>
                          </a:solidFill>
                          <a:effectLst/>
                          <a:latin typeface="Arial" charset="0"/>
                          <a:ea typeface="仿宋_GB2312" pitchFamily="49" charset="-122"/>
                        </a:rPr>
                        <a:t>外购        （</a:t>
                      </a:r>
                      <a:r>
                        <a:rPr kumimoji="0" lang="zh-CN" altLang="en-US" sz="2400" b="1" i="0" u="none" strike="noStrike" cap="none" normalizeH="0" baseline="0" dirty="0">
                          <a:ln>
                            <a:noFill/>
                          </a:ln>
                          <a:solidFill>
                            <a:schemeClr val="folHlink"/>
                          </a:solidFill>
                          <a:effectLst/>
                          <a:latin typeface="Arial" charset="0"/>
                          <a:ea typeface="仿宋_GB2312" pitchFamily="49" charset="-122"/>
                        </a:rPr>
                        <a:t>外购</a:t>
                      </a:r>
                      <a:r>
                        <a:rPr kumimoji="0" lang="zh-CN" altLang="en-US" sz="2400" b="1" i="0" u="none" strike="noStrike" cap="none" normalizeH="0" baseline="0" dirty="0">
                          <a:ln>
                            <a:noFill/>
                          </a:ln>
                          <a:solidFill>
                            <a:schemeClr val="tx1"/>
                          </a:solidFill>
                          <a:effectLst/>
                          <a:latin typeface="Arial" charset="0"/>
                          <a:ea typeface="仿宋_GB2312" pitchFamily="49" charset="-122"/>
                        </a:rPr>
                        <a:t>）</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2400" b="1" i="0" u="none" strike="noStrike" cap="none" normalizeH="0" baseline="0" dirty="0">
                          <a:ln>
                            <a:noFill/>
                          </a:ln>
                          <a:solidFill>
                            <a:schemeClr val="tx1"/>
                          </a:solidFill>
                          <a:effectLst/>
                          <a:latin typeface="Arial" charset="0"/>
                          <a:ea typeface="仿宋_GB2312" pitchFamily="49" charset="-122"/>
                        </a:rPr>
                        <a:t>购买价款</a:t>
                      </a:r>
                      <a:r>
                        <a:rPr kumimoji="0" lang="en-US" altLang="zh-CN" sz="2400" b="1" i="0" u="none" strike="noStrike" cap="none" normalizeH="0" baseline="0" dirty="0">
                          <a:ln>
                            <a:noFill/>
                          </a:ln>
                          <a:solidFill>
                            <a:schemeClr val="tx1"/>
                          </a:solidFill>
                          <a:effectLst/>
                          <a:latin typeface="Arial" charset="0"/>
                          <a:ea typeface="仿宋_GB2312" pitchFamily="49" charset="-122"/>
                        </a:rPr>
                        <a:t>+</a:t>
                      </a:r>
                      <a:r>
                        <a:rPr kumimoji="0" lang="zh-CN" altLang="en-US" sz="2400" b="1" i="0" u="none" strike="noStrike" cap="none" normalizeH="0" baseline="0" dirty="0">
                          <a:ln>
                            <a:noFill/>
                          </a:ln>
                          <a:solidFill>
                            <a:schemeClr val="tx1"/>
                          </a:solidFill>
                          <a:effectLst/>
                          <a:latin typeface="Arial" charset="0"/>
                          <a:ea typeface="仿宋_GB2312" pitchFamily="49" charset="-122"/>
                        </a:rPr>
                        <a:t>相关税费</a:t>
                      </a:r>
                      <a:r>
                        <a:rPr kumimoji="0" lang="en-US" altLang="zh-CN" sz="2400" b="1" i="0" u="none" strike="noStrike" cap="none" normalizeH="0" baseline="0" dirty="0">
                          <a:ln>
                            <a:noFill/>
                          </a:ln>
                          <a:solidFill>
                            <a:schemeClr val="tx1"/>
                          </a:solidFill>
                          <a:effectLst/>
                          <a:latin typeface="Arial" charset="0"/>
                          <a:ea typeface="仿宋_GB2312" pitchFamily="49" charset="-122"/>
                        </a:rPr>
                        <a:t>+</a:t>
                      </a:r>
                      <a:r>
                        <a:rPr kumimoji="0" lang="zh-CN" altLang="en-US" sz="2400" b="1" i="0" u="none" strike="noStrike" cap="none" normalizeH="0" baseline="0" dirty="0">
                          <a:ln>
                            <a:noFill/>
                          </a:ln>
                          <a:solidFill>
                            <a:schemeClr val="tx1"/>
                          </a:solidFill>
                          <a:effectLst/>
                          <a:latin typeface="Arial" charset="0"/>
                          <a:ea typeface="仿宋_GB2312" pitchFamily="49" charset="-122"/>
                        </a:rPr>
                        <a:t>直接归属于使该资产达到预计用途发生的其他支出</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23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2400" b="1" i="0" u="none" strike="noStrike" cap="none" normalizeH="0" baseline="0" dirty="0">
                          <a:ln>
                            <a:noFill/>
                          </a:ln>
                          <a:solidFill>
                            <a:schemeClr val="tx1"/>
                          </a:solidFill>
                          <a:effectLst/>
                          <a:latin typeface="Arial" charset="0"/>
                          <a:ea typeface="仿宋_GB2312" pitchFamily="49" charset="-122"/>
                        </a:rPr>
                        <a:t>自行建造</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2400" b="1" i="0" u="none" strike="noStrike" cap="none" normalizeH="0" baseline="0" dirty="0">
                          <a:ln>
                            <a:noFill/>
                          </a:ln>
                          <a:solidFill>
                            <a:schemeClr val="tx1"/>
                          </a:solidFill>
                          <a:effectLst/>
                          <a:latin typeface="Arial" charset="0"/>
                          <a:ea typeface="仿宋_GB2312" pitchFamily="49" charset="-122"/>
                        </a:rPr>
                        <a:t>竣工结算前发生的支出</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301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2400" b="1" i="0" u="none" strike="noStrike" cap="none" normalizeH="0" baseline="0">
                          <a:ln>
                            <a:noFill/>
                          </a:ln>
                          <a:solidFill>
                            <a:schemeClr val="tx1"/>
                          </a:solidFill>
                          <a:effectLst/>
                          <a:latin typeface="Arial" charset="0"/>
                          <a:ea typeface="仿宋_GB2312" pitchFamily="49" charset="-122"/>
                        </a:rPr>
                        <a:t>融资租入</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2400" b="1" i="0" u="none" strike="noStrike" cap="none" normalizeH="0" baseline="0" dirty="0">
                          <a:ln>
                            <a:noFill/>
                          </a:ln>
                          <a:solidFill>
                            <a:schemeClr val="tx1"/>
                          </a:solidFill>
                          <a:effectLst/>
                          <a:latin typeface="Arial" charset="0"/>
                          <a:ea typeface="仿宋_GB2312" pitchFamily="49" charset="-122"/>
                        </a:rPr>
                        <a:t>合同约定付款总额（或资产</a:t>
                      </a:r>
                      <a:r>
                        <a:rPr kumimoji="0" lang="zh-CN" altLang="en-US" sz="2400" b="1" i="0" u="sng" strike="noStrike" cap="none" normalizeH="0" baseline="0" dirty="0">
                          <a:ln>
                            <a:noFill/>
                          </a:ln>
                          <a:solidFill>
                            <a:schemeClr val="tx1"/>
                          </a:solidFill>
                          <a:effectLst/>
                          <a:latin typeface="Arial" charset="0"/>
                          <a:ea typeface="仿宋_GB2312" pitchFamily="49" charset="-122"/>
                        </a:rPr>
                        <a:t>公允价值</a:t>
                      </a:r>
                      <a:r>
                        <a:rPr kumimoji="0" lang="zh-CN" altLang="en-US" sz="2400" b="1" i="0" u="none" strike="noStrike" cap="none" normalizeH="0" baseline="0" dirty="0">
                          <a:ln>
                            <a:noFill/>
                          </a:ln>
                          <a:solidFill>
                            <a:schemeClr val="tx1"/>
                          </a:solidFill>
                          <a:effectLst/>
                          <a:latin typeface="Arial" charset="0"/>
                          <a:ea typeface="仿宋_GB2312" pitchFamily="49" charset="-122"/>
                        </a:rPr>
                        <a:t>）</a:t>
                      </a:r>
                      <a:r>
                        <a:rPr kumimoji="0" lang="en-US" altLang="zh-CN" sz="2400" b="1" i="0" u="none" strike="noStrike" cap="none" normalizeH="0" baseline="0" dirty="0">
                          <a:ln>
                            <a:noFill/>
                          </a:ln>
                          <a:solidFill>
                            <a:schemeClr val="tx1"/>
                          </a:solidFill>
                          <a:effectLst/>
                          <a:latin typeface="Arial" charset="0"/>
                          <a:ea typeface="仿宋_GB2312" pitchFamily="49" charset="-122"/>
                        </a:rPr>
                        <a:t>+</a:t>
                      </a:r>
                      <a:r>
                        <a:rPr kumimoji="0" lang="zh-CN" altLang="en-US" sz="2400" b="1" i="0" u="none" strike="noStrike" cap="none" normalizeH="0" baseline="0" dirty="0">
                          <a:ln>
                            <a:noFill/>
                          </a:ln>
                          <a:solidFill>
                            <a:schemeClr val="tx1"/>
                          </a:solidFill>
                          <a:effectLst/>
                          <a:latin typeface="Arial" charset="0"/>
                          <a:ea typeface="仿宋_GB2312" pitchFamily="49" charset="-122"/>
                        </a:rPr>
                        <a:t>相关税费</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137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2400" b="1" i="0" u="none" strike="noStrike" cap="none" normalizeH="0" baseline="0" dirty="0">
                          <a:ln>
                            <a:noFill/>
                          </a:ln>
                          <a:solidFill>
                            <a:schemeClr val="tx1"/>
                          </a:solidFill>
                          <a:effectLst/>
                          <a:latin typeface="Arial" charset="0"/>
                          <a:ea typeface="仿宋_GB2312" pitchFamily="49" charset="-122"/>
                        </a:rPr>
                        <a:t>盘盈</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2400" b="1" i="0" u="none" strike="noStrike" cap="none" normalizeH="0" baseline="0" dirty="0">
                          <a:ln>
                            <a:noFill/>
                          </a:ln>
                          <a:solidFill>
                            <a:schemeClr val="tx1"/>
                          </a:solidFill>
                          <a:effectLst/>
                          <a:latin typeface="Arial" charset="0"/>
                          <a:ea typeface="仿宋_GB2312" pitchFamily="49" charset="-122"/>
                        </a:rPr>
                        <a:t>同类资产</a:t>
                      </a:r>
                      <a:r>
                        <a:rPr kumimoji="0" lang="zh-CN" altLang="en-US" sz="2400" b="1" i="0" u="sng" strike="noStrike" cap="none" normalizeH="0" baseline="0" dirty="0">
                          <a:ln>
                            <a:noFill/>
                          </a:ln>
                          <a:solidFill>
                            <a:schemeClr val="tx1"/>
                          </a:solidFill>
                          <a:effectLst/>
                          <a:latin typeface="Arial" charset="0"/>
                          <a:ea typeface="仿宋_GB2312" pitchFamily="49" charset="-122"/>
                        </a:rPr>
                        <a:t>重置完全价值</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04936">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2400" b="1" i="0" u="none" strike="noStrike" cap="none" normalizeH="0" baseline="0">
                          <a:ln>
                            <a:noFill/>
                          </a:ln>
                          <a:solidFill>
                            <a:schemeClr val="tx1"/>
                          </a:solidFill>
                          <a:effectLst/>
                          <a:latin typeface="仿宋_GB2312" pitchFamily="49" charset="-122"/>
                          <a:ea typeface="仿宋_GB2312" pitchFamily="49" charset="-122"/>
                        </a:rPr>
                        <a:t>捐赠</a:t>
                      </a:r>
                      <a:r>
                        <a:rPr kumimoji="0" lang="en-US" altLang="zh-CN" sz="2400" b="1" i="0" u="none" strike="noStrike" cap="none" normalizeH="0" baseline="0">
                          <a:ln>
                            <a:noFill/>
                          </a:ln>
                          <a:solidFill>
                            <a:schemeClr val="tx1"/>
                          </a:solidFill>
                          <a:effectLst/>
                          <a:latin typeface="仿宋_GB2312" pitchFamily="49" charset="-122"/>
                          <a:ea typeface="仿宋_GB2312" pitchFamily="49" charset="-122"/>
                        </a:rPr>
                        <a:t>/</a:t>
                      </a:r>
                      <a:r>
                        <a:rPr kumimoji="0" lang="zh-CN" altLang="en-US" sz="2400" b="1" i="0" u="none" strike="noStrike" cap="none" normalizeH="0" baseline="0">
                          <a:ln>
                            <a:noFill/>
                          </a:ln>
                          <a:solidFill>
                            <a:schemeClr val="tx1"/>
                          </a:solidFill>
                          <a:effectLst/>
                          <a:latin typeface="仿宋_GB2312" pitchFamily="49" charset="-122"/>
                          <a:ea typeface="仿宋_GB2312" pitchFamily="49" charset="-122"/>
                        </a:rPr>
                        <a:t>投资</a:t>
                      </a:r>
                      <a:r>
                        <a:rPr kumimoji="0" lang="en-US" altLang="zh-CN" sz="2400" b="1" i="0" u="none" strike="noStrike" cap="none" normalizeH="0" baseline="0">
                          <a:ln>
                            <a:noFill/>
                          </a:ln>
                          <a:solidFill>
                            <a:schemeClr val="tx1"/>
                          </a:solidFill>
                          <a:effectLst/>
                          <a:latin typeface="仿宋_GB2312" pitchFamily="49" charset="-122"/>
                          <a:ea typeface="仿宋_GB2312" pitchFamily="49" charset="-122"/>
                        </a:rPr>
                        <a:t>/</a:t>
                      </a:r>
                      <a:r>
                        <a:rPr kumimoji="0" lang="zh-CN" altLang="en-US" sz="2400" b="1" i="0" u="none" strike="noStrike" cap="none" normalizeH="0" baseline="0">
                          <a:ln>
                            <a:noFill/>
                          </a:ln>
                          <a:solidFill>
                            <a:schemeClr val="tx1"/>
                          </a:solidFill>
                          <a:effectLst/>
                          <a:latin typeface="仿宋_GB2312" pitchFamily="49" charset="-122"/>
                          <a:ea typeface="仿宋_GB2312" pitchFamily="49" charset="-122"/>
                        </a:rPr>
                        <a:t>非货币性资产交换</a:t>
                      </a:r>
                      <a:r>
                        <a:rPr kumimoji="0" lang="en-US" altLang="zh-CN" sz="2400" b="1" i="0" u="none" strike="noStrike" cap="none" normalizeH="0" baseline="0">
                          <a:ln>
                            <a:noFill/>
                          </a:ln>
                          <a:solidFill>
                            <a:schemeClr val="tx1"/>
                          </a:solidFill>
                          <a:effectLst/>
                          <a:latin typeface="仿宋_GB2312" pitchFamily="49" charset="-122"/>
                          <a:ea typeface="仿宋_GB2312" pitchFamily="49" charset="-122"/>
                        </a:rPr>
                        <a:t>/</a:t>
                      </a:r>
                      <a:r>
                        <a:rPr kumimoji="0" lang="zh-CN" altLang="en-US" sz="2400" b="1" i="0" u="none" strike="noStrike" cap="none" normalizeH="0" baseline="0">
                          <a:ln>
                            <a:noFill/>
                          </a:ln>
                          <a:solidFill>
                            <a:schemeClr val="tx1"/>
                          </a:solidFill>
                          <a:effectLst/>
                          <a:latin typeface="仿宋_GB2312" pitchFamily="49" charset="-122"/>
                          <a:ea typeface="仿宋_GB2312" pitchFamily="49" charset="-122"/>
                        </a:rPr>
                        <a:t>债务重组取得</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2400" b="1" i="0" u="none" strike="noStrike" cap="none" normalizeH="0" baseline="0" dirty="0">
                          <a:ln>
                            <a:noFill/>
                          </a:ln>
                          <a:solidFill>
                            <a:schemeClr val="tx1"/>
                          </a:solidFill>
                          <a:effectLst/>
                          <a:latin typeface="Arial" charset="0"/>
                          <a:ea typeface="仿宋_GB2312" pitchFamily="49" charset="-122"/>
                        </a:rPr>
                        <a:t>资产的</a:t>
                      </a:r>
                      <a:r>
                        <a:rPr kumimoji="0" lang="zh-CN" altLang="en-US" sz="2400" b="1" i="0" u="sng" strike="noStrike" cap="none" normalizeH="0" baseline="0" dirty="0">
                          <a:ln>
                            <a:noFill/>
                          </a:ln>
                          <a:solidFill>
                            <a:schemeClr val="tx1"/>
                          </a:solidFill>
                          <a:effectLst/>
                          <a:latin typeface="Arial" charset="0"/>
                          <a:ea typeface="仿宋_GB2312" pitchFamily="49" charset="-122"/>
                        </a:rPr>
                        <a:t>公允价值</a:t>
                      </a:r>
                      <a:r>
                        <a:rPr kumimoji="0" lang="en-US" altLang="zh-CN" sz="2400" b="1" i="0" u="none" strike="noStrike" cap="none" normalizeH="0" baseline="0" dirty="0">
                          <a:ln>
                            <a:noFill/>
                          </a:ln>
                          <a:solidFill>
                            <a:schemeClr val="tx1"/>
                          </a:solidFill>
                          <a:effectLst/>
                          <a:latin typeface="Arial" charset="0"/>
                          <a:ea typeface="仿宋_GB2312" pitchFamily="49" charset="-122"/>
                        </a:rPr>
                        <a:t>+</a:t>
                      </a:r>
                      <a:r>
                        <a:rPr kumimoji="0" lang="zh-CN" altLang="en-US" sz="2400" b="1" i="0" u="none" strike="noStrike" cap="none" normalizeH="0" baseline="0" dirty="0">
                          <a:ln>
                            <a:noFill/>
                          </a:ln>
                          <a:solidFill>
                            <a:schemeClr val="tx1"/>
                          </a:solidFill>
                          <a:effectLst/>
                          <a:latin typeface="Arial" charset="0"/>
                          <a:ea typeface="仿宋_GB2312" pitchFamily="49" charset="-122"/>
                        </a:rPr>
                        <a:t>支付的相关税费</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3819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2400" b="1" i="0" u="none" strike="noStrike" cap="none" normalizeH="0" baseline="0" dirty="0">
                          <a:ln>
                            <a:noFill/>
                          </a:ln>
                          <a:solidFill>
                            <a:schemeClr val="tx1"/>
                          </a:solidFill>
                          <a:effectLst/>
                          <a:latin typeface="Arial" charset="0"/>
                          <a:ea typeface="仿宋_GB2312" pitchFamily="49" charset="-122"/>
                        </a:rPr>
                        <a:t>              改建</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2400" b="1" i="0" u="none" strike="noStrike" cap="none" normalizeH="0" baseline="0" dirty="0">
                          <a:ln>
                            <a:noFill/>
                          </a:ln>
                          <a:solidFill>
                            <a:schemeClr val="tx1"/>
                          </a:solidFill>
                          <a:effectLst/>
                          <a:latin typeface="Arial" charset="0"/>
                          <a:ea typeface="仿宋_GB2312" pitchFamily="49" charset="-122"/>
                        </a:rPr>
                        <a:t>改建中发生的改建支出增加计税基础</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E17758-4EF6-45F9-A7FD-24DEA1A00EAE}"/>
              </a:ext>
            </a:extLst>
          </p:cNvPr>
          <p:cNvSpPr>
            <a:spLocks noGrp="1"/>
          </p:cNvSpPr>
          <p:nvPr>
            <p:ph type="title"/>
          </p:nvPr>
        </p:nvSpPr>
        <p:spPr/>
        <p:txBody>
          <a:bodyPr/>
          <a:lstStyle/>
          <a:p>
            <a:pPr>
              <a:defRPr/>
            </a:pPr>
            <a:r>
              <a:rPr lang="zh-CN" altLang="en-US" dirty="0">
                <a:solidFill>
                  <a:srgbClr val="C00000"/>
                </a:solidFill>
                <a:effectLst>
                  <a:outerShdw blurRad="38100" dist="38100" dir="2700000" algn="tl">
                    <a:srgbClr val="C0C0C0"/>
                  </a:outerShdw>
                </a:effectLst>
                <a:ea typeface="宋体" pitchFamily="2" charset="-122"/>
              </a:rPr>
              <a:t>主要内容</a:t>
            </a:r>
          </a:p>
        </p:txBody>
      </p:sp>
      <p:sp>
        <p:nvSpPr>
          <p:cNvPr id="47107" name="内容占位符 2">
            <a:extLst>
              <a:ext uri="{FF2B5EF4-FFF2-40B4-BE49-F238E27FC236}">
                <a16:creationId xmlns:a16="http://schemas.microsoft.com/office/drawing/2014/main" id="{047461A9-11DF-410B-BF83-93AFF2F9A346}"/>
              </a:ext>
            </a:extLst>
          </p:cNvPr>
          <p:cNvSpPr>
            <a:spLocks noGrp="1"/>
          </p:cNvSpPr>
          <p:nvPr>
            <p:ph idx="1"/>
          </p:nvPr>
        </p:nvSpPr>
        <p:spPr/>
        <p:txBody>
          <a:bodyPr/>
          <a:lstStyle/>
          <a:p>
            <a:r>
              <a:rPr lang="zh-CN" altLang="en-US">
                <a:ea typeface="宋体" panose="02010600030101010101" pitchFamily="2" charset="-122"/>
              </a:rPr>
              <a:t>亏损的弥补</a:t>
            </a:r>
            <a:endParaRPr lang="en-US" altLang="zh-CN">
              <a:ea typeface="宋体" panose="02010600030101010101" pitchFamily="2" charset="-122"/>
            </a:endParaRPr>
          </a:p>
          <a:p>
            <a:r>
              <a:rPr lang="zh-CN" altLang="en-US">
                <a:ea typeface="宋体" panose="02010600030101010101" pitchFamily="2" charset="-122"/>
              </a:rPr>
              <a:t>资产的税务处理</a:t>
            </a:r>
            <a:endParaRPr lang="en-US" altLang="zh-CN">
              <a:ea typeface="宋体" panose="02010600030101010101" pitchFamily="2" charset="-122"/>
            </a:endParaRPr>
          </a:p>
          <a:p>
            <a:r>
              <a:rPr lang="zh-CN" altLang="en-US">
                <a:ea typeface="宋体" panose="02010600030101010101" pitchFamily="2" charset="-122"/>
              </a:rPr>
              <a:t>资产损失的税务处理</a:t>
            </a:r>
          </a:p>
        </p:txBody>
      </p:sp>
      <p:sp>
        <p:nvSpPr>
          <p:cNvPr id="47108" name="页脚占位符 3">
            <a:extLst>
              <a:ext uri="{FF2B5EF4-FFF2-40B4-BE49-F238E27FC236}">
                <a16:creationId xmlns:a16="http://schemas.microsoft.com/office/drawing/2014/main" id="{DF519086-4E77-4E47-BC17-563332E41D2B}"/>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6FF9D89-15CB-44CF-8B38-51900275E48E}"/>
              </a:ext>
            </a:extLst>
          </p:cNvPr>
          <p:cNvSpPr>
            <a:spLocks noGrp="1"/>
          </p:cNvSpPr>
          <p:nvPr>
            <p:ph idx="1"/>
          </p:nvPr>
        </p:nvSpPr>
        <p:spPr>
          <a:xfrm>
            <a:off x="457200" y="476250"/>
            <a:ext cx="8229600" cy="5772150"/>
          </a:xfrm>
        </p:spPr>
        <p:txBody>
          <a:bodyPr/>
          <a:lstStyle/>
          <a:p>
            <a:pPr>
              <a:defRPr/>
            </a:pPr>
            <a:r>
              <a:rPr lang="zh-CN" altLang="zh-CN" sz="2800" b="1" dirty="0">
                <a:solidFill>
                  <a:srgbClr val="000000"/>
                </a:solidFill>
                <a:latin typeface="黑体" pitchFamily="49" charset="-122"/>
                <a:ea typeface="黑体" pitchFamily="49" charset="-122"/>
                <a:cs typeface="宋体"/>
              </a:rPr>
              <a:t>企业对房屋、建筑物固定资产在未足额提取折旧前进行改扩建的：</a:t>
            </a:r>
            <a:br>
              <a:rPr lang="en-US" altLang="zh-CN" sz="2800" b="1" dirty="0">
                <a:solidFill>
                  <a:srgbClr val="000000"/>
                </a:solidFill>
                <a:latin typeface="楷体" pitchFamily="49" charset="-122"/>
                <a:ea typeface="楷体" pitchFamily="49" charset="-122"/>
                <a:cs typeface="宋体"/>
              </a:rPr>
            </a:br>
            <a:r>
              <a:rPr lang="zh-CN" altLang="zh-CN" sz="2800" b="1" dirty="0">
                <a:solidFill>
                  <a:srgbClr val="000000"/>
                </a:solidFill>
                <a:latin typeface="楷体" pitchFamily="49" charset="-122"/>
                <a:ea typeface="楷体" pitchFamily="49" charset="-122"/>
                <a:cs typeface="宋体"/>
              </a:rPr>
              <a:t>　　（</a:t>
            </a:r>
            <a:r>
              <a:rPr lang="en-US" altLang="zh-CN" sz="2800" b="1" dirty="0">
                <a:solidFill>
                  <a:srgbClr val="000000"/>
                </a:solidFill>
                <a:latin typeface="楷体" pitchFamily="49" charset="-122"/>
                <a:ea typeface="楷体" pitchFamily="49" charset="-122"/>
                <a:cs typeface="宋体"/>
              </a:rPr>
              <a:t>1</a:t>
            </a:r>
            <a:r>
              <a:rPr lang="zh-CN" altLang="zh-CN" sz="2800" b="1" dirty="0">
                <a:solidFill>
                  <a:srgbClr val="000000"/>
                </a:solidFill>
                <a:latin typeface="楷体" pitchFamily="49" charset="-122"/>
                <a:ea typeface="楷体" pitchFamily="49" charset="-122"/>
                <a:cs typeface="宋体"/>
              </a:rPr>
              <a:t>）如属于</a:t>
            </a:r>
            <a:r>
              <a:rPr lang="zh-CN" altLang="zh-CN" sz="2800" b="1" u="dbl" dirty="0">
                <a:solidFill>
                  <a:srgbClr val="A50021"/>
                </a:solidFill>
                <a:latin typeface="楷体" pitchFamily="49" charset="-122"/>
                <a:ea typeface="楷体" pitchFamily="49" charset="-122"/>
                <a:cs typeface="宋体"/>
              </a:rPr>
              <a:t>推倒重置</a:t>
            </a:r>
            <a:r>
              <a:rPr lang="zh-CN" altLang="zh-CN" sz="2800" b="1" dirty="0">
                <a:solidFill>
                  <a:srgbClr val="000000"/>
                </a:solidFill>
                <a:latin typeface="楷体" pitchFamily="49" charset="-122"/>
                <a:ea typeface="楷体" pitchFamily="49" charset="-122"/>
                <a:cs typeface="宋体"/>
              </a:rPr>
              <a:t>的，该资产原值减除提取折旧后的</a:t>
            </a:r>
            <a:r>
              <a:rPr lang="zh-CN" altLang="zh-CN" sz="2800" b="1" dirty="0">
                <a:solidFill>
                  <a:srgbClr val="FF0000"/>
                </a:solidFill>
                <a:latin typeface="楷体" pitchFamily="49" charset="-122"/>
                <a:ea typeface="楷体" pitchFamily="49" charset="-122"/>
                <a:cs typeface="宋体"/>
              </a:rPr>
              <a:t>净值</a:t>
            </a:r>
            <a:r>
              <a:rPr lang="zh-CN" altLang="zh-CN" sz="2800" b="1" dirty="0">
                <a:solidFill>
                  <a:srgbClr val="000000"/>
                </a:solidFill>
                <a:latin typeface="楷体" pitchFamily="49" charset="-122"/>
                <a:ea typeface="楷体" pitchFamily="49" charset="-122"/>
                <a:cs typeface="宋体"/>
              </a:rPr>
              <a:t>，应并入重置后的固定资产</a:t>
            </a:r>
            <a:r>
              <a:rPr lang="zh-CN" altLang="zh-CN" sz="2800" b="1" dirty="0">
                <a:solidFill>
                  <a:srgbClr val="FF0000"/>
                </a:solidFill>
                <a:latin typeface="楷体" pitchFamily="49" charset="-122"/>
                <a:ea typeface="楷体" pitchFamily="49" charset="-122"/>
                <a:cs typeface="宋体"/>
              </a:rPr>
              <a:t>计税成本</a:t>
            </a:r>
            <a:r>
              <a:rPr lang="zh-CN" altLang="zh-CN" sz="2800" b="1" dirty="0">
                <a:solidFill>
                  <a:srgbClr val="000000"/>
                </a:solidFill>
                <a:latin typeface="楷体" pitchFamily="49" charset="-122"/>
                <a:ea typeface="楷体" pitchFamily="49" charset="-122"/>
                <a:cs typeface="宋体"/>
              </a:rPr>
              <a:t>，并在该固定资产投入使用后的</a:t>
            </a:r>
            <a:r>
              <a:rPr lang="zh-CN" altLang="zh-CN" sz="2800" b="1" u="dbl" dirty="0">
                <a:solidFill>
                  <a:srgbClr val="A50021"/>
                </a:solidFill>
                <a:latin typeface="楷体" pitchFamily="49" charset="-122"/>
                <a:ea typeface="楷体" pitchFamily="49" charset="-122"/>
                <a:cs typeface="宋体"/>
              </a:rPr>
              <a:t>次月</a:t>
            </a:r>
            <a:r>
              <a:rPr lang="zh-CN" altLang="zh-CN" sz="2800" b="1" dirty="0">
                <a:solidFill>
                  <a:srgbClr val="000000"/>
                </a:solidFill>
                <a:latin typeface="楷体" pitchFamily="49" charset="-122"/>
                <a:ea typeface="楷体" pitchFamily="49" charset="-122"/>
                <a:cs typeface="宋体"/>
              </a:rPr>
              <a:t>起，按照税法规定的折旧年限，一并计提折旧。</a:t>
            </a:r>
            <a:br>
              <a:rPr lang="en-US" altLang="zh-CN" sz="2800" b="1" dirty="0">
                <a:solidFill>
                  <a:srgbClr val="000000"/>
                </a:solidFill>
                <a:latin typeface="楷体" pitchFamily="49" charset="-122"/>
                <a:ea typeface="楷体" pitchFamily="49" charset="-122"/>
                <a:cs typeface="宋体"/>
              </a:rPr>
            </a:br>
            <a:r>
              <a:rPr lang="zh-CN" altLang="zh-CN" sz="2800" b="1" dirty="0">
                <a:solidFill>
                  <a:srgbClr val="000000"/>
                </a:solidFill>
                <a:latin typeface="楷体" pitchFamily="49" charset="-122"/>
                <a:ea typeface="楷体" pitchFamily="49" charset="-122"/>
                <a:cs typeface="宋体"/>
              </a:rPr>
              <a:t>　　（</a:t>
            </a:r>
            <a:r>
              <a:rPr lang="en-US" altLang="zh-CN" sz="2800" b="1" dirty="0">
                <a:solidFill>
                  <a:srgbClr val="000000"/>
                </a:solidFill>
                <a:latin typeface="楷体" pitchFamily="49" charset="-122"/>
                <a:ea typeface="楷体" pitchFamily="49" charset="-122"/>
                <a:cs typeface="宋体"/>
              </a:rPr>
              <a:t>2</a:t>
            </a:r>
            <a:r>
              <a:rPr lang="zh-CN" altLang="zh-CN" sz="2800" b="1" dirty="0">
                <a:solidFill>
                  <a:srgbClr val="000000"/>
                </a:solidFill>
                <a:latin typeface="楷体" pitchFamily="49" charset="-122"/>
                <a:ea typeface="楷体" pitchFamily="49" charset="-122"/>
                <a:cs typeface="宋体"/>
              </a:rPr>
              <a:t>）如属于提升功能、增加面积的，该固定资产的</a:t>
            </a:r>
            <a:r>
              <a:rPr lang="zh-CN" altLang="zh-CN" sz="2800" b="1" dirty="0">
                <a:solidFill>
                  <a:srgbClr val="FF0000"/>
                </a:solidFill>
                <a:latin typeface="楷体" pitchFamily="49" charset="-122"/>
                <a:ea typeface="楷体" pitchFamily="49" charset="-122"/>
                <a:cs typeface="宋体"/>
              </a:rPr>
              <a:t>改扩建支出</a:t>
            </a:r>
            <a:r>
              <a:rPr lang="zh-CN" altLang="zh-CN" sz="2800" b="1" dirty="0">
                <a:solidFill>
                  <a:srgbClr val="000000"/>
                </a:solidFill>
                <a:latin typeface="楷体" pitchFamily="49" charset="-122"/>
                <a:ea typeface="楷体" pitchFamily="49" charset="-122"/>
                <a:cs typeface="宋体"/>
              </a:rPr>
              <a:t>，并入该固定资产</a:t>
            </a:r>
            <a:r>
              <a:rPr lang="zh-CN" altLang="zh-CN" sz="2800" b="1" dirty="0">
                <a:solidFill>
                  <a:srgbClr val="FF0000"/>
                </a:solidFill>
                <a:latin typeface="楷体" pitchFamily="49" charset="-122"/>
                <a:ea typeface="楷体" pitchFamily="49" charset="-122"/>
                <a:cs typeface="宋体"/>
              </a:rPr>
              <a:t>计税基础</a:t>
            </a:r>
            <a:r>
              <a:rPr lang="zh-CN" altLang="zh-CN" sz="2800" b="1" dirty="0">
                <a:solidFill>
                  <a:srgbClr val="000000"/>
                </a:solidFill>
                <a:latin typeface="楷体" pitchFamily="49" charset="-122"/>
                <a:ea typeface="楷体" pitchFamily="49" charset="-122"/>
                <a:cs typeface="宋体"/>
              </a:rPr>
              <a:t>，并从改扩建完工投入使用后的</a:t>
            </a:r>
            <a:r>
              <a:rPr lang="zh-CN" altLang="zh-CN" sz="2800" b="1" dirty="0">
                <a:solidFill>
                  <a:srgbClr val="FF0000"/>
                </a:solidFill>
                <a:latin typeface="楷体" pitchFamily="49" charset="-122"/>
                <a:ea typeface="楷体" pitchFamily="49" charset="-122"/>
                <a:cs typeface="宋体"/>
              </a:rPr>
              <a:t>次月</a:t>
            </a:r>
            <a:r>
              <a:rPr lang="zh-CN" altLang="zh-CN" sz="2800" b="1" dirty="0">
                <a:solidFill>
                  <a:srgbClr val="000000"/>
                </a:solidFill>
                <a:latin typeface="楷体" pitchFamily="49" charset="-122"/>
                <a:ea typeface="楷体" pitchFamily="49" charset="-122"/>
                <a:cs typeface="宋体"/>
              </a:rPr>
              <a:t>起，重新按税法规定的该固定资产折旧年限计提折旧，如该改扩建后的固定资产尚可使用的年限低于税法规定的最低年限的，可以按</a:t>
            </a:r>
            <a:r>
              <a:rPr lang="zh-CN" altLang="zh-CN" sz="2800" b="1" dirty="0">
                <a:solidFill>
                  <a:srgbClr val="FF0000"/>
                </a:solidFill>
                <a:latin typeface="楷体" pitchFamily="49" charset="-122"/>
                <a:ea typeface="楷体" pitchFamily="49" charset="-122"/>
                <a:cs typeface="宋体"/>
              </a:rPr>
              <a:t>尚可使用的年限</a:t>
            </a:r>
            <a:r>
              <a:rPr lang="zh-CN" altLang="zh-CN" sz="2800" b="1" dirty="0">
                <a:solidFill>
                  <a:srgbClr val="000000"/>
                </a:solidFill>
                <a:latin typeface="楷体" pitchFamily="49" charset="-122"/>
                <a:ea typeface="楷体" pitchFamily="49" charset="-122"/>
                <a:cs typeface="宋体"/>
              </a:rPr>
              <a:t>计提折旧。</a:t>
            </a:r>
            <a:endParaRPr lang="zh-CN" altLang="en-US" sz="2800" b="1" dirty="0">
              <a:latin typeface="楷体" pitchFamily="49" charset="-122"/>
              <a:ea typeface="楷体" pitchFamily="49" charset="-122"/>
            </a:endParaRPr>
          </a:p>
        </p:txBody>
      </p:sp>
      <p:sp>
        <p:nvSpPr>
          <p:cNvPr id="65539" name="页脚占位符 3">
            <a:extLst>
              <a:ext uri="{FF2B5EF4-FFF2-40B4-BE49-F238E27FC236}">
                <a16:creationId xmlns:a16="http://schemas.microsoft.com/office/drawing/2014/main" id="{60281A09-844C-40F9-802B-DD17D435EB68}"/>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页脚占位符 4">
            <a:extLst>
              <a:ext uri="{FF2B5EF4-FFF2-40B4-BE49-F238E27FC236}">
                <a16:creationId xmlns:a16="http://schemas.microsoft.com/office/drawing/2014/main" id="{6BF33B6C-F0A4-4301-AD7C-FF7FB0309033}"/>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
        <p:nvSpPr>
          <p:cNvPr id="114691" name="Rectangle 3">
            <a:extLst>
              <a:ext uri="{FF2B5EF4-FFF2-40B4-BE49-F238E27FC236}">
                <a16:creationId xmlns:a16="http://schemas.microsoft.com/office/drawing/2014/main" id="{14467415-1B4B-4A5C-996A-9E644BBB8DF4}"/>
              </a:ext>
            </a:extLst>
          </p:cNvPr>
          <p:cNvSpPr>
            <a:spLocks noGrp="1" noChangeArrowheads="1"/>
          </p:cNvSpPr>
          <p:nvPr>
            <p:ph type="body" idx="1"/>
          </p:nvPr>
        </p:nvSpPr>
        <p:spPr>
          <a:xfrm>
            <a:off x="395288" y="333375"/>
            <a:ext cx="8302625" cy="5826125"/>
          </a:xfrm>
        </p:spPr>
        <p:txBody>
          <a:bodyPr/>
          <a:lstStyle/>
          <a:p>
            <a:pPr eaLnBrk="1" hangingPunct="1">
              <a:buFont typeface="Arial" charset="0"/>
              <a:buChar char="●"/>
              <a:defRPr/>
            </a:pPr>
            <a:r>
              <a:rPr lang="en-US" altLang="zh-CN" dirty="0">
                <a:solidFill>
                  <a:srgbClr val="FF0000"/>
                </a:solidFill>
                <a:latin typeface="黑体" pitchFamily="2" charset="-122"/>
                <a:ea typeface="黑体" pitchFamily="2" charset="-122"/>
              </a:rPr>
              <a:t>3</a:t>
            </a:r>
            <a:r>
              <a:rPr lang="zh-CN" altLang="en-US" dirty="0">
                <a:solidFill>
                  <a:srgbClr val="FF0000"/>
                </a:solidFill>
                <a:latin typeface="黑体" pitchFamily="2" charset="-122"/>
                <a:ea typeface="黑体" pitchFamily="2" charset="-122"/>
              </a:rPr>
              <a:t>、固定资产折旧</a:t>
            </a:r>
            <a:endParaRPr lang="en-US" altLang="zh-CN" dirty="0">
              <a:solidFill>
                <a:srgbClr val="FF0000"/>
              </a:solidFill>
              <a:latin typeface="黑体" pitchFamily="2" charset="-122"/>
              <a:ea typeface="黑体" pitchFamily="2" charset="-122"/>
            </a:endParaRPr>
          </a:p>
          <a:p>
            <a:pPr marL="0" indent="0" eaLnBrk="1" hangingPunct="1">
              <a:buFont typeface="Arial" charset="0"/>
              <a:buNone/>
              <a:defRPr/>
            </a:pPr>
            <a:endParaRPr lang="en-US" altLang="zh-CN" dirty="0">
              <a:latin typeface="黑体" pitchFamily="2" charset="-122"/>
              <a:ea typeface="黑体" pitchFamily="2" charset="-122"/>
            </a:endParaRPr>
          </a:p>
          <a:p>
            <a:pPr marL="0" indent="0" eaLnBrk="1" hangingPunct="1">
              <a:buFont typeface="Arial" charset="0"/>
              <a:buNone/>
              <a:defRPr/>
            </a:pPr>
            <a:r>
              <a:rPr lang="zh-CN" altLang="en-US" b="1" dirty="0">
                <a:ea typeface="楷体_GB2312" pitchFamily="49" charset="-122"/>
              </a:rPr>
              <a:t>（</a:t>
            </a:r>
            <a:r>
              <a:rPr lang="en-US" altLang="zh-CN" b="1" dirty="0">
                <a:ea typeface="楷体_GB2312" pitchFamily="49" charset="-122"/>
              </a:rPr>
              <a:t>1</a:t>
            </a:r>
            <a:r>
              <a:rPr lang="zh-CN" altLang="en-US" b="1" dirty="0">
                <a:ea typeface="楷体_GB2312" pitchFamily="49" charset="-122"/>
              </a:rPr>
              <a:t>）折旧计提原则</a:t>
            </a:r>
            <a:r>
              <a:rPr lang="en-US" altLang="zh-CN" b="1" dirty="0">
                <a:ea typeface="楷体_GB2312" pitchFamily="49" charset="-122"/>
              </a:rPr>
              <a:t>——</a:t>
            </a:r>
            <a:r>
              <a:rPr lang="zh-CN" altLang="en-US" b="1" dirty="0">
                <a:solidFill>
                  <a:srgbClr val="FF0000"/>
                </a:solidFill>
                <a:ea typeface="楷体_GB2312" pitchFamily="49" charset="-122"/>
              </a:rPr>
              <a:t>在用即提，不用不提 </a:t>
            </a:r>
          </a:p>
          <a:p>
            <a:pPr marL="0" indent="0" eaLnBrk="1" hangingPunct="1">
              <a:buFont typeface="Arial" charset="0"/>
              <a:buNone/>
              <a:defRPr/>
            </a:pPr>
            <a:r>
              <a:rPr lang="zh-CN" altLang="en-US" b="1" dirty="0">
                <a:ea typeface="楷体_GB2312" pitchFamily="49" charset="-122"/>
              </a:rPr>
              <a:t>（</a:t>
            </a:r>
            <a:r>
              <a:rPr lang="en-US" altLang="zh-CN" b="1" dirty="0">
                <a:ea typeface="楷体_GB2312" pitchFamily="49" charset="-122"/>
              </a:rPr>
              <a:t>2</a:t>
            </a:r>
            <a:r>
              <a:rPr lang="zh-CN" altLang="en-US" b="1" dirty="0">
                <a:ea typeface="楷体_GB2312" pitchFamily="49" charset="-122"/>
              </a:rPr>
              <a:t>）有例外</a:t>
            </a:r>
          </a:p>
          <a:p>
            <a:pPr eaLnBrk="1" hangingPunct="1">
              <a:buFont typeface="Arial" charset="0"/>
              <a:buChar char="●"/>
              <a:defRPr/>
            </a:pPr>
            <a:r>
              <a:rPr lang="zh-CN" altLang="en-US" b="1" dirty="0">
                <a:ea typeface="楷体_GB2312" pitchFamily="49" charset="-122"/>
              </a:rPr>
              <a:t>   ①在用视同不用。如已提足折旧继续使用的固定资产等。</a:t>
            </a:r>
          </a:p>
          <a:p>
            <a:pPr eaLnBrk="1" hangingPunct="1">
              <a:buFont typeface="Arial" charset="0"/>
              <a:buChar char="●"/>
              <a:defRPr/>
            </a:pPr>
            <a:r>
              <a:rPr lang="zh-CN" altLang="en-US" b="1" dirty="0">
                <a:ea typeface="楷体_GB2312" pitchFamily="49" charset="-122"/>
              </a:rPr>
              <a:t>  ②不用视同在用。如季节性停用、大修理停用的固定资产 。</a:t>
            </a:r>
          </a:p>
          <a:p>
            <a:pPr eaLnBrk="1" hangingPunct="1">
              <a:buFont typeface="Arial" charset="0"/>
              <a:buChar char="●"/>
              <a:defRPr/>
            </a:pPr>
            <a:endParaRPr lang="zh-CN" altLang="en-US" dirty="0">
              <a:ea typeface="楷体_GB2312" pitchFamily="49"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页脚占位符 4">
            <a:extLst>
              <a:ext uri="{FF2B5EF4-FFF2-40B4-BE49-F238E27FC236}">
                <a16:creationId xmlns:a16="http://schemas.microsoft.com/office/drawing/2014/main" id="{9A12B8E4-FAA5-4605-B73B-D77F82B6DCAB}"/>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
        <p:nvSpPr>
          <p:cNvPr id="67587" name="Rectangle 3">
            <a:extLst>
              <a:ext uri="{FF2B5EF4-FFF2-40B4-BE49-F238E27FC236}">
                <a16:creationId xmlns:a16="http://schemas.microsoft.com/office/drawing/2014/main" id="{31CA89C6-266D-4101-B021-6A70CB80C570}"/>
              </a:ext>
            </a:extLst>
          </p:cNvPr>
          <p:cNvSpPr>
            <a:spLocks noGrp="1" noChangeArrowheads="1"/>
          </p:cNvSpPr>
          <p:nvPr>
            <p:ph type="body" idx="1"/>
          </p:nvPr>
        </p:nvSpPr>
        <p:spPr>
          <a:xfrm>
            <a:off x="323850" y="333375"/>
            <a:ext cx="8820150" cy="5797550"/>
          </a:xfrm>
        </p:spPr>
        <p:txBody>
          <a:bodyPr/>
          <a:lstStyle/>
          <a:p>
            <a:pPr eaLnBrk="1" hangingPunct="1"/>
            <a:r>
              <a:rPr lang="zh-CN" altLang="en-US" b="1">
                <a:latin typeface="黑体" panose="02010609060101010101" pitchFamily="49" charset="-122"/>
                <a:ea typeface="黑体" panose="02010609060101010101" pitchFamily="49" charset="-122"/>
              </a:rPr>
              <a:t>（</a:t>
            </a:r>
            <a:r>
              <a:rPr lang="en-US" altLang="zh-CN" b="1">
                <a:latin typeface="黑体" panose="02010609060101010101" pitchFamily="49" charset="-122"/>
                <a:ea typeface="黑体" panose="02010609060101010101" pitchFamily="49" charset="-122"/>
              </a:rPr>
              <a:t>3</a:t>
            </a:r>
            <a:r>
              <a:rPr lang="zh-CN" altLang="en-US" b="1">
                <a:latin typeface="黑体" panose="02010609060101010101" pitchFamily="49" charset="-122"/>
                <a:ea typeface="黑体" panose="02010609060101010101" pitchFamily="49" charset="-122"/>
              </a:rPr>
              <a:t>）折旧计提范围</a:t>
            </a:r>
            <a:endParaRPr lang="en-US" altLang="zh-CN" b="1">
              <a:latin typeface="黑体" panose="02010609060101010101" pitchFamily="49" charset="-122"/>
              <a:ea typeface="黑体" panose="02010609060101010101" pitchFamily="49" charset="-122"/>
            </a:endParaRPr>
          </a:p>
          <a:p>
            <a:pPr eaLnBrk="1" hangingPunct="1"/>
            <a:r>
              <a:rPr lang="zh-CN" altLang="en-US" sz="2800" b="1">
                <a:ea typeface="宋体" panose="02010600030101010101" pitchFamily="2" charset="-122"/>
              </a:rPr>
              <a:t>税法不允许所有固定资产都计提折旧</a:t>
            </a:r>
            <a:r>
              <a:rPr lang="en-US" altLang="zh-CN" sz="2800" b="1">
                <a:ea typeface="宋体" panose="02010600030101010101" pitchFamily="2" charset="-122"/>
              </a:rPr>
              <a:t>(</a:t>
            </a:r>
            <a:r>
              <a:rPr lang="zh-CN" altLang="en-US" sz="2800" b="1">
                <a:ea typeface="宋体" panose="02010600030101010101" pitchFamily="2" charset="-122"/>
              </a:rPr>
              <a:t>与会计有差异 </a:t>
            </a:r>
            <a:r>
              <a:rPr lang="en-US" altLang="zh-CN" sz="2800" b="1">
                <a:ea typeface="宋体" panose="02010600030101010101" pitchFamily="2" charset="-122"/>
              </a:rPr>
              <a:t>)</a:t>
            </a:r>
            <a:endParaRPr lang="zh-CN" altLang="en-US" sz="2800" b="1">
              <a:ea typeface="宋体" panose="02010600030101010101" pitchFamily="2" charset="-122"/>
            </a:endParaRPr>
          </a:p>
          <a:p>
            <a:pPr eaLnBrk="1" hangingPunct="1"/>
            <a:r>
              <a:rPr lang="zh-CN" altLang="en-US" sz="2800" b="1">
                <a:solidFill>
                  <a:srgbClr val="FF0000"/>
                </a:solidFill>
                <a:latin typeface="楷体_GB2312" pitchFamily="1" charset="-122"/>
                <a:ea typeface="楷体_GB2312" pitchFamily="1" charset="-122"/>
              </a:rPr>
              <a:t>不得</a:t>
            </a:r>
            <a:r>
              <a:rPr lang="zh-CN" altLang="en-US" sz="2800" b="1">
                <a:latin typeface="楷体_GB2312" pitchFamily="1" charset="-122"/>
                <a:ea typeface="楷体_GB2312" pitchFamily="1" charset="-122"/>
              </a:rPr>
              <a:t>计提折旧的固定资产：</a:t>
            </a:r>
          </a:p>
          <a:p>
            <a:pPr eaLnBrk="1" hangingPunct="1"/>
            <a:r>
              <a:rPr lang="zh-CN" altLang="en-US" sz="2800" b="1">
                <a:latin typeface="楷体_GB2312" pitchFamily="1" charset="-122"/>
                <a:ea typeface="楷体_GB2312" pitchFamily="1" charset="-122"/>
              </a:rPr>
              <a:t>（</a:t>
            </a:r>
            <a:r>
              <a:rPr lang="en-US" altLang="zh-CN" sz="2800" b="1">
                <a:latin typeface="楷体_GB2312" pitchFamily="1" charset="-122"/>
                <a:ea typeface="楷体_GB2312" pitchFamily="1" charset="-122"/>
              </a:rPr>
              <a:t>1</a:t>
            </a:r>
            <a:r>
              <a:rPr lang="zh-CN" altLang="en-US" sz="2800" b="1">
                <a:latin typeface="楷体_GB2312" pitchFamily="1" charset="-122"/>
                <a:ea typeface="楷体_GB2312" pitchFamily="1" charset="-122"/>
              </a:rPr>
              <a:t>）房屋、建筑物以外的未投入使用的固定资产；</a:t>
            </a:r>
          </a:p>
          <a:p>
            <a:pPr eaLnBrk="1" hangingPunct="1"/>
            <a:r>
              <a:rPr lang="zh-CN" altLang="en-US" sz="2800" b="1">
                <a:latin typeface="楷体_GB2312" pitchFamily="1" charset="-122"/>
                <a:ea typeface="楷体_GB2312" pitchFamily="1" charset="-122"/>
              </a:rPr>
              <a:t>（</a:t>
            </a:r>
            <a:r>
              <a:rPr lang="en-US" altLang="zh-CN" sz="2800" b="1">
                <a:latin typeface="楷体_GB2312" pitchFamily="1" charset="-122"/>
                <a:ea typeface="楷体_GB2312" pitchFamily="1" charset="-122"/>
              </a:rPr>
              <a:t>2</a:t>
            </a:r>
            <a:r>
              <a:rPr lang="zh-CN" altLang="en-US" sz="2800" b="1">
                <a:latin typeface="楷体_GB2312" pitchFamily="1" charset="-122"/>
                <a:ea typeface="楷体_GB2312" pitchFamily="1" charset="-122"/>
              </a:rPr>
              <a:t>）以经营租赁方式租入的固定资产；</a:t>
            </a:r>
          </a:p>
          <a:p>
            <a:pPr eaLnBrk="1" hangingPunct="1"/>
            <a:r>
              <a:rPr lang="zh-CN" altLang="en-US" sz="2800" b="1">
                <a:latin typeface="楷体_GB2312" pitchFamily="1" charset="-122"/>
                <a:ea typeface="楷体_GB2312" pitchFamily="1" charset="-122"/>
              </a:rPr>
              <a:t>（</a:t>
            </a:r>
            <a:r>
              <a:rPr lang="en-US" altLang="zh-CN" sz="2800" b="1">
                <a:latin typeface="楷体_GB2312" pitchFamily="1" charset="-122"/>
                <a:ea typeface="楷体_GB2312" pitchFamily="1" charset="-122"/>
              </a:rPr>
              <a:t>3</a:t>
            </a:r>
            <a:r>
              <a:rPr lang="zh-CN" altLang="en-US" sz="2800" b="1">
                <a:latin typeface="楷体_GB2312" pitchFamily="1" charset="-122"/>
                <a:ea typeface="楷体_GB2312" pitchFamily="1" charset="-122"/>
              </a:rPr>
              <a:t>）以融资租赁方式</a:t>
            </a:r>
            <a:r>
              <a:rPr lang="zh-CN" altLang="en-US" sz="2800" b="1">
                <a:solidFill>
                  <a:srgbClr val="FF0000"/>
                </a:solidFill>
                <a:latin typeface="楷体_GB2312" pitchFamily="1" charset="-122"/>
                <a:ea typeface="楷体_GB2312" pitchFamily="1" charset="-122"/>
              </a:rPr>
              <a:t>租出</a:t>
            </a:r>
            <a:r>
              <a:rPr lang="zh-CN" altLang="en-US" sz="2800" b="1">
                <a:latin typeface="楷体_GB2312" pitchFamily="1" charset="-122"/>
                <a:ea typeface="楷体_GB2312" pitchFamily="1" charset="-122"/>
              </a:rPr>
              <a:t>的固定资产；</a:t>
            </a:r>
          </a:p>
          <a:p>
            <a:pPr eaLnBrk="1" hangingPunct="1"/>
            <a:r>
              <a:rPr lang="zh-CN" altLang="en-US" sz="2800" b="1">
                <a:latin typeface="楷体_GB2312" pitchFamily="1" charset="-122"/>
                <a:ea typeface="楷体_GB2312" pitchFamily="1" charset="-122"/>
              </a:rPr>
              <a:t>（</a:t>
            </a:r>
            <a:r>
              <a:rPr lang="en-US" altLang="zh-CN" sz="2800" b="1">
                <a:latin typeface="楷体_GB2312" pitchFamily="1" charset="-122"/>
                <a:ea typeface="楷体_GB2312" pitchFamily="1" charset="-122"/>
              </a:rPr>
              <a:t>4</a:t>
            </a:r>
            <a:r>
              <a:rPr lang="zh-CN" altLang="en-US" sz="2800" b="1">
                <a:latin typeface="楷体_GB2312" pitchFamily="1" charset="-122"/>
                <a:ea typeface="楷体_GB2312" pitchFamily="1" charset="-122"/>
              </a:rPr>
              <a:t>）已足额提取折旧仍继续使用的固定资产</a:t>
            </a:r>
            <a:r>
              <a:rPr lang="zh-CN" altLang="en-US" sz="2400" b="1">
                <a:solidFill>
                  <a:srgbClr val="FF0000"/>
                </a:solidFill>
                <a:latin typeface="楷体_GB2312" pitchFamily="1" charset="-122"/>
                <a:ea typeface="楷体_GB2312" pitchFamily="1" charset="-122"/>
              </a:rPr>
              <a:t>；（会同）</a:t>
            </a:r>
          </a:p>
          <a:p>
            <a:pPr eaLnBrk="1" hangingPunct="1"/>
            <a:r>
              <a:rPr lang="zh-CN" altLang="en-US" sz="2800" b="1">
                <a:latin typeface="楷体_GB2312" pitchFamily="1" charset="-122"/>
                <a:ea typeface="楷体_GB2312" pitchFamily="1" charset="-122"/>
              </a:rPr>
              <a:t>（</a:t>
            </a:r>
            <a:r>
              <a:rPr lang="en-US" altLang="zh-CN" sz="2800" b="1">
                <a:latin typeface="楷体_GB2312" pitchFamily="1" charset="-122"/>
                <a:ea typeface="楷体_GB2312" pitchFamily="1" charset="-122"/>
              </a:rPr>
              <a:t>5</a:t>
            </a:r>
            <a:r>
              <a:rPr lang="zh-CN" altLang="en-US" sz="2800" b="1">
                <a:latin typeface="楷体_GB2312" pitchFamily="1" charset="-122"/>
                <a:ea typeface="楷体_GB2312" pitchFamily="1" charset="-122"/>
              </a:rPr>
              <a:t>）与经营活动无关的固定资产</a:t>
            </a:r>
          </a:p>
          <a:p>
            <a:pPr eaLnBrk="1" hangingPunct="1"/>
            <a:r>
              <a:rPr lang="zh-CN" altLang="en-US" sz="2800" b="1">
                <a:latin typeface="楷体_GB2312" pitchFamily="1" charset="-122"/>
                <a:ea typeface="楷体_GB2312" pitchFamily="1" charset="-122"/>
              </a:rPr>
              <a:t>（</a:t>
            </a:r>
            <a:r>
              <a:rPr lang="en-US" altLang="zh-CN" sz="2800" b="1">
                <a:latin typeface="楷体_GB2312" pitchFamily="1" charset="-122"/>
                <a:ea typeface="楷体_GB2312" pitchFamily="1" charset="-122"/>
              </a:rPr>
              <a:t>6</a:t>
            </a:r>
            <a:r>
              <a:rPr lang="zh-CN" altLang="en-US" sz="2800" b="1">
                <a:latin typeface="楷体_GB2312" pitchFamily="1" charset="-122"/>
                <a:ea typeface="楷体_GB2312" pitchFamily="1" charset="-122"/>
              </a:rPr>
              <a:t>）单独估价作为固定资产入账的土地</a:t>
            </a:r>
            <a:r>
              <a:rPr lang="zh-CN" altLang="en-US" sz="2400" b="1">
                <a:solidFill>
                  <a:srgbClr val="FF0000"/>
                </a:solidFill>
                <a:latin typeface="楷体_GB2312" pitchFamily="1" charset="-122"/>
                <a:ea typeface="楷体_GB2312" pitchFamily="1" charset="-122"/>
              </a:rPr>
              <a:t>（会同）</a:t>
            </a:r>
          </a:p>
          <a:p>
            <a:pPr eaLnBrk="1" hangingPunct="1"/>
            <a:r>
              <a:rPr lang="zh-CN" altLang="en-US" sz="2800" b="1">
                <a:latin typeface="楷体_GB2312" pitchFamily="1" charset="-122"/>
                <a:ea typeface="楷体_GB2312" pitchFamily="1" charset="-122"/>
              </a:rPr>
              <a:t>（</a:t>
            </a:r>
            <a:r>
              <a:rPr lang="en-US" altLang="zh-CN" sz="2800" b="1">
                <a:latin typeface="楷体_GB2312" pitchFamily="1" charset="-122"/>
                <a:ea typeface="楷体_GB2312" pitchFamily="1" charset="-122"/>
              </a:rPr>
              <a:t>7</a:t>
            </a:r>
            <a:r>
              <a:rPr lang="zh-CN" altLang="en-US" sz="2800" b="1">
                <a:latin typeface="楷体_GB2312" pitchFamily="1" charset="-122"/>
                <a:ea typeface="楷体_GB2312" pitchFamily="1" charset="-122"/>
              </a:rPr>
              <a:t>）其他不得计算折旧扣除的固定资产</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页脚占位符 3">
            <a:extLst>
              <a:ext uri="{FF2B5EF4-FFF2-40B4-BE49-F238E27FC236}">
                <a16:creationId xmlns:a16="http://schemas.microsoft.com/office/drawing/2014/main" id="{933294AB-7631-435E-BD36-B81B15707E99}"/>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
        <p:nvSpPr>
          <p:cNvPr id="68611" name="Rectangle 3">
            <a:extLst>
              <a:ext uri="{FF2B5EF4-FFF2-40B4-BE49-F238E27FC236}">
                <a16:creationId xmlns:a16="http://schemas.microsoft.com/office/drawing/2014/main" id="{3F3ED625-255E-429B-9707-A40005858DEE}"/>
              </a:ext>
            </a:extLst>
          </p:cNvPr>
          <p:cNvSpPr>
            <a:spLocks noGrp="1"/>
          </p:cNvSpPr>
          <p:nvPr>
            <p:ph idx="1"/>
          </p:nvPr>
        </p:nvSpPr>
        <p:spPr>
          <a:xfrm>
            <a:off x="457200" y="765175"/>
            <a:ext cx="8229600" cy="5483225"/>
          </a:xfrm>
        </p:spPr>
        <p:txBody>
          <a:bodyPr/>
          <a:lstStyle/>
          <a:p>
            <a:pPr eaLnBrk="1" hangingPunct="1"/>
            <a:r>
              <a:rPr lang="en-US" altLang="zh-CN" sz="2800" b="1">
                <a:latin typeface="楷体_GB2312" pitchFamily="1" charset="-122"/>
                <a:ea typeface="楷体_GB2312" pitchFamily="1" charset="-122"/>
              </a:rPr>
              <a:t>【</a:t>
            </a:r>
            <a:r>
              <a:rPr lang="zh-CN" altLang="en-US" sz="2800" b="1">
                <a:latin typeface="楷体_GB2312" pitchFamily="1" charset="-122"/>
                <a:ea typeface="楷体_GB2312" pitchFamily="1" charset="-122"/>
              </a:rPr>
              <a:t>例题</a:t>
            </a:r>
            <a:r>
              <a:rPr lang="en-US" altLang="zh-CN" sz="2800" b="1">
                <a:latin typeface="楷体_GB2312" pitchFamily="1" charset="-122"/>
                <a:ea typeface="楷体_GB2312" pitchFamily="1" charset="-122"/>
              </a:rPr>
              <a:t>】</a:t>
            </a:r>
            <a:r>
              <a:rPr lang="zh-CN" altLang="en-US" sz="2800" b="1">
                <a:latin typeface="楷体_GB2312" pitchFamily="1" charset="-122"/>
                <a:ea typeface="楷体_GB2312" pitchFamily="1" charset="-122"/>
              </a:rPr>
              <a:t>根据企业所得税相关规定，下列固定资产不得计提折旧在税前扣除的有（　）。</a:t>
            </a:r>
            <a:br>
              <a:rPr lang="zh-CN" altLang="en-US" sz="2800" b="1">
                <a:latin typeface="楷体_GB2312" pitchFamily="1" charset="-122"/>
                <a:ea typeface="楷体_GB2312" pitchFamily="1" charset="-122"/>
              </a:rPr>
            </a:br>
            <a:r>
              <a:rPr lang="zh-CN" altLang="en-US" sz="2800" b="1">
                <a:latin typeface="楷体_GB2312" pitchFamily="1" charset="-122"/>
                <a:ea typeface="楷体_GB2312" pitchFamily="1" charset="-122"/>
              </a:rPr>
              <a:t>　　</a:t>
            </a:r>
            <a:r>
              <a:rPr lang="en-US" altLang="zh-CN" sz="2800" b="1">
                <a:latin typeface="楷体_GB2312" pitchFamily="1" charset="-122"/>
                <a:ea typeface="楷体_GB2312" pitchFamily="1" charset="-122"/>
              </a:rPr>
              <a:t>A.</a:t>
            </a:r>
            <a:r>
              <a:rPr lang="zh-CN" altLang="en-US" sz="2800" b="1">
                <a:latin typeface="楷体_GB2312" pitchFamily="1" charset="-122"/>
                <a:ea typeface="楷体_GB2312" pitchFamily="1" charset="-122"/>
              </a:rPr>
              <a:t>未投入使用的机器设备　　　　　　</a:t>
            </a:r>
          </a:p>
          <a:p>
            <a:pPr eaLnBrk="1" hangingPunct="1"/>
            <a:r>
              <a:rPr lang="en-US" altLang="zh-CN" sz="2800" b="1">
                <a:latin typeface="楷体_GB2312" pitchFamily="1" charset="-122"/>
                <a:ea typeface="楷体_GB2312" pitchFamily="1" charset="-122"/>
              </a:rPr>
              <a:t>    B.</a:t>
            </a:r>
            <a:r>
              <a:rPr lang="zh-CN" altLang="en-US" sz="2800" b="1">
                <a:latin typeface="楷体_GB2312" pitchFamily="1" charset="-122"/>
                <a:ea typeface="楷体_GB2312" pitchFamily="1" charset="-122"/>
              </a:rPr>
              <a:t>以经营租赁方式租入的生产线</a:t>
            </a:r>
            <a:br>
              <a:rPr lang="zh-CN" altLang="en-US" sz="2800" b="1">
                <a:latin typeface="楷体_GB2312" pitchFamily="1" charset="-122"/>
                <a:ea typeface="楷体_GB2312" pitchFamily="1" charset="-122"/>
              </a:rPr>
            </a:br>
            <a:r>
              <a:rPr lang="zh-CN" altLang="en-US" sz="2800" b="1">
                <a:latin typeface="楷体_GB2312" pitchFamily="1" charset="-122"/>
                <a:ea typeface="楷体_GB2312" pitchFamily="1" charset="-122"/>
              </a:rPr>
              <a:t>　　</a:t>
            </a:r>
            <a:r>
              <a:rPr lang="en-US" altLang="zh-CN" sz="2800" b="1">
                <a:latin typeface="楷体_GB2312" pitchFamily="1" charset="-122"/>
                <a:ea typeface="楷体_GB2312" pitchFamily="1" charset="-122"/>
              </a:rPr>
              <a:t>C.</a:t>
            </a:r>
            <a:r>
              <a:rPr lang="zh-CN" altLang="en-US" sz="2800" b="1">
                <a:latin typeface="楷体_GB2312" pitchFamily="1" charset="-122"/>
                <a:ea typeface="楷体_GB2312" pitchFamily="1" charset="-122"/>
              </a:rPr>
              <a:t>以融资租赁方式租入的机床　　　　</a:t>
            </a:r>
          </a:p>
          <a:p>
            <a:pPr eaLnBrk="1" hangingPunct="1"/>
            <a:r>
              <a:rPr lang="en-US" altLang="zh-CN" sz="2800" b="1">
                <a:latin typeface="楷体_GB2312" pitchFamily="1" charset="-122"/>
                <a:ea typeface="楷体_GB2312" pitchFamily="1" charset="-122"/>
              </a:rPr>
              <a:t>    D.</a:t>
            </a:r>
            <a:r>
              <a:rPr lang="zh-CN" altLang="en-US" sz="2800" b="1">
                <a:latin typeface="楷体_GB2312" pitchFamily="1" charset="-122"/>
                <a:ea typeface="楷体_GB2312" pitchFamily="1" charset="-122"/>
              </a:rPr>
              <a:t>与经营活动无关的小汽车</a:t>
            </a:r>
            <a:br>
              <a:rPr lang="zh-CN" altLang="en-US" sz="2800" b="1">
                <a:latin typeface="楷体_GB2312" pitchFamily="1" charset="-122"/>
                <a:ea typeface="楷体_GB2312" pitchFamily="1" charset="-122"/>
              </a:rPr>
            </a:br>
            <a:r>
              <a:rPr lang="zh-CN" altLang="en-US" sz="2800" b="1">
                <a:latin typeface="楷体_GB2312" pitchFamily="1" charset="-122"/>
                <a:ea typeface="楷体_GB2312" pitchFamily="1" charset="-122"/>
              </a:rPr>
              <a:t>　　</a:t>
            </a:r>
            <a:r>
              <a:rPr lang="en-US" altLang="zh-CN" sz="2800" b="1">
                <a:latin typeface="楷体_GB2312" pitchFamily="1" charset="-122"/>
                <a:ea typeface="楷体_GB2312" pitchFamily="1" charset="-122"/>
              </a:rPr>
              <a:t>E.</a:t>
            </a:r>
            <a:r>
              <a:rPr lang="zh-CN" altLang="en-US" sz="2800" b="1">
                <a:latin typeface="楷体_GB2312" pitchFamily="1" charset="-122"/>
                <a:ea typeface="楷体_GB2312" pitchFamily="1" charset="-122"/>
              </a:rPr>
              <a:t>已足额提取折旧但仍在使用的旧设备</a:t>
            </a:r>
          </a:p>
          <a:p>
            <a:pPr eaLnBrk="1" hangingPunct="1"/>
            <a:r>
              <a:rPr lang="en-US" altLang="zh-CN" sz="2800" b="1">
                <a:latin typeface="楷体_GB2312" pitchFamily="1" charset="-122"/>
                <a:ea typeface="楷体_GB2312" pitchFamily="1" charset="-122"/>
              </a:rPr>
              <a:t>『</a:t>
            </a:r>
            <a:r>
              <a:rPr lang="zh-CN" altLang="en-US" sz="2800" b="1">
                <a:latin typeface="楷体_GB2312" pitchFamily="1" charset="-122"/>
                <a:ea typeface="楷体_GB2312" pitchFamily="1" charset="-122"/>
              </a:rPr>
              <a:t>正确答案</a:t>
            </a:r>
            <a:r>
              <a:rPr lang="en-US" altLang="zh-CN" sz="2800" b="1">
                <a:latin typeface="楷体_GB2312" pitchFamily="1" charset="-122"/>
                <a:ea typeface="楷体_GB2312" pitchFamily="1" charset="-122"/>
              </a:rPr>
              <a:t>』ABDE</a:t>
            </a:r>
            <a:br>
              <a:rPr lang="en-US" altLang="zh-CN" sz="2800" b="1">
                <a:latin typeface="楷体_GB2312" pitchFamily="1" charset="-122"/>
                <a:ea typeface="楷体_GB2312" pitchFamily="1" charset="-122"/>
              </a:rPr>
            </a:br>
            <a:r>
              <a:rPr lang="en-US" altLang="zh-CN" sz="2800" b="1">
                <a:latin typeface="楷体_GB2312" pitchFamily="1" charset="-122"/>
                <a:ea typeface="楷体_GB2312" pitchFamily="1" charset="-122"/>
              </a:rPr>
              <a:t>『</a:t>
            </a:r>
            <a:r>
              <a:rPr lang="zh-CN" altLang="en-US" sz="2800" b="1">
                <a:latin typeface="楷体_GB2312" pitchFamily="1" charset="-122"/>
                <a:ea typeface="楷体_GB2312" pitchFamily="1" charset="-122"/>
              </a:rPr>
              <a:t>答案解析</a:t>
            </a:r>
            <a:r>
              <a:rPr lang="en-US" altLang="zh-CN" sz="2800" b="1">
                <a:latin typeface="楷体_GB2312" pitchFamily="1" charset="-122"/>
                <a:ea typeface="楷体_GB2312" pitchFamily="1" charset="-122"/>
              </a:rPr>
              <a:t>』</a:t>
            </a:r>
            <a:r>
              <a:rPr lang="zh-CN" altLang="en-US" sz="2800" b="1">
                <a:latin typeface="楷体_GB2312" pitchFamily="1" charset="-122"/>
                <a:ea typeface="楷体_GB2312" pitchFamily="1" charset="-122"/>
              </a:rPr>
              <a:t>选项</a:t>
            </a:r>
            <a:r>
              <a:rPr lang="en-US" altLang="zh-CN" sz="2800" b="1">
                <a:latin typeface="楷体_GB2312" pitchFamily="1" charset="-122"/>
                <a:ea typeface="楷体_GB2312" pitchFamily="1" charset="-122"/>
              </a:rPr>
              <a:t>C</a:t>
            </a:r>
            <a:r>
              <a:rPr lang="zh-CN" altLang="en-US" sz="2800" b="1">
                <a:latin typeface="楷体_GB2312" pitchFamily="1" charset="-122"/>
                <a:ea typeface="楷体_GB2312" pitchFamily="1" charset="-122"/>
              </a:rPr>
              <a:t>，融资租赁租入的机床，税法允许计提折旧税前扣除，所以，选项</a:t>
            </a:r>
            <a:r>
              <a:rPr lang="en-US" altLang="zh-CN" sz="2800" b="1">
                <a:latin typeface="楷体_GB2312" pitchFamily="1" charset="-122"/>
                <a:ea typeface="楷体_GB2312" pitchFamily="1" charset="-122"/>
              </a:rPr>
              <a:t>C</a:t>
            </a:r>
            <a:r>
              <a:rPr lang="zh-CN" altLang="en-US" sz="2800" b="1">
                <a:latin typeface="楷体_GB2312" pitchFamily="1" charset="-122"/>
                <a:ea typeface="楷体_GB2312" pitchFamily="1" charset="-122"/>
              </a:rPr>
              <a:t>不符合题意。</a:t>
            </a:r>
          </a:p>
          <a:p>
            <a:pPr eaLnBrk="1" hangingPunct="1"/>
            <a:endParaRPr lang="zh-CN" altLang="en-US" sz="2800">
              <a:latin typeface="楷体_GB2312" pitchFamily="1" charset="-122"/>
              <a:ea typeface="楷体_GB2312" pitchFamily="1"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页脚占位符 4">
            <a:extLst>
              <a:ext uri="{FF2B5EF4-FFF2-40B4-BE49-F238E27FC236}">
                <a16:creationId xmlns:a16="http://schemas.microsoft.com/office/drawing/2014/main" id="{247B35A2-4DF0-4633-9EAF-F766BD1D08A0}"/>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
        <p:nvSpPr>
          <p:cNvPr id="69635" name="Rectangle 3">
            <a:extLst>
              <a:ext uri="{FF2B5EF4-FFF2-40B4-BE49-F238E27FC236}">
                <a16:creationId xmlns:a16="http://schemas.microsoft.com/office/drawing/2014/main" id="{3844004F-3B72-419D-89C9-2DCB0FEA9A44}"/>
              </a:ext>
            </a:extLst>
          </p:cNvPr>
          <p:cNvSpPr>
            <a:spLocks noGrp="1" noChangeArrowheads="1"/>
          </p:cNvSpPr>
          <p:nvPr>
            <p:ph type="body" idx="1"/>
          </p:nvPr>
        </p:nvSpPr>
        <p:spPr>
          <a:xfrm>
            <a:off x="395288" y="260350"/>
            <a:ext cx="8291512" cy="6192838"/>
          </a:xfrm>
        </p:spPr>
        <p:txBody>
          <a:bodyPr/>
          <a:lstStyle/>
          <a:p>
            <a:pPr eaLnBrk="1" hangingPunct="1">
              <a:lnSpc>
                <a:spcPct val="90000"/>
              </a:lnSpc>
            </a:pPr>
            <a:r>
              <a:rPr lang="zh-CN" altLang="en-US" sz="3000" b="1">
                <a:latin typeface="黑体" panose="02010609060101010101" pitchFamily="49" charset="-122"/>
                <a:ea typeface="黑体" panose="02010609060101010101" pitchFamily="49" charset="-122"/>
              </a:rPr>
              <a:t>（</a:t>
            </a:r>
            <a:r>
              <a:rPr lang="en-US" altLang="zh-CN" sz="3000" b="1">
                <a:latin typeface="黑体" panose="02010609060101010101" pitchFamily="49" charset="-122"/>
                <a:ea typeface="黑体" panose="02010609060101010101" pitchFamily="49" charset="-122"/>
              </a:rPr>
              <a:t>4</a:t>
            </a:r>
            <a:r>
              <a:rPr lang="zh-CN" altLang="en-US" sz="3000" b="1">
                <a:latin typeface="黑体" panose="02010609060101010101" pitchFamily="49" charset="-122"/>
                <a:ea typeface="黑体" panose="02010609060101010101" pitchFamily="49" charset="-122"/>
              </a:rPr>
              <a:t>）计提折旧的依据和方法</a:t>
            </a:r>
          </a:p>
          <a:p>
            <a:pPr eaLnBrk="1" hangingPunct="1">
              <a:lnSpc>
                <a:spcPct val="90000"/>
              </a:lnSpc>
            </a:pPr>
            <a:endParaRPr lang="zh-CN" altLang="en-US" sz="3000" b="1">
              <a:latin typeface="黑体" panose="02010609060101010101" pitchFamily="49" charset="-122"/>
              <a:ea typeface="黑体" panose="02010609060101010101" pitchFamily="49" charset="-122"/>
            </a:endParaRPr>
          </a:p>
          <a:p>
            <a:pPr eaLnBrk="1" hangingPunct="1">
              <a:lnSpc>
                <a:spcPct val="90000"/>
              </a:lnSpc>
            </a:pPr>
            <a:r>
              <a:rPr lang="zh-CN" altLang="en-US" sz="2800" b="1">
                <a:latin typeface="楷体_GB2312" pitchFamily="1" charset="-122"/>
                <a:ea typeface="楷体_GB2312" pitchFamily="1" charset="-122"/>
              </a:rPr>
              <a:t>企业应当自固定资产投入使用月份的</a:t>
            </a:r>
            <a:r>
              <a:rPr lang="zh-CN" altLang="en-US" sz="2800" b="1">
                <a:solidFill>
                  <a:srgbClr val="FF0000"/>
                </a:solidFill>
                <a:latin typeface="楷体_GB2312" pitchFamily="1" charset="-122"/>
                <a:ea typeface="楷体_GB2312" pitchFamily="1" charset="-122"/>
              </a:rPr>
              <a:t>次月</a:t>
            </a:r>
            <a:r>
              <a:rPr lang="zh-CN" altLang="en-US" sz="2800" b="1">
                <a:latin typeface="楷体_GB2312" pitchFamily="1" charset="-122"/>
                <a:ea typeface="楷体_GB2312" pitchFamily="1" charset="-122"/>
              </a:rPr>
              <a:t>起计算折旧；停止使用的固定资产，应当自停止使用月份的</a:t>
            </a:r>
            <a:r>
              <a:rPr lang="zh-CN" altLang="en-US" sz="2800" b="1">
                <a:solidFill>
                  <a:srgbClr val="FF0000"/>
                </a:solidFill>
                <a:latin typeface="楷体_GB2312" pitchFamily="1" charset="-122"/>
                <a:ea typeface="楷体_GB2312" pitchFamily="1" charset="-122"/>
              </a:rPr>
              <a:t>次月</a:t>
            </a:r>
            <a:r>
              <a:rPr lang="zh-CN" altLang="en-US" sz="2800" b="1">
                <a:latin typeface="楷体_GB2312" pitchFamily="1" charset="-122"/>
                <a:ea typeface="楷体_GB2312" pitchFamily="1" charset="-122"/>
              </a:rPr>
              <a:t>起停止计算折旧。</a:t>
            </a:r>
          </a:p>
          <a:p>
            <a:pPr eaLnBrk="1" hangingPunct="1">
              <a:lnSpc>
                <a:spcPct val="90000"/>
              </a:lnSpc>
            </a:pPr>
            <a:r>
              <a:rPr lang="zh-CN" altLang="en-US" sz="2800" b="1">
                <a:latin typeface="楷体_GB2312" pitchFamily="1" charset="-122"/>
                <a:ea typeface="楷体_GB2312" pitchFamily="1" charset="-122"/>
              </a:rPr>
              <a:t>应合理确定固定资产的预计净残值。预计净残值一经确定，不得变更。</a:t>
            </a:r>
          </a:p>
          <a:p>
            <a:pPr eaLnBrk="1" hangingPunct="1">
              <a:lnSpc>
                <a:spcPct val="90000"/>
              </a:lnSpc>
            </a:pPr>
            <a:r>
              <a:rPr lang="zh-CN" altLang="en-US" sz="2800" b="1">
                <a:latin typeface="楷体_GB2312" pitchFamily="1" charset="-122"/>
                <a:ea typeface="楷体_GB2312" pitchFamily="1" charset="-122"/>
              </a:rPr>
              <a:t>按直线折旧法计算的折旧，准予扣除。</a:t>
            </a:r>
            <a:endParaRPr lang="en-US" altLang="zh-CN" sz="2800" b="1">
              <a:latin typeface="楷体_GB2312" pitchFamily="1" charset="-122"/>
              <a:ea typeface="楷体_GB2312" pitchFamily="1" charset="-122"/>
            </a:endParaRPr>
          </a:p>
          <a:p>
            <a:pPr eaLnBrk="1" hangingPunct="1">
              <a:lnSpc>
                <a:spcPct val="90000"/>
              </a:lnSpc>
            </a:pPr>
            <a:r>
              <a:rPr lang="zh-CN" altLang="en-US" sz="2800" b="1">
                <a:solidFill>
                  <a:srgbClr val="FF0000"/>
                </a:solidFill>
                <a:latin typeface="楷体_GB2312" pitchFamily="1" charset="-122"/>
                <a:ea typeface="楷体_GB2312" pitchFamily="1" charset="-122"/>
              </a:rPr>
              <a:t>企业的固定资产由于技术进步等原因，确需加速折旧的，可以缩短折旧年限或者采取加速折旧的方法。</a:t>
            </a:r>
            <a:endParaRPr lang="en-US" altLang="zh-CN" sz="2800" b="1">
              <a:solidFill>
                <a:srgbClr val="FF0000"/>
              </a:solidFill>
              <a:latin typeface="楷体_GB2312" pitchFamily="1" charset="-122"/>
              <a:ea typeface="楷体_GB2312" pitchFamily="1" charset="-122"/>
            </a:endParaRPr>
          </a:p>
          <a:p>
            <a:pPr eaLnBrk="1" hangingPunct="1">
              <a:lnSpc>
                <a:spcPct val="90000"/>
              </a:lnSpc>
            </a:pPr>
            <a:r>
              <a:rPr lang="en-US" altLang="zh-CN" sz="2800" b="1">
                <a:solidFill>
                  <a:srgbClr val="FF0000"/>
                </a:solidFill>
                <a:latin typeface="楷体_GB2312" pitchFamily="1" charset="-122"/>
                <a:ea typeface="楷体_GB2312" pitchFamily="1" charset="-122"/>
              </a:rPr>
              <a:t> </a:t>
            </a:r>
            <a:r>
              <a:rPr lang="zh-CN" altLang="en-US" sz="2400" b="1">
                <a:latin typeface="楷体_GB2312" pitchFamily="1" charset="-122"/>
                <a:ea typeface="楷体_GB2312" pitchFamily="1" charset="-122"/>
              </a:rPr>
              <a:t>（采取缩短折旧年限方法的，最低折旧年限不得低于本条例第六十条规定折旧年限的</a:t>
            </a:r>
            <a:r>
              <a:rPr lang="en-US" altLang="zh-CN" sz="2400" b="1">
                <a:latin typeface="楷体_GB2312" pitchFamily="1" charset="-122"/>
                <a:ea typeface="楷体_GB2312" pitchFamily="1" charset="-122"/>
              </a:rPr>
              <a:t>60%</a:t>
            </a:r>
            <a:r>
              <a:rPr lang="zh-CN" altLang="en-US" sz="2400" b="1">
                <a:latin typeface="楷体_GB2312" pitchFamily="1" charset="-122"/>
                <a:ea typeface="楷体_GB2312" pitchFamily="1" charset="-122"/>
              </a:rPr>
              <a:t>；采取加速折旧方法的，可以采取双倍余额递减法或者年数总和法）</a:t>
            </a:r>
          </a:p>
          <a:p>
            <a:pPr eaLnBrk="1" hangingPunct="1">
              <a:lnSpc>
                <a:spcPct val="90000"/>
              </a:lnSpc>
            </a:pPr>
            <a:endParaRPr lang="zh-CN" altLang="en-US" sz="2800">
              <a:latin typeface="楷体_GB2312" pitchFamily="1" charset="-122"/>
              <a:ea typeface="楷体_GB2312" pitchFamily="1"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页脚占位符 4">
            <a:extLst>
              <a:ext uri="{FF2B5EF4-FFF2-40B4-BE49-F238E27FC236}">
                <a16:creationId xmlns:a16="http://schemas.microsoft.com/office/drawing/2014/main" id="{959B984D-0249-4856-AD3E-24B0A16C7068}"/>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
        <p:nvSpPr>
          <p:cNvPr id="70659" name="Rectangle 3">
            <a:extLst>
              <a:ext uri="{FF2B5EF4-FFF2-40B4-BE49-F238E27FC236}">
                <a16:creationId xmlns:a16="http://schemas.microsoft.com/office/drawing/2014/main" id="{E6804ADA-B5A0-4971-856F-00F7A60B8B36}"/>
              </a:ext>
            </a:extLst>
          </p:cNvPr>
          <p:cNvSpPr>
            <a:spLocks noGrp="1" noChangeArrowheads="1"/>
          </p:cNvSpPr>
          <p:nvPr>
            <p:ph type="body" idx="1"/>
          </p:nvPr>
        </p:nvSpPr>
        <p:spPr>
          <a:xfrm>
            <a:off x="457200" y="692150"/>
            <a:ext cx="8229600" cy="5556250"/>
          </a:xfrm>
        </p:spPr>
        <p:txBody>
          <a:bodyPr/>
          <a:lstStyle/>
          <a:p>
            <a:pPr eaLnBrk="1" hangingPunct="1"/>
            <a:r>
              <a:rPr lang="zh-CN" altLang="en-US" sz="3500" b="1">
                <a:latin typeface="黑体" panose="02010609060101010101" pitchFamily="49" charset="-122"/>
                <a:ea typeface="黑体" panose="02010609060101010101" pitchFamily="49" charset="-122"/>
              </a:rPr>
              <a:t>（</a:t>
            </a:r>
            <a:r>
              <a:rPr lang="en-US" altLang="zh-CN" sz="3500" b="1">
                <a:latin typeface="黑体" panose="02010609060101010101" pitchFamily="49" charset="-122"/>
                <a:ea typeface="黑体" panose="02010609060101010101" pitchFamily="49" charset="-122"/>
              </a:rPr>
              <a:t>5</a:t>
            </a:r>
            <a:r>
              <a:rPr lang="zh-CN" altLang="en-US" sz="3500" b="1">
                <a:latin typeface="黑体" panose="02010609060101010101" pitchFamily="49" charset="-122"/>
                <a:ea typeface="黑体" panose="02010609060101010101" pitchFamily="49" charset="-122"/>
              </a:rPr>
              <a:t>）计提折旧的年限</a:t>
            </a:r>
          </a:p>
          <a:p>
            <a:pPr eaLnBrk="1" hangingPunct="1"/>
            <a:endParaRPr lang="zh-CN" altLang="en-US" sz="2800">
              <a:ea typeface="宋体" panose="02010600030101010101" pitchFamily="2" charset="-122"/>
            </a:endParaRPr>
          </a:p>
        </p:txBody>
      </p:sp>
      <p:pic>
        <p:nvPicPr>
          <p:cNvPr id="70660" name="Picture 4">
            <a:extLst>
              <a:ext uri="{FF2B5EF4-FFF2-40B4-BE49-F238E27FC236}">
                <a16:creationId xmlns:a16="http://schemas.microsoft.com/office/drawing/2014/main" id="{F2B42589-15AA-43A4-9E10-CCA76312D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1628775"/>
            <a:ext cx="762000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内容占位符 2">
            <a:extLst>
              <a:ext uri="{FF2B5EF4-FFF2-40B4-BE49-F238E27FC236}">
                <a16:creationId xmlns:a16="http://schemas.microsoft.com/office/drawing/2014/main" id="{2AC157B6-1F8E-4FB4-8255-9E070E51B9B1}"/>
              </a:ext>
            </a:extLst>
          </p:cNvPr>
          <p:cNvSpPr>
            <a:spLocks noGrp="1"/>
          </p:cNvSpPr>
          <p:nvPr>
            <p:ph idx="1"/>
          </p:nvPr>
        </p:nvSpPr>
        <p:spPr>
          <a:xfrm>
            <a:off x="457200" y="549275"/>
            <a:ext cx="8229600" cy="5699125"/>
          </a:xfrm>
        </p:spPr>
        <p:txBody>
          <a:bodyPr/>
          <a:lstStyle/>
          <a:p>
            <a:r>
              <a:rPr lang="zh-CN" altLang="en-US" sz="2800" b="1">
                <a:latin typeface="楷体" panose="02010609060101010101" pitchFamily="49" charset="-122"/>
                <a:ea typeface="楷体" panose="02010609060101010101" pitchFamily="49" charset="-122"/>
              </a:rPr>
              <a:t>（</a:t>
            </a:r>
            <a:r>
              <a:rPr lang="en-US" altLang="zh-CN" sz="2800" b="1">
                <a:latin typeface="楷体" panose="02010609060101010101" pitchFamily="49" charset="-122"/>
                <a:ea typeface="楷体" panose="02010609060101010101" pitchFamily="49" charset="-122"/>
              </a:rPr>
              <a:t>1</a:t>
            </a:r>
            <a:r>
              <a:rPr lang="zh-CN" altLang="en-US" sz="2800" b="1">
                <a:latin typeface="楷体" panose="02010609060101010101" pitchFamily="49" charset="-122"/>
                <a:ea typeface="楷体" panose="02010609060101010101" pitchFamily="49" charset="-122"/>
              </a:rPr>
              <a:t>）会计折旧年限</a:t>
            </a:r>
            <a:r>
              <a:rPr lang="en-US" altLang="zh-CN" sz="2800" b="1">
                <a:latin typeface="楷体" panose="02010609060101010101" pitchFamily="49" charset="-122"/>
                <a:ea typeface="楷体" panose="02010609060101010101" pitchFamily="49" charset="-122"/>
              </a:rPr>
              <a:t>&lt;</a:t>
            </a:r>
            <a:r>
              <a:rPr lang="zh-CN" altLang="en-US" sz="2800" b="1">
                <a:latin typeface="楷体" panose="02010609060101010101" pitchFamily="49" charset="-122"/>
                <a:ea typeface="楷体" panose="02010609060101010101" pitchFamily="49" charset="-122"/>
              </a:rPr>
              <a:t>税法规定的最低折旧年限，应</a:t>
            </a:r>
            <a:r>
              <a:rPr lang="zh-CN" altLang="en-US" sz="2800" b="1">
                <a:solidFill>
                  <a:srgbClr val="FF0000"/>
                </a:solidFill>
                <a:latin typeface="楷体" panose="02010609060101010101" pitchFamily="49" charset="-122"/>
                <a:ea typeface="楷体" panose="02010609060101010101" pitchFamily="49" charset="-122"/>
              </a:rPr>
              <a:t>调增</a:t>
            </a:r>
            <a:r>
              <a:rPr lang="zh-CN" altLang="en-US" sz="2800" b="1">
                <a:latin typeface="楷体" panose="02010609060101010101" pitchFamily="49" charset="-122"/>
                <a:ea typeface="楷体" panose="02010609060101010101" pitchFamily="49" charset="-122"/>
              </a:rPr>
              <a:t>当期应纳税所得额；</a:t>
            </a:r>
            <a:endParaRPr lang="en-US" altLang="zh-CN" sz="2800" b="1">
              <a:latin typeface="楷体" panose="02010609060101010101" pitchFamily="49" charset="-122"/>
              <a:ea typeface="楷体" panose="02010609060101010101" pitchFamily="49" charset="-122"/>
            </a:endParaRPr>
          </a:p>
          <a:p>
            <a:r>
              <a:rPr lang="zh-CN" altLang="en-US" sz="2800" b="1">
                <a:solidFill>
                  <a:srgbClr val="FF0000"/>
                </a:solidFill>
                <a:latin typeface="楷体" panose="02010609060101010101" pitchFamily="49" charset="-122"/>
                <a:ea typeface="楷体" panose="02010609060101010101" pitchFamily="49" charset="-122"/>
              </a:rPr>
              <a:t>会计折旧年限已期满</a:t>
            </a:r>
            <a:r>
              <a:rPr lang="zh-CN" altLang="en-US" sz="2800" b="1">
                <a:latin typeface="楷体" panose="02010609060101010101" pitchFamily="49" charset="-122"/>
                <a:ea typeface="楷体" panose="02010609060101010101" pitchFamily="49" charset="-122"/>
              </a:rPr>
              <a:t>且会计折旧已提足，但</a:t>
            </a:r>
            <a:r>
              <a:rPr lang="zh-CN" altLang="en-US" sz="2800" b="1">
                <a:solidFill>
                  <a:srgbClr val="FF0000"/>
                </a:solidFill>
                <a:latin typeface="楷体" panose="02010609060101010101" pitchFamily="49" charset="-122"/>
                <a:ea typeface="楷体" panose="02010609060101010101" pitchFamily="49" charset="-122"/>
              </a:rPr>
              <a:t>税法规定的最低折旧年限尚未到期</a:t>
            </a:r>
            <a:r>
              <a:rPr lang="zh-CN" altLang="en-US" sz="2800" b="1">
                <a:latin typeface="楷体" panose="02010609060101010101" pitchFamily="49" charset="-122"/>
                <a:ea typeface="楷体" panose="02010609060101010101" pitchFamily="49" charset="-122"/>
              </a:rPr>
              <a:t>且税收折旧尚未足额扣除，继续按规定扣除。</a:t>
            </a:r>
          </a:p>
          <a:p>
            <a:pPr>
              <a:buFont typeface="Arial" panose="020B0604020202020204" pitchFamily="34" charset="0"/>
              <a:buNone/>
            </a:pPr>
            <a:r>
              <a:rPr lang="zh-CN" altLang="en-US" sz="2800" b="1">
                <a:latin typeface="楷体" panose="02010609060101010101" pitchFamily="49" charset="-122"/>
                <a:ea typeface="楷体" panose="02010609060101010101" pitchFamily="49" charset="-122"/>
              </a:rPr>
              <a:t>　（</a:t>
            </a:r>
            <a:r>
              <a:rPr lang="en-US" altLang="zh-CN" sz="2800" b="1">
                <a:latin typeface="楷体" panose="02010609060101010101" pitchFamily="49" charset="-122"/>
                <a:ea typeface="楷体" panose="02010609060101010101" pitchFamily="49" charset="-122"/>
              </a:rPr>
              <a:t>2</a:t>
            </a:r>
            <a:r>
              <a:rPr lang="zh-CN" altLang="en-US" sz="2800" b="1">
                <a:latin typeface="楷体" panose="02010609060101010101" pitchFamily="49" charset="-122"/>
                <a:ea typeface="楷体" panose="02010609060101010101" pitchFamily="49" charset="-122"/>
              </a:rPr>
              <a:t>）会计折旧年限</a:t>
            </a:r>
            <a:r>
              <a:rPr lang="en-US" altLang="zh-CN" sz="2800" b="1">
                <a:latin typeface="楷体" panose="02010609060101010101" pitchFamily="49" charset="-122"/>
                <a:ea typeface="楷体" panose="02010609060101010101" pitchFamily="49" charset="-122"/>
              </a:rPr>
              <a:t>&gt;</a:t>
            </a:r>
            <a:r>
              <a:rPr lang="zh-CN" altLang="en-US" sz="2800" b="1">
                <a:latin typeface="楷体" panose="02010609060101010101" pitchFamily="49" charset="-122"/>
                <a:ea typeface="楷体" panose="02010609060101010101" pitchFamily="49" charset="-122"/>
              </a:rPr>
              <a:t>税法规定的最低折旧年限，</a:t>
            </a:r>
            <a:r>
              <a:rPr lang="zh-CN" altLang="en-US" sz="2800" b="1">
                <a:solidFill>
                  <a:srgbClr val="FF0000"/>
                </a:solidFill>
                <a:latin typeface="楷体" panose="02010609060101010101" pitchFamily="49" charset="-122"/>
                <a:ea typeface="楷体" panose="02010609060101010101" pitchFamily="49" charset="-122"/>
              </a:rPr>
              <a:t>不用调整</a:t>
            </a:r>
            <a:r>
              <a:rPr lang="zh-CN" altLang="en-US" sz="2800" b="1">
                <a:latin typeface="楷体" panose="02010609060101010101" pitchFamily="49" charset="-122"/>
                <a:ea typeface="楷体" panose="02010609060101010101" pitchFamily="49" charset="-122"/>
              </a:rPr>
              <a:t>。　　</a:t>
            </a:r>
            <a:endParaRPr lang="en-US" altLang="zh-CN" sz="2800" b="1">
              <a:latin typeface="楷体" panose="02010609060101010101" pitchFamily="49" charset="-122"/>
              <a:ea typeface="楷体" panose="02010609060101010101" pitchFamily="49" charset="-122"/>
            </a:endParaRPr>
          </a:p>
          <a:p>
            <a:pPr>
              <a:buFont typeface="Arial" panose="020B0604020202020204" pitchFamily="34" charset="0"/>
              <a:buNone/>
            </a:pPr>
            <a:r>
              <a:rPr lang="zh-CN" altLang="en-US" sz="2800" b="1">
                <a:latin typeface="楷体" panose="02010609060101010101" pitchFamily="49" charset="-122"/>
                <a:ea typeface="楷体" panose="02010609060101010101" pitchFamily="49" charset="-122"/>
              </a:rPr>
              <a:t>  （</a:t>
            </a:r>
            <a:r>
              <a:rPr lang="en-US" altLang="zh-CN" sz="2800" b="1">
                <a:latin typeface="楷体" panose="02010609060101010101" pitchFamily="49" charset="-122"/>
                <a:ea typeface="楷体" panose="02010609060101010101" pitchFamily="49" charset="-122"/>
              </a:rPr>
              <a:t>3</a:t>
            </a:r>
            <a:r>
              <a:rPr lang="zh-CN" altLang="en-US" sz="2800" b="1">
                <a:latin typeface="楷体" panose="02010609060101010101" pitchFamily="49" charset="-122"/>
                <a:ea typeface="楷体" panose="02010609060101010101" pitchFamily="49" charset="-122"/>
              </a:rPr>
              <a:t>）企业按会计规定提取的固定资产</a:t>
            </a:r>
            <a:r>
              <a:rPr lang="zh-CN" altLang="en-US" sz="2800" b="1">
                <a:solidFill>
                  <a:srgbClr val="FF0000"/>
                </a:solidFill>
                <a:latin typeface="楷体" panose="02010609060101010101" pitchFamily="49" charset="-122"/>
                <a:ea typeface="楷体" panose="02010609060101010101" pitchFamily="49" charset="-122"/>
              </a:rPr>
              <a:t>减值准备</a:t>
            </a:r>
            <a:r>
              <a:rPr lang="zh-CN" altLang="en-US" sz="2800" b="1">
                <a:latin typeface="楷体" panose="02010609060101010101" pitchFamily="49" charset="-122"/>
                <a:ea typeface="楷体" panose="02010609060101010101" pitchFamily="49" charset="-122"/>
              </a:rPr>
              <a:t>，</a:t>
            </a:r>
            <a:r>
              <a:rPr lang="zh-CN" altLang="en-US" sz="2800" b="1">
                <a:solidFill>
                  <a:srgbClr val="FF0000"/>
                </a:solidFill>
                <a:latin typeface="楷体" panose="02010609060101010101" pitchFamily="49" charset="-122"/>
                <a:ea typeface="楷体" panose="02010609060101010101" pitchFamily="49" charset="-122"/>
              </a:rPr>
              <a:t>不得</a:t>
            </a:r>
            <a:r>
              <a:rPr lang="zh-CN" altLang="en-US" sz="2800" b="1">
                <a:latin typeface="楷体" panose="02010609060101010101" pitchFamily="49" charset="-122"/>
                <a:ea typeface="楷体" panose="02010609060101010101" pitchFamily="49" charset="-122"/>
              </a:rPr>
              <a:t>税前</a:t>
            </a:r>
            <a:r>
              <a:rPr lang="zh-CN" altLang="en-US" sz="2800" b="1">
                <a:solidFill>
                  <a:srgbClr val="FF0000"/>
                </a:solidFill>
                <a:latin typeface="楷体" panose="02010609060101010101" pitchFamily="49" charset="-122"/>
                <a:ea typeface="楷体" panose="02010609060101010101" pitchFamily="49" charset="-122"/>
              </a:rPr>
              <a:t>扣除</a:t>
            </a:r>
            <a:r>
              <a:rPr lang="zh-CN" altLang="en-US" sz="2800" b="1">
                <a:latin typeface="楷体" panose="02010609060101010101" pitchFamily="49" charset="-122"/>
                <a:ea typeface="楷体" panose="02010609060101010101" pitchFamily="49" charset="-122"/>
              </a:rPr>
              <a:t>，其折旧仍按税法确定的固定资产计税基础计算扣除。</a:t>
            </a:r>
          </a:p>
          <a:p>
            <a:r>
              <a:rPr lang="zh-CN" altLang="en-US" sz="2800" b="1">
                <a:latin typeface="楷体" panose="02010609060101010101" pitchFamily="49" charset="-122"/>
                <a:ea typeface="楷体" panose="02010609060101010101" pitchFamily="49" charset="-122"/>
              </a:rPr>
              <a:t>　　（</a:t>
            </a:r>
            <a:r>
              <a:rPr lang="en-US" altLang="zh-CN" sz="2800" b="1">
                <a:latin typeface="楷体" panose="02010609060101010101" pitchFamily="49" charset="-122"/>
                <a:ea typeface="楷体" panose="02010609060101010101" pitchFamily="49" charset="-122"/>
              </a:rPr>
              <a:t>4</a:t>
            </a:r>
            <a:r>
              <a:rPr lang="zh-CN" altLang="en-US" sz="2800" b="1">
                <a:latin typeface="楷体" panose="02010609060101010101" pitchFamily="49" charset="-122"/>
                <a:ea typeface="楷体" panose="02010609060101010101" pitchFamily="49" charset="-122"/>
              </a:rPr>
              <a:t>）企业按税法规定实行</a:t>
            </a:r>
            <a:r>
              <a:rPr lang="zh-CN" altLang="en-US" sz="2800" b="1">
                <a:solidFill>
                  <a:srgbClr val="FF0000"/>
                </a:solidFill>
                <a:latin typeface="楷体" panose="02010609060101010101" pitchFamily="49" charset="-122"/>
                <a:ea typeface="楷体" panose="02010609060101010101" pitchFamily="49" charset="-122"/>
              </a:rPr>
              <a:t>加速折旧</a:t>
            </a:r>
            <a:r>
              <a:rPr lang="zh-CN" altLang="en-US" sz="2800" b="1">
                <a:latin typeface="楷体" panose="02010609060101010101" pitchFamily="49" charset="-122"/>
                <a:ea typeface="楷体" panose="02010609060101010101" pitchFamily="49" charset="-122"/>
              </a:rPr>
              <a:t>的，其按加速折旧办法计算的折旧额可全额在税前扣除。</a:t>
            </a:r>
          </a:p>
          <a:p>
            <a:endParaRPr lang="zh-CN" altLang="en-US">
              <a:ea typeface="宋体" panose="02010600030101010101" pitchFamily="2" charset="-122"/>
            </a:endParaRPr>
          </a:p>
        </p:txBody>
      </p:sp>
      <p:sp>
        <p:nvSpPr>
          <p:cNvPr id="71683" name="页脚占位符 3">
            <a:extLst>
              <a:ext uri="{FF2B5EF4-FFF2-40B4-BE49-F238E27FC236}">
                <a16:creationId xmlns:a16="http://schemas.microsoft.com/office/drawing/2014/main" id="{00E9DE6A-56D1-4B1C-9118-AC92532CB914}"/>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内容占位符 2">
            <a:extLst>
              <a:ext uri="{FF2B5EF4-FFF2-40B4-BE49-F238E27FC236}">
                <a16:creationId xmlns:a16="http://schemas.microsoft.com/office/drawing/2014/main" id="{38C25DAB-6798-4B9A-9B36-BD92445EBB54}"/>
              </a:ext>
            </a:extLst>
          </p:cNvPr>
          <p:cNvSpPr>
            <a:spLocks noGrp="1"/>
          </p:cNvSpPr>
          <p:nvPr>
            <p:ph idx="1"/>
          </p:nvPr>
        </p:nvSpPr>
        <p:spPr>
          <a:xfrm>
            <a:off x="457200" y="404813"/>
            <a:ext cx="8229600" cy="5843587"/>
          </a:xfrm>
        </p:spPr>
        <p:txBody>
          <a:bodyPr/>
          <a:lstStyle/>
          <a:p>
            <a:r>
              <a:rPr lang="en-US" altLang="zh-CN">
                <a:latin typeface="黑体" panose="02010609060101010101" pitchFamily="49" charset="-122"/>
                <a:ea typeface="黑体" panose="02010609060101010101" pitchFamily="49" charset="-122"/>
              </a:rPr>
              <a:t>【</a:t>
            </a:r>
            <a:r>
              <a:rPr lang="zh-CN" altLang="en-US">
                <a:latin typeface="黑体" panose="02010609060101010101" pitchFamily="49" charset="-122"/>
                <a:ea typeface="黑体" panose="02010609060101010101" pitchFamily="49" charset="-122"/>
              </a:rPr>
              <a:t>例题</a:t>
            </a:r>
            <a:r>
              <a:rPr lang="en-US" altLang="zh-CN">
                <a:latin typeface="黑体" panose="02010609060101010101" pitchFamily="49" charset="-122"/>
                <a:ea typeface="黑体" panose="02010609060101010101" pitchFamily="49" charset="-122"/>
              </a:rPr>
              <a:t>·</a:t>
            </a:r>
            <a:r>
              <a:rPr lang="zh-CN" altLang="en-US">
                <a:latin typeface="黑体" panose="02010609060101010101" pitchFamily="49" charset="-122"/>
                <a:ea typeface="黑体" panose="02010609060101010101" pitchFamily="49" charset="-122"/>
              </a:rPr>
              <a:t>计算题</a:t>
            </a:r>
            <a:r>
              <a:rPr lang="en-US" altLang="zh-CN">
                <a:latin typeface="黑体" panose="02010609060101010101" pitchFamily="49" charset="-122"/>
                <a:ea typeface="黑体" panose="02010609060101010101" pitchFamily="49" charset="-122"/>
              </a:rPr>
              <a:t>】2012</a:t>
            </a:r>
            <a:r>
              <a:rPr lang="zh-CN" altLang="en-US">
                <a:latin typeface="黑体" panose="02010609060101010101" pitchFamily="49" charset="-122"/>
                <a:ea typeface="黑体" panose="02010609060101010101" pitchFamily="49" charset="-122"/>
              </a:rPr>
              <a:t>年</a:t>
            </a:r>
            <a:r>
              <a:rPr lang="en-US" altLang="zh-CN">
                <a:latin typeface="黑体" panose="02010609060101010101" pitchFamily="49" charset="-122"/>
                <a:ea typeface="黑体" panose="02010609060101010101" pitchFamily="49" charset="-122"/>
              </a:rPr>
              <a:t>4</a:t>
            </a:r>
            <a:r>
              <a:rPr lang="zh-CN" altLang="en-US">
                <a:latin typeface="黑体" panose="02010609060101010101" pitchFamily="49" charset="-122"/>
                <a:ea typeface="黑体" panose="02010609060101010101" pitchFamily="49" charset="-122"/>
              </a:rPr>
              <a:t>月</a:t>
            </a:r>
            <a:r>
              <a:rPr lang="en-US" altLang="zh-CN">
                <a:latin typeface="黑体" panose="02010609060101010101" pitchFamily="49" charset="-122"/>
                <a:ea typeface="黑体" panose="02010609060101010101" pitchFamily="49" charset="-122"/>
              </a:rPr>
              <a:t>20</a:t>
            </a:r>
            <a:r>
              <a:rPr lang="zh-CN" altLang="en-US">
                <a:latin typeface="黑体" panose="02010609060101010101" pitchFamily="49" charset="-122"/>
                <a:ea typeface="黑体" panose="02010609060101010101" pitchFamily="49" charset="-122"/>
              </a:rPr>
              <a:t>日购进一台机械设备，购入成本</a:t>
            </a:r>
            <a:r>
              <a:rPr lang="en-US" altLang="zh-CN">
                <a:latin typeface="黑体" panose="02010609060101010101" pitchFamily="49" charset="-122"/>
                <a:ea typeface="黑体" panose="02010609060101010101" pitchFamily="49" charset="-122"/>
              </a:rPr>
              <a:t>90</a:t>
            </a:r>
            <a:r>
              <a:rPr lang="zh-CN" altLang="en-US">
                <a:latin typeface="黑体" panose="02010609060101010101" pitchFamily="49" charset="-122"/>
                <a:ea typeface="黑体" panose="02010609060101010101" pitchFamily="49" charset="-122"/>
              </a:rPr>
              <a:t>万元，当月投入使用。按税法规定该设备按直线法折旧，期限为</a:t>
            </a:r>
            <a:r>
              <a:rPr lang="en-US" altLang="zh-CN">
                <a:latin typeface="黑体" panose="02010609060101010101" pitchFamily="49" charset="-122"/>
                <a:ea typeface="黑体" panose="02010609060101010101" pitchFamily="49" charset="-122"/>
              </a:rPr>
              <a:t>10</a:t>
            </a:r>
            <a:r>
              <a:rPr lang="zh-CN" altLang="en-US">
                <a:latin typeface="黑体" panose="02010609060101010101" pitchFamily="49" charset="-122"/>
                <a:ea typeface="黑体" panose="02010609060101010101" pitchFamily="49" charset="-122"/>
              </a:rPr>
              <a:t>年，残值率</a:t>
            </a:r>
            <a:r>
              <a:rPr lang="en-US" altLang="zh-CN">
                <a:latin typeface="黑体" panose="02010609060101010101" pitchFamily="49" charset="-122"/>
                <a:ea typeface="黑体" panose="02010609060101010101" pitchFamily="49" charset="-122"/>
              </a:rPr>
              <a:t>5%</a:t>
            </a:r>
            <a:r>
              <a:rPr lang="zh-CN" altLang="en-US">
                <a:latin typeface="黑体" panose="02010609060101010101" pitchFamily="49" charset="-122"/>
                <a:ea typeface="黑体" panose="02010609060101010101" pitchFamily="49" charset="-122"/>
              </a:rPr>
              <a:t>，企业将设备购入成本一次性计入费用在税前作了扣除。企业当年会计利润为</a:t>
            </a:r>
            <a:r>
              <a:rPr lang="en-US" altLang="zh-CN">
                <a:latin typeface="黑体" panose="02010609060101010101" pitchFamily="49" charset="-122"/>
                <a:ea typeface="黑体" panose="02010609060101010101" pitchFamily="49" charset="-122"/>
              </a:rPr>
              <a:t>170</a:t>
            </a:r>
            <a:r>
              <a:rPr lang="zh-CN" altLang="en-US">
                <a:latin typeface="黑体" panose="02010609060101010101" pitchFamily="49" charset="-122"/>
                <a:ea typeface="黑体" panose="02010609060101010101" pitchFamily="49" charset="-122"/>
              </a:rPr>
              <a:t>万元。请计算企业此项业务应当调整的纳税所得额。</a:t>
            </a:r>
          </a:p>
          <a:p>
            <a:r>
              <a:rPr lang="en-US" altLang="zh-CN">
                <a:ea typeface="宋体" panose="02010600030101010101" pitchFamily="2" charset="-122"/>
              </a:rPr>
              <a:t>【</a:t>
            </a:r>
            <a:r>
              <a:rPr lang="zh-CN" altLang="en-US">
                <a:ea typeface="宋体" panose="02010600030101010101" pitchFamily="2" charset="-122"/>
              </a:rPr>
              <a:t>答案</a:t>
            </a:r>
            <a:r>
              <a:rPr lang="en-US" altLang="zh-CN">
                <a:ea typeface="宋体" panose="02010600030101010101" pitchFamily="2" charset="-122"/>
              </a:rPr>
              <a:t>】</a:t>
            </a:r>
            <a:r>
              <a:rPr lang="zh-CN" altLang="en-US">
                <a:latin typeface="楷体_GB2312" pitchFamily="1" charset="-122"/>
                <a:ea typeface="楷体_GB2312" pitchFamily="1" charset="-122"/>
              </a:rPr>
              <a:t>税法规定可扣除的折旧额为</a:t>
            </a:r>
            <a:r>
              <a:rPr lang="en-US" altLang="zh-CN">
                <a:latin typeface="楷体_GB2312" pitchFamily="1" charset="-122"/>
                <a:ea typeface="楷体_GB2312" pitchFamily="1" charset="-122"/>
              </a:rPr>
              <a:t>90×</a:t>
            </a:r>
            <a:r>
              <a:rPr lang="zh-CN" altLang="en-US">
                <a:latin typeface="楷体_GB2312" pitchFamily="1" charset="-122"/>
                <a:ea typeface="楷体_GB2312" pitchFamily="1" charset="-122"/>
              </a:rPr>
              <a:t>（</a:t>
            </a:r>
            <a:r>
              <a:rPr lang="en-US" altLang="zh-CN">
                <a:latin typeface="楷体_GB2312" pitchFamily="1" charset="-122"/>
                <a:ea typeface="楷体_GB2312" pitchFamily="1" charset="-122"/>
              </a:rPr>
              <a:t>1-5%</a:t>
            </a:r>
            <a:r>
              <a:rPr lang="zh-CN" altLang="en-US">
                <a:latin typeface="楷体_GB2312" pitchFamily="1" charset="-122"/>
                <a:ea typeface="楷体_GB2312" pitchFamily="1" charset="-122"/>
              </a:rPr>
              <a:t>）</a:t>
            </a:r>
            <a:r>
              <a:rPr lang="en-US" altLang="zh-CN">
                <a:latin typeface="楷体_GB2312" pitchFamily="1" charset="-122"/>
                <a:ea typeface="楷体_GB2312" pitchFamily="1" charset="-122"/>
              </a:rPr>
              <a:t>÷10÷12×8</a:t>
            </a:r>
            <a:r>
              <a:rPr lang="zh-CN" altLang="en-US">
                <a:latin typeface="楷体_GB2312" pitchFamily="1" charset="-122"/>
                <a:ea typeface="楷体_GB2312" pitchFamily="1" charset="-122"/>
              </a:rPr>
              <a:t>＝</a:t>
            </a:r>
            <a:r>
              <a:rPr lang="en-US" altLang="zh-CN">
                <a:latin typeface="楷体_GB2312" pitchFamily="1" charset="-122"/>
                <a:ea typeface="楷体_GB2312" pitchFamily="1" charset="-122"/>
              </a:rPr>
              <a:t>5.7</a:t>
            </a:r>
            <a:r>
              <a:rPr lang="zh-CN" altLang="en-US">
                <a:latin typeface="楷体_GB2312" pitchFamily="1" charset="-122"/>
                <a:ea typeface="楷体_GB2312" pitchFamily="1" charset="-122"/>
              </a:rPr>
              <a:t>（万元）</a:t>
            </a:r>
            <a:br>
              <a:rPr lang="zh-CN" altLang="en-US">
                <a:latin typeface="楷体_GB2312" pitchFamily="1" charset="-122"/>
                <a:ea typeface="楷体_GB2312" pitchFamily="1" charset="-122"/>
              </a:rPr>
            </a:br>
            <a:r>
              <a:rPr lang="zh-CN" altLang="en-US">
                <a:latin typeface="楷体_GB2312" pitchFamily="1" charset="-122"/>
                <a:ea typeface="楷体_GB2312" pitchFamily="1" charset="-122"/>
              </a:rPr>
              <a:t>　　外购设备应调增的应纳税所得额＝</a:t>
            </a:r>
            <a:r>
              <a:rPr lang="en-US" altLang="zh-CN">
                <a:latin typeface="楷体_GB2312" pitchFamily="1" charset="-122"/>
                <a:ea typeface="楷体_GB2312" pitchFamily="1" charset="-122"/>
              </a:rPr>
              <a:t>90-      5.7</a:t>
            </a:r>
            <a:r>
              <a:rPr lang="zh-CN" altLang="en-US">
                <a:latin typeface="楷体_GB2312" pitchFamily="1" charset="-122"/>
                <a:ea typeface="楷体_GB2312" pitchFamily="1" charset="-122"/>
              </a:rPr>
              <a:t>＝</a:t>
            </a:r>
            <a:r>
              <a:rPr lang="en-US" altLang="zh-CN">
                <a:latin typeface="楷体_GB2312" pitchFamily="1" charset="-122"/>
                <a:ea typeface="楷体_GB2312" pitchFamily="1" charset="-122"/>
              </a:rPr>
              <a:t>84.3</a:t>
            </a:r>
            <a:r>
              <a:rPr lang="zh-CN" altLang="en-US">
                <a:latin typeface="楷体_GB2312" pitchFamily="1" charset="-122"/>
                <a:ea typeface="楷体_GB2312" pitchFamily="1" charset="-122"/>
              </a:rPr>
              <a:t>（万元）</a:t>
            </a:r>
          </a:p>
        </p:txBody>
      </p:sp>
      <p:sp>
        <p:nvSpPr>
          <p:cNvPr id="72707" name="页脚占位符 3">
            <a:extLst>
              <a:ext uri="{FF2B5EF4-FFF2-40B4-BE49-F238E27FC236}">
                <a16:creationId xmlns:a16="http://schemas.microsoft.com/office/drawing/2014/main" id="{ECA930A3-A117-4D52-BECF-B578B2F1D072}"/>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A675CF4-A01A-4078-9B1C-B8BBC9F8EEBD}"/>
              </a:ext>
            </a:extLst>
          </p:cNvPr>
          <p:cNvSpPr>
            <a:spLocks noGrp="1"/>
          </p:cNvSpPr>
          <p:nvPr>
            <p:ph idx="1"/>
          </p:nvPr>
        </p:nvSpPr>
        <p:spPr>
          <a:xfrm>
            <a:off x="457200" y="476250"/>
            <a:ext cx="8229600" cy="5772150"/>
          </a:xfrm>
        </p:spPr>
        <p:txBody>
          <a:bodyPr/>
          <a:lstStyle/>
          <a:p>
            <a:r>
              <a:rPr lang="en-US" altLang="zh-CN" sz="2800" b="1">
                <a:ea typeface="宋体" panose="02010600030101010101" pitchFamily="2" charset="-122"/>
              </a:rPr>
              <a:t>【</a:t>
            </a:r>
            <a:r>
              <a:rPr lang="zh-CN" altLang="en-US" sz="2800" b="1">
                <a:ea typeface="宋体" panose="02010600030101010101" pitchFamily="2" charset="-122"/>
              </a:rPr>
              <a:t>典型例题</a:t>
            </a:r>
            <a:r>
              <a:rPr lang="en-US" altLang="zh-CN" sz="2800" b="1">
                <a:ea typeface="宋体" panose="02010600030101010101" pitchFamily="2" charset="-122"/>
              </a:rPr>
              <a:t>】6</a:t>
            </a:r>
            <a:r>
              <a:rPr lang="zh-CN" altLang="en-US" sz="2800" b="1">
                <a:ea typeface="宋体" panose="02010600030101010101" pitchFamily="2" charset="-122"/>
              </a:rPr>
              <a:t>月，企业为了提高产品性能与安全度，从国内购入</a:t>
            </a:r>
            <a:r>
              <a:rPr lang="en-US" altLang="zh-CN" sz="2800" b="1">
                <a:ea typeface="宋体" panose="02010600030101010101" pitchFamily="2" charset="-122"/>
              </a:rPr>
              <a:t>2</a:t>
            </a:r>
            <a:r>
              <a:rPr lang="zh-CN" altLang="en-US" sz="2800" b="1">
                <a:ea typeface="宋体" panose="02010600030101010101" pitchFamily="2" charset="-122"/>
              </a:rPr>
              <a:t>台安全生产设备并于当月投入使用，增值税专用发票注明价款</a:t>
            </a:r>
            <a:r>
              <a:rPr lang="en-US" altLang="zh-CN" sz="2800" b="1">
                <a:ea typeface="宋体" panose="02010600030101010101" pitchFamily="2" charset="-122"/>
              </a:rPr>
              <a:t>400</a:t>
            </a:r>
            <a:r>
              <a:rPr lang="zh-CN" altLang="en-US" sz="2800" b="1">
                <a:ea typeface="宋体" panose="02010600030101010101" pitchFamily="2" charset="-122"/>
              </a:rPr>
              <a:t>万元，进项税</a:t>
            </a:r>
            <a:r>
              <a:rPr lang="en-US" altLang="zh-CN" sz="2800" b="1">
                <a:ea typeface="宋体" panose="02010600030101010101" pitchFamily="2" charset="-122"/>
              </a:rPr>
              <a:t>68</a:t>
            </a:r>
            <a:r>
              <a:rPr lang="zh-CN" altLang="en-US" sz="2800" b="1">
                <a:ea typeface="宋体" panose="02010600030101010101" pitchFamily="2" charset="-122"/>
              </a:rPr>
              <a:t>万元，企业采用直线法按</a:t>
            </a:r>
            <a:r>
              <a:rPr lang="en-US" altLang="zh-CN" sz="2800" b="1">
                <a:ea typeface="宋体" panose="02010600030101010101" pitchFamily="2" charset="-122"/>
              </a:rPr>
              <a:t>5</a:t>
            </a:r>
            <a:r>
              <a:rPr lang="zh-CN" altLang="en-US" sz="2800" b="1">
                <a:ea typeface="宋体" panose="02010600030101010101" pitchFamily="2" charset="-122"/>
              </a:rPr>
              <a:t>年计提折旧，残值率</a:t>
            </a:r>
            <a:r>
              <a:rPr lang="en-US" altLang="zh-CN" sz="2800" b="1">
                <a:ea typeface="宋体" panose="02010600030101010101" pitchFamily="2" charset="-122"/>
              </a:rPr>
              <a:t>8%</a:t>
            </a:r>
            <a:r>
              <a:rPr lang="zh-CN" altLang="en-US" sz="2800" b="1">
                <a:ea typeface="宋体" panose="02010600030101010101" pitchFamily="2" charset="-122"/>
              </a:rPr>
              <a:t>（经税务机构认可），税法规定该设备直线法折旧年限为</a:t>
            </a:r>
            <a:r>
              <a:rPr lang="en-US" altLang="zh-CN" sz="2800" b="1">
                <a:ea typeface="宋体" panose="02010600030101010101" pitchFamily="2" charset="-122"/>
              </a:rPr>
              <a:t>10</a:t>
            </a:r>
            <a:r>
              <a:rPr lang="zh-CN" altLang="en-US" sz="2800" b="1">
                <a:ea typeface="宋体" panose="02010600030101010101" pitchFamily="2" charset="-122"/>
              </a:rPr>
              <a:t>年。计算应纳税所得额时，安全设备折旧费应调整的金额是（　）万元。</a:t>
            </a:r>
          </a:p>
          <a:p>
            <a:r>
              <a:rPr lang="en-US" altLang="zh-CN" sz="2800">
                <a:ea typeface="宋体" panose="02010600030101010101" pitchFamily="2" charset="-122"/>
              </a:rPr>
              <a:t>A.18.40       B.33.25      C.36.80      D.43.01</a:t>
            </a:r>
          </a:p>
          <a:p>
            <a:r>
              <a:rPr lang="zh-CN" altLang="zh-CN" sz="2800">
                <a:ea typeface="宋体" panose="02010600030101010101" pitchFamily="2" charset="-122"/>
              </a:rPr>
              <a:t>『正确答案』</a:t>
            </a:r>
            <a:r>
              <a:rPr lang="en-US" altLang="zh-CN" sz="2800">
                <a:ea typeface="宋体" panose="02010600030101010101" pitchFamily="2" charset="-122"/>
              </a:rPr>
              <a:t>A</a:t>
            </a:r>
            <a:br>
              <a:rPr lang="en-US" altLang="zh-CN" sz="2800">
                <a:ea typeface="宋体" panose="02010600030101010101" pitchFamily="2" charset="-122"/>
              </a:rPr>
            </a:br>
            <a:r>
              <a:rPr lang="zh-CN" altLang="zh-CN" sz="2000">
                <a:ea typeface="宋体" panose="02010600030101010101" pitchFamily="2" charset="-122"/>
              </a:rPr>
              <a:t>『答案解析』会计上的折旧＝</a:t>
            </a:r>
            <a:r>
              <a:rPr lang="en-US" altLang="zh-CN" sz="2000">
                <a:ea typeface="宋体" panose="02010600030101010101" pitchFamily="2" charset="-122"/>
              </a:rPr>
              <a:t> 400</a:t>
            </a:r>
            <a:r>
              <a:rPr lang="zh-CN" altLang="zh-CN" sz="2000">
                <a:ea typeface="宋体" panose="02010600030101010101" pitchFamily="2" charset="-122"/>
              </a:rPr>
              <a:t>×（</a:t>
            </a:r>
            <a:r>
              <a:rPr lang="en-US" altLang="zh-CN" sz="2000">
                <a:ea typeface="宋体" panose="02010600030101010101" pitchFamily="2" charset="-122"/>
              </a:rPr>
              <a:t>1</a:t>
            </a:r>
            <a:r>
              <a:rPr lang="zh-CN" altLang="zh-CN" sz="2000">
                <a:ea typeface="宋体" panose="02010600030101010101" pitchFamily="2" charset="-122"/>
              </a:rPr>
              <a:t>－</a:t>
            </a:r>
            <a:r>
              <a:rPr lang="en-US" altLang="zh-CN" sz="2000">
                <a:ea typeface="宋体" panose="02010600030101010101" pitchFamily="2" charset="-122"/>
              </a:rPr>
              <a:t>8%</a:t>
            </a:r>
            <a:r>
              <a:rPr lang="zh-CN" altLang="zh-CN" sz="2000">
                <a:ea typeface="宋体" panose="02010600030101010101" pitchFamily="2" charset="-122"/>
              </a:rPr>
              <a:t>）÷</a:t>
            </a:r>
            <a:r>
              <a:rPr lang="en-US" altLang="zh-CN" sz="2000">
                <a:ea typeface="宋体" panose="02010600030101010101" pitchFamily="2" charset="-122"/>
              </a:rPr>
              <a:t>5</a:t>
            </a:r>
            <a:r>
              <a:rPr lang="zh-CN" altLang="zh-CN" sz="2000">
                <a:ea typeface="宋体" panose="02010600030101010101" pitchFamily="2" charset="-122"/>
              </a:rPr>
              <a:t>÷</a:t>
            </a:r>
            <a:r>
              <a:rPr lang="en-US" altLang="zh-CN" sz="2000">
                <a:ea typeface="宋体" panose="02010600030101010101" pitchFamily="2" charset="-122"/>
              </a:rPr>
              <a:t>12</a:t>
            </a:r>
            <a:r>
              <a:rPr lang="zh-CN" altLang="zh-CN" sz="2000">
                <a:ea typeface="宋体" panose="02010600030101010101" pitchFamily="2" charset="-122"/>
              </a:rPr>
              <a:t>×</a:t>
            </a:r>
            <a:r>
              <a:rPr lang="en-US" altLang="zh-CN" sz="2000">
                <a:ea typeface="宋体" panose="02010600030101010101" pitchFamily="2" charset="-122"/>
              </a:rPr>
              <a:t>6</a:t>
            </a:r>
            <a:r>
              <a:rPr lang="zh-CN" altLang="zh-CN" sz="2000">
                <a:ea typeface="宋体" panose="02010600030101010101" pitchFamily="2" charset="-122"/>
              </a:rPr>
              <a:t>＝</a:t>
            </a:r>
            <a:r>
              <a:rPr lang="en-US" altLang="zh-CN" sz="2000">
                <a:ea typeface="宋体" panose="02010600030101010101" pitchFamily="2" charset="-122"/>
              </a:rPr>
              <a:t>36.8</a:t>
            </a:r>
            <a:r>
              <a:rPr lang="zh-CN" altLang="zh-CN" sz="2000">
                <a:ea typeface="宋体" panose="02010600030101010101" pitchFamily="2" charset="-122"/>
              </a:rPr>
              <a:t>（万元）</a:t>
            </a:r>
            <a:br>
              <a:rPr lang="en-US" altLang="zh-CN" sz="2000">
                <a:ea typeface="宋体" panose="02010600030101010101" pitchFamily="2" charset="-122"/>
              </a:rPr>
            </a:br>
            <a:r>
              <a:rPr lang="zh-CN" altLang="zh-CN" sz="2000">
                <a:ea typeface="宋体" panose="02010600030101010101" pitchFamily="2" charset="-122"/>
              </a:rPr>
              <a:t>　　所得税允许扣除的折旧＝</a:t>
            </a:r>
            <a:r>
              <a:rPr lang="en-US" altLang="zh-CN" sz="2000">
                <a:ea typeface="宋体" panose="02010600030101010101" pitchFamily="2" charset="-122"/>
              </a:rPr>
              <a:t>400</a:t>
            </a:r>
            <a:r>
              <a:rPr lang="zh-CN" altLang="zh-CN" sz="2000">
                <a:ea typeface="宋体" panose="02010600030101010101" pitchFamily="2" charset="-122"/>
              </a:rPr>
              <a:t>×（</a:t>
            </a:r>
            <a:r>
              <a:rPr lang="en-US" altLang="zh-CN" sz="2000">
                <a:ea typeface="宋体" panose="02010600030101010101" pitchFamily="2" charset="-122"/>
              </a:rPr>
              <a:t>1</a:t>
            </a:r>
            <a:r>
              <a:rPr lang="zh-CN" altLang="zh-CN" sz="2000">
                <a:ea typeface="宋体" panose="02010600030101010101" pitchFamily="2" charset="-122"/>
              </a:rPr>
              <a:t>－</a:t>
            </a:r>
            <a:r>
              <a:rPr lang="en-US" altLang="zh-CN" sz="2000">
                <a:ea typeface="宋体" panose="02010600030101010101" pitchFamily="2" charset="-122"/>
              </a:rPr>
              <a:t>8%</a:t>
            </a:r>
            <a:r>
              <a:rPr lang="zh-CN" altLang="zh-CN" sz="2000">
                <a:ea typeface="宋体" panose="02010600030101010101" pitchFamily="2" charset="-122"/>
              </a:rPr>
              <a:t>）÷</a:t>
            </a:r>
            <a:r>
              <a:rPr lang="en-US" altLang="zh-CN" sz="2000">
                <a:ea typeface="宋体" panose="02010600030101010101" pitchFamily="2" charset="-122"/>
              </a:rPr>
              <a:t>10</a:t>
            </a:r>
            <a:r>
              <a:rPr lang="zh-CN" altLang="zh-CN" sz="2000">
                <a:ea typeface="宋体" panose="02010600030101010101" pitchFamily="2" charset="-122"/>
              </a:rPr>
              <a:t>÷</a:t>
            </a:r>
            <a:r>
              <a:rPr lang="en-US" altLang="zh-CN" sz="2000">
                <a:ea typeface="宋体" panose="02010600030101010101" pitchFamily="2" charset="-122"/>
              </a:rPr>
              <a:t>12</a:t>
            </a:r>
            <a:r>
              <a:rPr lang="zh-CN" altLang="zh-CN" sz="2000">
                <a:ea typeface="宋体" panose="02010600030101010101" pitchFamily="2" charset="-122"/>
              </a:rPr>
              <a:t>×</a:t>
            </a:r>
            <a:r>
              <a:rPr lang="en-US" altLang="zh-CN" sz="2000">
                <a:ea typeface="宋体" panose="02010600030101010101" pitchFamily="2" charset="-122"/>
              </a:rPr>
              <a:t>6</a:t>
            </a:r>
            <a:r>
              <a:rPr lang="zh-CN" altLang="zh-CN" sz="2000">
                <a:ea typeface="宋体" panose="02010600030101010101" pitchFamily="2" charset="-122"/>
              </a:rPr>
              <a:t>＝</a:t>
            </a:r>
            <a:r>
              <a:rPr lang="en-US" altLang="zh-CN" sz="2000">
                <a:ea typeface="宋体" panose="02010600030101010101" pitchFamily="2" charset="-122"/>
              </a:rPr>
              <a:t>18.4</a:t>
            </a:r>
            <a:r>
              <a:rPr lang="zh-CN" altLang="zh-CN" sz="2000">
                <a:ea typeface="宋体" panose="02010600030101010101" pitchFamily="2" charset="-122"/>
              </a:rPr>
              <a:t>（万元）</a:t>
            </a:r>
            <a:br>
              <a:rPr lang="en-US" altLang="zh-CN" sz="2000">
                <a:ea typeface="宋体" panose="02010600030101010101" pitchFamily="2" charset="-122"/>
              </a:rPr>
            </a:br>
            <a:r>
              <a:rPr lang="zh-CN" altLang="zh-CN" sz="2000">
                <a:ea typeface="宋体" panose="02010600030101010101" pitchFamily="2" charset="-122"/>
              </a:rPr>
              <a:t>　　所以，安全设备折旧费影响所得额调增</a:t>
            </a:r>
            <a:r>
              <a:rPr lang="en-US" altLang="zh-CN" sz="2000">
                <a:ea typeface="宋体" panose="02010600030101010101" pitchFamily="2" charset="-122"/>
              </a:rPr>
              <a:t>18.4</a:t>
            </a:r>
            <a:r>
              <a:rPr lang="zh-CN" altLang="zh-CN" sz="2000">
                <a:ea typeface="宋体" panose="02010600030101010101" pitchFamily="2" charset="-122"/>
              </a:rPr>
              <a:t>万元（</a:t>
            </a:r>
            <a:r>
              <a:rPr lang="en-US" altLang="zh-CN" sz="2000">
                <a:ea typeface="宋体" panose="02010600030101010101" pitchFamily="2" charset="-122"/>
              </a:rPr>
              <a:t>36.8</a:t>
            </a:r>
            <a:r>
              <a:rPr lang="zh-CN" altLang="zh-CN" sz="2000">
                <a:ea typeface="宋体" panose="02010600030101010101" pitchFamily="2" charset="-122"/>
              </a:rPr>
              <a:t>－</a:t>
            </a:r>
            <a:r>
              <a:rPr lang="en-US" altLang="zh-CN" sz="2000">
                <a:ea typeface="宋体" panose="02010600030101010101" pitchFamily="2" charset="-122"/>
              </a:rPr>
              <a:t>18.4</a:t>
            </a:r>
            <a:r>
              <a:rPr lang="zh-CN" altLang="zh-CN" sz="2000">
                <a:ea typeface="宋体" panose="02010600030101010101" pitchFamily="2" charset="-122"/>
              </a:rPr>
              <a:t>）。</a:t>
            </a:r>
            <a:endParaRPr lang="en-US" altLang="zh-CN" sz="2000">
              <a:ea typeface="宋体" panose="02010600030101010101" pitchFamily="2" charset="-122"/>
            </a:endParaRPr>
          </a:p>
          <a:p>
            <a:endParaRPr lang="zh-CN" altLang="en-US">
              <a:ea typeface="宋体" panose="02010600030101010101" pitchFamily="2" charset="-122"/>
            </a:endParaRPr>
          </a:p>
        </p:txBody>
      </p:sp>
      <p:sp>
        <p:nvSpPr>
          <p:cNvPr id="73731" name="页脚占位符 3">
            <a:extLst>
              <a:ext uri="{FF2B5EF4-FFF2-40B4-BE49-F238E27FC236}">
                <a16:creationId xmlns:a16="http://schemas.microsoft.com/office/drawing/2014/main" id="{0C2960E7-125E-48BA-9E82-1216CCA4AD1E}"/>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19AF909-6719-4EFB-A049-11215B24C15B}"/>
              </a:ext>
            </a:extLst>
          </p:cNvPr>
          <p:cNvSpPr>
            <a:spLocks noGrp="1" noChangeArrowheads="1"/>
          </p:cNvSpPr>
          <p:nvPr>
            <p:ph type="title"/>
          </p:nvPr>
        </p:nvSpPr>
        <p:spPr/>
        <p:txBody>
          <a:bodyPr/>
          <a:lstStyle/>
          <a:p>
            <a:pPr>
              <a:defRPr/>
            </a:pPr>
            <a:r>
              <a:rPr lang="en-US" altLang="zh-CN" sz="3200" dirty="0">
                <a:solidFill>
                  <a:srgbClr val="FF0000"/>
                </a:solidFill>
                <a:latin typeface="黑体" pitchFamily="2" charset="-122"/>
                <a:ea typeface="黑体" pitchFamily="2" charset="-122"/>
              </a:rPr>
              <a:t>4.</a:t>
            </a:r>
            <a:r>
              <a:rPr lang="zh-CN" altLang="en-US" sz="3200" dirty="0">
                <a:solidFill>
                  <a:srgbClr val="FF0000"/>
                </a:solidFill>
                <a:latin typeface="黑体" pitchFamily="2" charset="-122"/>
                <a:ea typeface="黑体" pitchFamily="2" charset="-122"/>
              </a:rPr>
              <a:t>固定资产的后续支出（长期待摊费用）</a:t>
            </a:r>
          </a:p>
        </p:txBody>
      </p:sp>
      <p:sp>
        <p:nvSpPr>
          <p:cNvPr id="74755" name="Rectangle 3">
            <a:extLst>
              <a:ext uri="{FF2B5EF4-FFF2-40B4-BE49-F238E27FC236}">
                <a16:creationId xmlns:a16="http://schemas.microsoft.com/office/drawing/2014/main" id="{912B75EF-FF04-4B6E-A97B-44495D96F8AD}"/>
              </a:ext>
            </a:extLst>
          </p:cNvPr>
          <p:cNvSpPr>
            <a:spLocks noGrp="1" noChangeArrowheads="1"/>
          </p:cNvSpPr>
          <p:nvPr>
            <p:ph type="body" idx="1"/>
          </p:nvPr>
        </p:nvSpPr>
        <p:spPr/>
        <p:txBody>
          <a:bodyPr/>
          <a:lstStyle/>
          <a:p>
            <a:pPr>
              <a:buFont typeface="Wingdings" panose="05000000000000000000" pitchFamily="2" charset="2"/>
              <a:buNone/>
            </a:pPr>
            <a:r>
              <a:rPr lang="zh-CN" altLang="en-US" sz="2800">
                <a:latin typeface="黑体" panose="02010609060101010101" pitchFamily="49" charset="-122"/>
                <a:ea typeface="黑体" panose="02010609060101010101" pitchFamily="49" charset="-122"/>
              </a:rPr>
              <a:t>      在计算应纳税所得额时，企业发生的下列支出作为长期待摊费用，按照规定摊销的，准予扣除： </a:t>
            </a:r>
            <a:br>
              <a:rPr lang="zh-CN" altLang="en-US" sz="2800">
                <a:latin typeface="黑体" panose="02010609060101010101" pitchFamily="49" charset="-122"/>
                <a:ea typeface="黑体" panose="02010609060101010101" pitchFamily="49" charset="-122"/>
              </a:rPr>
            </a:br>
            <a:r>
              <a:rPr lang="zh-CN" altLang="en-US" sz="2800">
                <a:latin typeface="黑体" panose="02010609060101010101" pitchFamily="49" charset="-122"/>
                <a:ea typeface="黑体" panose="02010609060101010101" pitchFamily="49" charset="-122"/>
              </a:rPr>
              <a:t>　　</a:t>
            </a:r>
            <a:r>
              <a:rPr lang="zh-CN" altLang="en-US" b="1">
                <a:latin typeface="楷体_GB2312" pitchFamily="1" charset="-122"/>
                <a:ea typeface="楷体_GB2312" pitchFamily="1" charset="-122"/>
              </a:rPr>
              <a:t>（</a:t>
            </a:r>
            <a:r>
              <a:rPr lang="en-US" altLang="zh-CN" b="1">
                <a:latin typeface="楷体_GB2312" pitchFamily="1" charset="-122"/>
                <a:ea typeface="楷体_GB2312" pitchFamily="1" charset="-122"/>
              </a:rPr>
              <a:t>1</a:t>
            </a:r>
            <a:r>
              <a:rPr lang="zh-CN" altLang="en-US" b="1">
                <a:latin typeface="楷体_GB2312" pitchFamily="1" charset="-122"/>
                <a:ea typeface="楷体_GB2312" pitchFamily="1" charset="-122"/>
              </a:rPr>
              <a:t>）已足额提取折旧的固定资产的</a:t>
            </a:r>
            <a:r>
              <a:rPr lang="zh-CN" altLang="en-US" b="1">
                <a:solidFill>
                  <a:srgbClr val="FF0000"/>
                </a:solidFill>
                <a:latin typeface="楷体_GB2312" pitchFamily="1" charset="-122"/>
                <a:ea typeface="楷体_GB2312" pitchFamily="1" charset="-122"/>
              </a:rPr>
              <a:t>改建支出</a:t>
            </a:r>
            <a:r>
              <a:rPr lang="zh-CN" altLang="en-US" b="1">
                <a:latin typeface="楷体_GB2312" pitchFamily="1" charset="-122"/>
                <a:ea typeface="楷体_GB2312" pitchFamily="1" charset="-122"/>
              </a:rPr>
              <a:t>；</a:t>
            </a:r>
            <a:br>
              <a:rPr lang="zh-CN" altLang="en-US" b="1">
                <a:latin typeface="楷体_GB2312" pitchFamily="1" charset="-122"/>
                <a:ea typeface="楷体_GB2312" pitchFamily="1" charset="-122"/>
              </a:rPr>
            </a:br>
            <a:r>
              <a:rPr lang="zh-CN" altLang="en-US" b="1">
                <a:latin typeface="楷体_GB2312" pitchFamily="1" charset="-122"/>
                <a:ea typeface="楷体_GB2312" pitchFamily="1" charset="-122"/>
              </a:rPr>
              <a:t>　　（</a:t>
            </a:r>
            <a:r>
              <a:rPr lang="en-US" altLang="zh-CN" b="1">
                <a:latin typeface="楷体_GB2312" pitchFamily="1" charset="-122"/>
                <a:ea typeface="楷体_GB2312" pitchFamily="1" charset="-122"/>
              </a:rPr>
              <a:t>2</a:t>
            </a:r>
            <a:r>
              <a:rPr lang="zh-CN" altLang="en-US" b="1">
                <a:latin typeface="楷体_GB2312" pitchFamily="1" charset="-122"/>
                <a:ea typeface="楷体_GB2312" pitchFamily="1" charset="-122"/>
              </a:rPr>
              <a:t>）租入固定资产的</a:t>
            </a:r>
            <a:r>
              <a:rPr lang="zh-CN" altLang="en-US" b="1">
                <a:solidFill>
                  <a:srgbClr val="FF0000"/>
                </a:solidFill>
                <a:latin typeface="楷体_GB2312" pitchFamily="1" charset="-122"/>
                <a:ea typeface="楷体_GB2312" pitchFamily="1" charset="-122"/>
              </a:rPr>
              <a:t>改建支出</a:t>
            </a:r>
            <a:r>
              <a:rPr lang="zh-CN" altLang="en-US" b="1">
                <a:latin typeface="楷体_GB2312" pitchFamily="1" charset="-122"/>
                <a:ea typeface="楷体_GB2312" pitchFamily="1" charset="-122"/>
              </a:rPr>
              <a:t>； </a:t>
            </a:r>
            <a:br>
              <a:rPr lang="zh-CN" altLang="en-US" b="1">
                <a:latin typeface="楷体_GB2312" pitchFamily="1" charset="-122"/>
                <a:ea typeface="楷体_GB2312" pitchFamily="1" charset="-122"/>
              </a:rPr>
            </a:br>
            <a:r>
              <a:rPr lang="zh-CN" altLang="en-US" b="1">
                <a:latin typeface="楷体_GB2312" pitchFamily="1" charset="-122"/>
                <a:ea typeface="楷体_GB2312" pitchFamily="1" charset="-122"/>
              </a:rPr>
              <a:t>　　（</a:t>
            </a:r>
            <a:r>
              <a:rPr lang="en-US" altLang="zh-CN" b="1">
                <a:latin typeface="楷体_GB2312" pitchFamily="1" charset="-122"/>
                <a:ea typeface="楷体_GB2312" pitchFamily="1" charset="-122"/>
              </a:rPr>
              <a:t>3</a:t>
            </a:r>
            <a:r>
              <a:rPr lang="zh-CN" altLang="en-US" b="1">
                <a:latin typeface="楷体_GB2312" pitchFamily="1" charset="-122"/>
                <a:ea typeface="楷体_GB2312" pitchFamily="1" charset="-122"/>
              </a:rPr>
              <a:t>）固定资产的</a:t>
            </a:r>
            <a:r>
              <a:rPr lang="zh-CN" altLang="en-US" b="1">
                <a:solidFill>
                  <a:srgbClr val="FF0000"/>
                </a:solidFill>
                <a:latin typeface="楷体_GB2312" pitchFamily="1" charset="-122"/>
                <a:ea typeface="楷体_GB2312" pitchFamily="1" charset="-122"/>
              </a:rPr>
              <a:t>大修理支出</a:t>
            </a:r>
            <a:r>
              <a:rPr lang="zh-CN" altLang="en-US" b="1">
                <a:latin typeface="楷体_GB2312" pitchFamily="1" charset="-122"/>
                <a:ea typeface="楷体_GB2312" pitchFamily="1" charset="-122"/>
              </a:rPr>
              <a:t>； </a:t>
            </a:r>
            <a:br>
              <a:rPr lang="zh-CN" altLang="en-US" b="1">
                <a:latin typeface="楷体_GB2312" pitchFamily="1" charset="-122"/>
                <a:ea typeface="楷体_GB2312" pitchFamily="1" charset="-122"/>
              </a:rPr>
            </a:br>
            <a:r>
              <a:rPr lang="zh-CN" altLang="en-US" b="1">
                <a:latin typeface="楷体_GB2312" pitchFamily="1" charset="-122"/>
                <a:ea typeface="楷体_GB2312" pitchFamily="1" charset="-122"/>
              </a:rPr>
              <a:t>　　（</a:t>
            </a:r>
            <a:r>
              <a:rPr lang="en-US" altLang="zh-CN" b="1">
                <a:latin typeface="楷体_GB2312" pitchFamily="1" charset="-122"/>
                <a:ea typeface="楷体_GB2312" pitchFamily="1" charset="-122"/>
              </a:rPr>
              <a:t>4</a:t>
            </a:r>
            <a:r>
              <a:rPr lang="zh-CN" altLang="en-US" b="1">
                <a:latin typeface="楷体_GB2312" pitchFamily="1" charset="-122"/>
                <a:ea typeface="楷体_GB2312" pitchFamily="1" charset="-122"/>
              </a:rPr>
              <a:t>）其他应当作为长期待摊费用的支出。</a:t>
            </a:r>
            <a:r>
              <a:rPr lang="zh-CN" altLang="en-US">
                <a:ea typeface="宋体" panose="02010600030101010101" pitchFamily="2" charset="-122"/>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C39A310-4D04-4453-BBFD-7B5D54D46C3D}"/>
              </a:ext>
            </a:extLst>
          </p:cNvPr>
          <p:cNvSpPr>
            <a:spLocks noGrp="1"/>
          </p:cNvSpPr>
          <p:nvPr>
            <p:ph type="title" idx="4294967295"/>
          </p:nvPr>
        </p:nvSpPr>
        <p:spPr/>
        <p:txBody>
          <a:bodyPr/>
          <a:lstStyle/>
          <a:p>
            <a:pPr eaLnBrk="1" hangingPunct="1"/>
            <a:r>
              <a:rPr lang="zh-CN" altLang="en-US">
                <a:ea typeface="黑体" panose="02010609060101010101" pitchFamily="49" charset="-122"/>
              </a:rPr>
              <a:t>一、亏损弥补</a:t>
            </a:r>
          </a:p>
        </p:txBody>
      </p:sp>
      <p:sp>
        <p:nvSpPr>
          <p:cNvPr id="136195" name="Rectangle 3">
            <a:extLst>
              <a:ext uri="{FF2B5EF4-FFF2-40B4-BE49-F238E27FC236}">
                <a16:creationId xmlns:a16="http://schemas.microsoft.com/office/drawing/2014/main" id="{A7EC832E-BE16-4A3E-B847-6B0355AF2CBD}"/>
              </a:ext>
            </a:extLst>
          </p:cNvPr>
          <p:cNvSpPr>
            <a:spLocks noGrp="1"/>
          </p:cNvSpPr>
          <p:nvPr>
            <p:ph type="body" idx="4294967295"/>
          </p:nvPr>
        </p:nvSpPr>
        <p:spPr/>
        <p:txBody>
          <a:bodyPr/>
          <a:lstStyle/>
          <a:p>
            <a:pPr eaLnBrk="1" hangingPunct="1">
              <a:defRPr/>
            </a:pPr>
            <a:r>
              <a:rPr lang="zh-CN" altLang="en-US" b="1" dirty="0">
                <a:solidFill>
                  <a:srgbClr val="FF0000"/>
                </a:solidFill>
                <a:effectLst>
                  <a:outerShdw blurRad="38100" dist="38100" dir="2700000" algn="tl">
                    <a:srgbClr val="000000">
                      <a:alpha val="43137"/>
                    </a:srgbClr>
                  </a:outerShdw>
                </a:effectLst>
              </a:rPr>
              <a:t>（一）一般企业亏损弥补规定</a:t>
            </a:r>
            <a:br>
              <a:rPr lang="zh-CN" altLang="en-US" b="1" dirty="0"/>
            </a:br>
            <a:r>
              <a:rPr lang="zh-CN" altLang="en-US" b="1" dirty="0"/>
              <a:t>　　企业发生年度</a:t>
            </a:r>
            <a:r>
              <a:rPr lang="zh-CN" altLang="en-US" b="1" dirty="0">
                <a:solidFill>
                  <a:schemeClr val="folHlink"/>
                </a:solidFill>
              </a:rPr>
              <a:t>亏损</a:t>
            </a:r>
            <a:r>
              <a:rPr lang="zh-CN" altLang="en-US" b="1" dirty="0"/>
              <a:t>的，可以用下一纳税年度的所得弥补；下一纳税年度所得不足弥补的，可以逐年延续弥补，但延续弥补期最长不得超过</a:t>
            </a:r>
            <a:r>
              <a:rPr lang="en-US" altLang="zh-CN" b="1" u="sng" dirty="0"/>
              <a:t>5</a:t>
            </a:r>
            <a:r>
              <a:rPr lang="zh-CN" altLang="en-US" b="1" u="sng" dirty="0"/>
              <a:t>年</a:t>
            </a:r>
            <a:r>
              <a:rPr lang="zh-CN" altLang="en-US" b="1" dirty="0"/>
              <a:t>。</a:t>
            </a:r>
            <a:r>
              <a:rPr lang="zh-CN" altLang="en-US" dirty="0"/>
              <a:t> </a:t>
            </a:r>
          </a:p>
        </p:txBody>
      </p:sp>
      <p:sp>
        <p:nvSpPr>
          <p:cNvPr id="48132" name="AutoShape 4">
            <a:extLst>
              <a:ext uri="{FF2B5EF4-FFF2-40B4-BE49-F238E27FC236}">
                <a16:creationId xmlns:a16="http://schemas.microsoft.com/office/drawing/2014/main" id="{2D767958-E447-43FA-90C3-4F2AF7B08880}"/>
              </a:ext>
            </a:extLst>
          </p:cNvPr>
          <p:cNvSpPr>
            <a:spLocks noChangeArrowheads="1"/>
          </p:cNvSpPr>
          <p:nvPr/>
        </p:nvSpPr>
        <p:spPr bwMode="auto">
          <a:xfrm>
            <a:off x="1619250" y="4581525"/>
            <a:ext cx="2089150" cy="1368425"/>
          </a:xfrm>
          <a:prstGeom prst="cloudCallout">
            <a:avLst>
              <a:gd name="adj1" fmla="val 101519"/>
              <a:gd name="adj2" fmla="val -196981"/>
            </a:avLst>
          </a:prstGeom>
          <a:gradFill rotWithShape="1">
            <a:gsLst>
              <a:gs pos="0">
                <a:srgbClr val="99CC00"/>
              </a:gs>
              <a:gs pos="100000">
                <a:schemeClr val="bg1"/>
              </a:gs>
            </a:gsLst>
            <a:lin ang="5400000" scaled="1"/>
          </a:gradFill>
          <a:ln w="9525">
            <a:solidFill>
              <a:schemeClr val="tx1"/>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r>
              <a:rPr lang="zh-CN" altLang="en-US">
                <a:solidFill>
                  <a:srgbClr val="DD00DD"/>
                </a:solidFill>
                <a:ea typeface="楷体_GB2312" pitchFamily="1" charset="-122"/>
              </a:rPr>
              <a:t>按税法规定核定调整后的金额</a:t>
            </a:r>
          </a:p>
        </p:txBody>
      </p:sp>
      <p:sp>
        <p:nvSpPr>
          <p:cNvPr id="48133" name="AutoShape 5">
            <a:extLst>
              <a:ext uri="{FF2B5EF4-FFF2-40B4-BE49-F238E27FC236}">
                <a16:creationId xmlns:a16="http://schemas.microsoft.com/office/drawing/2014/main" id="{AC253298-1A89-4229-9981-F773A92ACA81}"/>
              </a:ext>
            </a:extLst>
          </p:cNvPr>
          <p:cNvSpPr>
            <a:spLocks noChangeArrowheads="1"/>
          </p:cNvSpPr>
          <p:nvPr/>
        </p:nvSpPr>
        <p:spPr bwMode="auto">
          <a:xfrm>
            <a:off x="4932363" y="4292600"/>
            <a:ext cx="2952750" cy="1728788"/>
          </a:xfrm>
          <a:prstGeom prst="roundRect">
            <a:avLst>
              <a:gd name="adj" fmla="val 16667"/>
            </a:avLst>
          </a:prstGeom>
          <a:solidFill>
            <a:schemeClr val="accent2"/>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spcBef>
                <a:spcPct val="0"/>
              </a:spcBef>
            </a:pPr>
            <a:r>
              <a:rPr lang="zh-CN" altLang="en-US">
                <a:solidFill>
                  <a:srgbClr val="000000"/>
                </a:solidFill>
                <a:ea typeface="楷体_GB2312" pitchFamily="1" charset="-122"/>
              </a:rPr>
              <a:t>关键点：</a:t>
            </a:r>
          </a:p>
          <a:p>
            <a:pPr eaLnBrk="1" hangingPunct="1">
              <a:spcBef>
                <a:spcPct val="0"/>
              </a:spcBef>
            </a:pPr>
            <a:r>
              <a:rPr lang="en-US" altLang="zh-CN">
                <a:solidFill>
                  <a:srgbClr val="000000"/>
                </a:solidFill>
                <a:ea typeface="楷体_GB2312" pitchFamily="1" charset="-122"/>
              </a:rPr>
              <a:t>1.5</a:t>
            </a:r>
            <a:r>
              <a:rPr lang="zh-CN" altLang="en-US">
                <a:solidFill>
                  <a:srgbClr val="000000"/>
                </a:solidFill>
                <a:ea typeface="楷体_GB2312" pitchFamily="1" charset="-122"/>
              </a:rPr>
              <a:t>年：连续计算不间断</a:t>
            </a:r>
          </a:p>
          <a:p>
            <a:pPr eaLnBrk="1" hangingPunct="1">
              <a:spcBef>
                <a:spcPct val="0"/>
              </a:spcBef>
            </a:pPr>
            <a:r>
              <a:rPr lang="en-US" altLang="zh-CN">
                <a:solidFill>
                  <a:srgbClr val="000000"/>
                </a:solidFill>
                <a:ea typeface="楷体_GB2312" pitchFamily="1" charset="-122"/>
              </a:rPr>
              <a:t>2.</a:t>
            </a:r>
            <a:r>
              <a:rPr lang="zh-CN" altLang="en-US">
                <a:solidFill>
                  <a:srgbClr val="000000"/>
                </a:solidFill>
                <a:ea typeface="楷体_GB2312" pitchFamily="1" charset="-122"/>
              </a:rPr>
              <a:t>连续发生亏损，先亏先补，</a:t>
            </a:r>
          </a:p>
          <a:p>
            <a:pPr eaLnBrk="1" hangingPunct="1">
              <a:spcBef>
                <a:spcPct val="0"/>
              </a:spcBef>
            </a:pPr>
            <a:r>
              <a:rPr lang="zh-CN" altLang="en-US">
                <a:solidFill>
                  <a:srgbClr val="000000"/>
                </a:solidFill>
                <a:ea typeface="楷体_GB2312" pitchFamily="1" charset="-122"/>
              </a:rPr>
              <a:t>按顺序计算</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441F4C35-1EC2-41A7-992D-2340F5FB9F17}"/>
              </a:ext>
            </a:extLst>
          </p:cNvPr>
          <p:cNvSpPr>
            <a:spLocks noChangeArrowheads="1"/>
          </p:cNvSpPr>
          <p:nvPr/>
        </p:nvSpPr>
        <p:spPr bwMode="auto">
          <a:xfrm>
            <a:off x="323850" y="623888"/>
            <a:ext cx="84963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lnSpc>
                <a:spcPct val="125000"/>
              </a:lnSpc>
              <a:buFont typeface="Wingdings" panose="05000000000000000000" pitchFamily="2" charset="2"/>
              <a:buChar char="ü"/>
            </a:pPr>
            <a:r>
              <a:rPr lang="en-US" altLang="zh-CN" sz="2400">
                <a:solidFill>
                  <a:srgbClr val="3333CC"/>
                </a:solidFill>
                <a:ea typeface="黑体" panose="02010609060101010101" pitchFamily="49" charset="-122"/>
              </a:rPr>
              <a:t>    </a:t>
            </a:r>
            <a:r>
              <a:rPr lang="zh-CN" altLang="en-US" sz="2400">
                <a:solidFill>
                  <a:srgbClr val="FF0000"/>
                </a:solidFill>
                <a:latin typeface="仿宋_GB2312"/>
                <a:ea typeface="仿宋_GB2312"/>
                <a:cs typeface="仿宋_GB2312"/>
              </a:rPr>
              <a:t>改建支出</a:t>
            </a:r>
            <a:r>
              <a:rPr lang="zh-CN" altLang="en-US" sz="2400">
                <a:latin typeface="仿宋_GB2312"/>
                <a:ea typeface="仿宋_GB2312"/>
                <a:cs typeface="仿宋_GB2312"/>
              </a:rPr>
              <a:t>：企业改变房屋、建筑物结构、延长使用年限等发生的支出。</a:t>
            </a:r>
            <a:endParaRPr lang="en-US" altLang="zh-CN" sz="2400">
              <a:latin typeface="仿宋_GB2312"/>
              <a:ea typeface="仿宋_GB2312"/>
              <a:cs typeface="仿宋_GB2312"/>
            </a:endParaRPr>
          </a:p>
          <a:p>
            <a:pPr eaLnBrk="1" hangingPunct="1">
              <a:lnSpc>
                <a:spcPct val="125000"/>
              </a:lnSpc>
              <a:buFont typeface="Wingdings" panose="05000000000000000000" pitchFamily="2" charset="2"/>
              <a:buChar char="ü"/>
            </a:pPr>
            <a:r>
              <a:rPr lang="zh-CN" altLang="en-US" sz="2400">
                <a:solidFill>
                  <a:srgbClr val="3333CC"/>
                </a:solidFill>
                <a:latin typeface="仿宋_GB2312"/>
                <a:ea typeface="仿宋_GB2312"/>
                <a:cs typeface="仿宋_GB2312"/>
              </a:rPr>
              <a:t>   </a:t>
            </a:r>
            <a:r>
              <a:rPr lang="zh-CN" altLang="en-US" sz="2400">
                <a:solidFill>
                  <a:srgbClr val="FF0000"/>
                </a:solidFill>
                <a:latin typeface="仿宋_GB2312"/>
                <a:ea typeface="仿宋_GB2312"/>
                <a:cs typeface="仿宋_GB2312"/>
              </a:rPr>
              <a:t>大修理支出</a:t>
            </a:r>
            <a:r>
              <a:rPr lang="zh-CN" altLang="en-US" sz="2400">
                <a:solidFill>
                  <a:srgbClr val="3333CC"/>
                </a:solidFill>
                <a:latin typeface="仿宋_GB2312"/>
                <a:ea typeface="仿宋_GB2312"/>
                <a:cs typeface="仿宋_GB2312"/>
              </a:rPr>
              <a:t>（同时满足以下条件）</a:t>
            </a:r>
            <a:r>
              <a:rPr lang="zh-CN" altLang="en-US" sz="2400">
                <a:latin typeface="仿宋_GB2312"/>
                <a:ea typeface="仿宋_GB2312"/>
                <a:cs typeface="仿宋_GB2312"/>
                <a:sym typeface="Wingdings" panose="05000000000000000000" pitchFamily="2" charset="2"/>
              </a:rPr>
              <a:t>：（</a:t>
            </a:r>
            <a:r>
              <a:rPr lang="zh-CN" altLang="en-US" sz="2400">
                <a:latin typeface="仿宋_GB2312"/>
                <a:ea typeface="仿宋_GB2312"/>
                <a:cs typeface="仿宋_GB2312"/>
              </a:rPr>
              <a:t>一）发生的支出达到取得固定资产的计税基础</a:t>
            </a:r>
            <a:r>
              <a:rPr lang="en-US" altLang="zh-CN" sz="2400">
                <a:latin typeface="仿宋_GB2312"/>
                <a:ea typeface="仿宋_GB2312"/>
                <a:cs typeface="仿宋_GB2312"/>
              </a:rPr>
              <a:t>50%</a:t>
            </a:r>
            <a:r>
              <a:rPr lang="zh-CN" altLang="en-US" sz="2400">
                <a:latin typeface="仿宋_GB2312"/>
                <a:ea typeface="仿宋_GB2312"/>
                <a:cs typeface="仿宋_GB2312"/>
              </a:rPr>
              <a:t>以上；（二）经过修理后有关资产的经济使用寿命延长二年以上。 </a:t>
            </a:r>
            <a:endParaRPr lang="en-US" altLang="zh-CN" sz="2400">
              <a:latin typeface="仿宋_GB2312"/>
              <a:ea typeface="仿宋_GB2312"/>
              <a:cs typeface="仿宋_GB2312"/>
            </a:endParaRPr>
          </a:p>
          <a:p>
            <a:pPr eaLnBrk="1" hangingPunct="1">
              <a:lnSpc>
                <a:spcPct val="125000"/>
              </a:lnSpc>
              <a:buFont typeface="Wingdings" panose="05000000000000000000" pitchFamily="2" charset="2"/>
              <a:buChar char="ü"/>
            </a:pPr>
            <a:r>
              <a:rPr lang="zh-CN" altLang="en-US" sz="2400">
                <a:solidFill>
                  <a:srgbClr val="FF0000"/>
                </a:solidFill>
                <a:latin typeface="仿宋_GB2312"/>
                <a:ea typeface="仿宋_GB2312"/>
                <a:cs typeface="仿宋_GB2312"/>
              </a:rPr>
              <a:t>房屋建筑物</a:t>
            </a:r>
            <a:r>
              <a:rPr lang="zh-CN" altLang="en-US" sz="2400">
                <a:latin typeface="仿宋_GB2312"/>
                <a:ea typeface="仿宋_GB2312"/>
                <a:cs typeface="仿宋_GB2312"/>
              </a:rPr>
              <a:t>发生的后续支出只可能属于改建支出；房屋建筑物</a:t>
            </a:r>
            <a:r>
              <a:rPr lang="zh-CN" altLang="en-US" sz="2400">
                <a:solidFill>
                  <a:srgbClr val="FF0000"/>
                </a:solidFill>
                <a:latin typeface="仿宋_GB2312"/>
                <a:ea typeface="仿宋_GB2312"/>
                <a:cs typeface="仿宋_GB2312"/>
              </a:rPr>
              <a:t>以外</a:t>
            </a:r>
            <a:r>
              <a:rPr lang="zh-CN" altLang="en-US" sz="2400">
                <a:latin typeface="仿宋_GB2312"/>
                <a:ea typeface="仿宋_GB2312"/>
                <a:cs typeface="仿宋_GB2312"/>
              </a:rPr>
              <a:t>的固定资产后续支出只可能属于大修理支出。</a:t>
            </a:r>
          </a:p>
          <a:p>
            <a:pPr eaLnBrk="1" hangingPunct="1">
              <a:lnSpc>
                <a:spcPct val="125000"/>
              </a:lnSpc>
              <a:buFont typeface="Wingdings" panose="05000000000000000000" pitchFamily="2" charset="2"/>
              <a:buChar char="ü"/>
            </a:pPr>
            <a:r>
              <a:rPr lang="zh-CN" altLang="en-US" sz="2400">
                <a:solidFill>
                  <a:srgbClr val="3333CC"/>
                </a:solidFill>
                <a:latin typeface="仿宋_GB2312"/>
                <a:ea typeface="仿宋_GB2312"/>
                <a:cs typeface="仿宋_GB2312"/>
              </a:rPr>
              <a:t> 房屋、建筑物发生的后续支出，</a:t>
            </a:r>
            <a:r>
              <a:rPr lang="zh-CN" altLang="en-US" sz="2400">
                <a:latin typeface="仿宋_GB2312"/>
                <a:ea typeface="仿宋_GB2312"/>
                <a:cs typeface="仿宋_GB2312"/>
              </a:rPr>
              <a:t>不符合改建支出的条件，</a:t>
            </a:r>
            <a:r>
              <a:rPr lang="zh-CN" altLang="en-US" sz="2400">
                <a:solidFill>
                  <a:srgbClr val="3333CC"/>
                </a:solidFill>
                <a:latin typeface="仿宋_GB2312"/>
                <a:ea typeface="仿宋_GB2312"/>
                <a:cs typeface="仿宋_GB2312"/>
              </a:rPr>
              <a:t>以及房屋、建筑物以外的固定资产后续支出</a:t>
            </a:r>
            <a:r>
              <a:rPr lang="zh-CN" altLang="en-US" sz="2400">
                <a:latin typeface="仿宋_GB2312"/>
                <a:ea typeface="仿宋_GB2312"/>
                <a:cs typeface="仿宋_GB2312"/>
              </a:rPr>
              <a:t>，不符合大修理支出条件，均不需要资本化，可直接进入当期费用。</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页脚占位符 4">
            <a:extLst>
              <a:ext uri="{FF2B5EF4-FFF2-40B4-BE49-F238E27FC236}">
                <a16:creationId xmlns:a16="http://schemas.microsoft.com/office/drawing/2014/main" id="{5F0D2CD8-E9D9-4B25-BE51-ABFF0D91055C}"/>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
        <p:nvSpPr>
          <p:cNvPr id="76803" name="Rectangle 3">
            <a:extLst>
              <a:ext uri="{FF2B5EF4-FFF2-40B4-BE49-F238E27FC236}">
                <a16:creationId xmlns:a16="http://schemas.microsoft.com/office/drawing/2014/main" id="{9D56A969-1DE1-4B46-9D10-762A20D12B6A}"/>
              </a:ext>
            </a:extLst>
          </p:cNvPr>
          <p:cNvSpPr>
            <a:spLocks noGrp="1" noChangeArrowheads="1"/>
          </p:cNvSpPr>
          <p:nvPr>
            <p:ph type="body" idx="1"/>
          </p:nvPr>
        </p:nvSpPr>
        <p:spPr>
          <a:xfrm>
            <a:off x="395288" y="260350"/>
            <a:ext cx="8291512" cy="5870575"/>
          </a:xfrm>
        </p:spPr>
        <p:txBody>
          <a:bodyPr/>
          <a:lstStyle/>
          <a:p>
            <a:pPr eaLnBrk="1" hangingPunct="1">
              <a:lnSpc>
                <a:spcPct val="80000"/>
              </a:lnSpc>
            </a:pPr>
            <a:endParaRPr lang="en-US" altLang="zh-CN" sz="3100" b="1">
              <a:latin typeface="楷体_GB2312" pitchFamily="1" charset="-122"/>
              <a:ea typeface="楷体_GB2312" pitchFamily="1" charset="-122"/>
            </a:endParaRPr>
          </a:p>
          <a:p>
            <a:pPr eaLnBrk="1" hangingPunct="1">
              <a:lnSpc>
                <a:spcPct val="80000"/>
              </a:lnSpc>
            </a:pPr>
            <a:r>
              <a:rPr lang="en-US" altLang="zh-CN" sz="3100" b="1">
                <a:latin typeface="黑体" panose="02010609060101010101" pitchFamily="49" charset="-122"/>
                <a:ea typeface="黑体" panose="02010609060101010101" pitchFamily="49" charset="-122"/>
              </a:rPr>
              <a:t>1</a:t>
            </a:r>
            <a:r>
              <a:rPr lang="zh-CN" altLang="en-US" sz="3100" b="1">
                <a:latin typeface="黑体" panose="02010609060101010101" pitchFamily="49" charset="-122"/>
                <a:ea typeface="黑体" panose="02010609060101010101" pitchFamily="49" charset="-122"/>
              </a:rPr>
              <a:t>、</a:t>
            </a:r>
            <a:r>
              <a:rPr lang="zh-CN" altLang="en-US" sz="3100" b="1">
                <a:solidFill>
                  <a:srgbClr val="FF0000"/>
                </a:solidFill>
                <a:latin typeface="黑体" panose="02010609060101010101" pitchFamily="49" charset="-122"/>
                <a:ea typeface="黑体" panose="02010609060101010101" pitchFamily="49" charset="-122"/>
              </a:rPr>
              <a:t>大修理支出：</a:t>
            </a:r>
            <a:endParaRPr lang="en-US" altLang="zh-CN" sz="3100" b="1">
              <a:solidFill>
                <a:srgbClr val="FF0000"/>
              </a:solidFill>
              <a:latin typeface="黑体" panose="02010609060101010101" pitchFamily="49" charset="-122"/>
              <a:ea typeface="黑体" panose="02010609060101010101" pitchFamily="49" charset="-122"/>
            </a:endParaRPr>
          </a:p>
          <a:p>
            <a:pPr eaLnBrk="1" hangingPunct="1">
              <a:lnSpc>
                <a:spcPct val="80000"/>
              </a:lnSpc>
            </a:pPr>
            <a:r>
              <a:rPr lang="zh-CN" altLang="en-US" sz="2800">
                <a:latin typeface="黑体" panose="02010609060101010101" pitchFamily="49" charset="-122"/>
                <a:ea typeface="黑体" panose="02010609060101010101" pitchFamily="49" charset="-122"/>
              </a:rPr>
              <a:t>  </a:t>
            </a:r>
            <a:r>
              <a:rPr lang="zh-CN" altLang="en-US" sz="2800" b="1">
                <a:latin typeface="楷体_GB2312" pitchFamily="1" charset="-122"/>
                <a:ea typeface="楷体_GB2312" pitchFamily="1" charset="-122"/>
              </a:rPr>
              <a:t>按固定资产尚可使用年限分期摊销。</a:t>
            </a:r>
            <a:endParaRPr lang="en-US" altLang="zh-CN" sz="2800" b="1">
              <a:latin typeface="楷体_GB2312" pitchFamily="1" charset="-122"/>
              <a:ea typeface="楷体_GB2312" pitchFamily="1" charset="-122"/>
            </a:endParaRPr>
          </a:p>
          <a:p>
            <a:pPr eaLnBrk="1" hangingPunct="1">
              <a:lnSpc>
                <a:spcPct val="80000"/>
              </a:lnSpc>
            </a:pPr>
            <a:endParaRPr lang="zh-CN" altLang="en-US" sz="2800">
              <a:latin typeface="黑体" panose="02010609060101010101" pitchFamily="49" charset="-122"/>
              <a:ea typeface="黑体" panose="02010609060101010101" pitchFamily="49" charset="-122"/>
            </a:endParaRPr>
          </a:p>
          <a:p>
            <a:pPr eaLnBrk="1" hangingPunct="1">
              <a:lnSpc>
                <a:spcPct val="80000"/>
              </a:lnSpc>
            </a:pPr>
            <a:r>
              <a:rPr lang="en-US" altLang="zh-CN" sz="3100" b="1">
                <a:solidFill>
                  <a:srgbClr val="FF0000"/>
                </a:solidFill>
                <a:latin typeface="黑体" panose="02010609060101010101" pitchFamily="49" charset="-122"/>
                <a:ea typeface="黑体" panose="02010609060101010101" pitchFamily="49" charset="-122"/>
              </a:rPr>
              <a:t>2</a:t>
            </a:r>
            <a:r>
              <a:rPr lang="zh-CN" altLang="en-US" sz="3100" b="1">
                <a:solidFill>
                  <a:srgbClr val="FF0000"/>
                </a:solidFill>
                <a:latin typeface="黑体" panose="02010609060101010101" pitchFamily="49" charset="-122"/>
                <a:ea typeface="黑体" panose="02010609060101010101" pitchFamily="49" charset="-122"/>
              </a:rPr>
              <a:t>、改建支出：</a:t>
            </a:r>
          </a:p>
          <a:p>
            <a:pPr eaLnBrk="1" hangingPunct="1">
              <a:lnSpc>
                <a:spcPct val="80000"/>
              </a:lnSpc>
            </a:pPr>
            <a:r>
              <a:rPr lang="zh-CN" altLang="en-US" sz="3100" b="1">
                <a:latin typeface="楷体_GB2312" pitchFamily="1" charset="-122"/>
                <a:ea typeface="楷体_GB2312" pitchFamily="1" charset="-122"/>
              </a:rPr>
              <a:t>（</a:t>
            </a:r>
            <a:r>
              <a:rPr lang="en-US" altLang="zh-CN" sz="3100" b="1">
                <a:latin typeface="楷体_GB2312" pitchFamily="1" charset="-122"/>
                <a:ea typeface="楷体_GB2312" pitchFamily="1" charset="-122"/>
              </a:rPr>
              <a:t>1</a:t>
            </a:r>
            <a:r>
              <a:rPr lang="zh-CN" altLang="en-US" sz="3100" b="1">
                <a:latin typeface="楷体_GB2312" pitchFamily="1" charset="-122"/>
                <a:ea typeface="楷体_GB2312" pitchFamily="1" charset="-122"/>
              </a:rPr>
              <a:t>）</a:t>
            </a:r>
            <a:r>
              <a:rPr lang="zh-CN" altLang="en-US" sz="3100" b="1">
                <a:solidFill>
                  <a:srgbClr val="FF0000"/>
                </a:solidFill>
                <a:latin typeface="楷体_GB2312" pitchFamily="1" charset="-122"/>
                <a:ea typeface="楷体_GB2312" pitchFamily="1" charset="-122"/>
              </a:rPr>
              <a:t>已足额提取折旧的固定资产的改建支出</a:t>
            </a:r>
            <a:r>
              <a:rPr lang="en-US" altLang="zh-CN" sz="3100" b="1">
                <a:latin typeface="楷体_GB2312" pitchFamily="1" charset="-122"/>
                <a:ea typeface="楷体_GB2312" pitchFamily="1" charset="-122"/>
              </a:rPr>
              <a:t>,</a:t>
            </a:r>
          </a:p>
          <a:p>
            <a:pPr eaLnBrk="1" hangingPunct="1">
              <a:lnSpc>
                <a:spcPct val="80000"/>
              </a:lnSpc>
            </a:pPr>
            <a:r>
              <a:rPr lang="zh-CN" altLang="en-US" sz="2800" b="1">
                <a:latin typeface="楷体_GB2312" pitchFamily="1" charset="-122"/>
                <a:ea typeface="楷体_GB2312" pitchFamily="1" charset="-122"/>
              </a:rPr>
              <a:t>按照固定资产预计尚可使用的年限分期摊销。</a:t>
            </a:r>
            <a:endParaRPr lang="en-US" altLang="zh-CN" sz="2800" b="1">
              <a:latin typeface="楷体_GB2312" pitchFamily="1" charset="-122"/>
              <a:ea typeface="楷体_GB2312" pitchFamily="1" charset="-122"/>
            </a:endParaRPr>
          </a:p>
          <a:p>
            <a:pPr eaLnBrk="1" hangingPunct="1">
              <a:lnSpc>
                <a:spcPct val="80000"/>
              </a:lnSpc>
            </a:pPr>
            <a:r>
              <a:rPr lang="zh-CN" altLang="en-US" sz="3100" b="1">
                <a:latin typeface="楷体_GB2312" pitchFamily="1" charset="-122"/>
                <a:ea typeface="楷体_GB2312" pitchFamily="1" charset="-122"/>
              </a:rPr>
              <a:t>（</a:t>
            </a:r>
            <a:r>
              <a:rPr lang="en-US" altLang="zh-CN" sz="3100" b="1">
                <a:latin typeface="楷体_GB2312" pitchFamily="1" charset="-122"/>
                <a:ea typeface="楷体_GB2312" pitchFamily="1" charset="-122"/>
              </a:rPr>
              <a:t>2</a:t>
            </a:r>
            <a:r>
              <a:rPr lang="zh-CN" altLang="en-US" sz="3100" b="1">
                <a:latin typeface="楷体_GB2312" pitchFamily="1" charset="-122"/>
                <a:ea typeface="楷体_GB2312" pitchFamily="1" charset="-122"/>
              </a:rPr>
              <a:t>）</a:t>
            </a:r>
            <a:r>
              <a:rPr lang="zh-CN" altLang="en-US" sz="3100" b="1">
                <a:solidFill>
                  <a:srgbClr val="FF0000"/>
                </a:solidFill>
                <a:latin typeface="楷体_GB2312" pitchFamily="1" charset="-122"/>
                <a:ea typeface="楷体_GB2312" pitchFamily="1" charset="-122"/>
              </a:rPr>
              <a:t>租入固定资产的改建支出</a:t>
            </a:r>
          </a:p>
          <a:p>
            <a:pPr eaLnBrk="1" hangingPunct="1">
              <a:lnSpc>
                <a:spcPct val="80000"/>
              </a:lnSpc>
            </a:pPr>
            <a:r>
              <a:rPr lang="zh-CN" altLang="en-US" sz="2800" b="1">
                <a:latin typeface="楷体_GB2312" pitchFamily="1" charset="-122"/>
                <a:ea typeface="楷体_GB2312" pitchFamily="1" charset="-122"/>
              </a:rPr>
              <a:t>按合同约定的剩余租赁期限分期摊销。</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D83867E-FA7C-4248-8EF4-983271AF4276}"/>
              </a:ext>
            </a:extLst>
          </p:cNvPr>
          <p:cNvSpPr>
            <a:spLocks noGrp="1"/>
          </p:cNvSpPr>
          <p:nvPr>
            <p:ph idx="1"/>
          </p:nvPr>
        </p:nvSpPr>
        <p:spPr>
          <a:xfrm>
            <a:off x="457200" y="620713"/>
            <a:ext cx="8229600" cy="5627687"/>
          </a:xfrm>
        </p:spPr>
        <p:txBody>
          <a:bodyPr/>
          <a:lstStyle/>
          <a:p>
            <a:r>
              <a:rPr lang="en-US" altLang="zh-CN" sz="2800">
                <a:ea typeface="宋体" panose="02010600030101010101" pitchFamily="2" charset="-122"/>
              </a:rPr>
              <a:t>【</a:t>
            </a:r>
            <a:r>
              <a:rPr lang="zh-CN" altLang="en-US" sz="2800">
                <a:ea typeface="宋体" panose="02010600030101010101" pitchFamily="2" charset="-122"/>
              </a:rPr>
              <a:t>典型例题</a:t>
            </a:r>
            <a:r>
              <a:rPr lang="en-US" altLang="zh-CN" sz="2800">
                <a:ea typeface="宋体" panose="02010600030101010101" pitchFamily="2" charset="-122"/>
              </a:rPr>
              <a:t>—2013</a:t>
            </a:r>
            <a:r>
              <a:rPr lang="zh-CN" altLang="en-US" sz="2800">
                <a:ea typeface="宋体" panose="02010600030101010101" pitchFamily="2" charset="-122"/>
              </a:rPr>
              <a:t>年多选</a:t>
            </a:r>
            <a:r>
              <a:rPr lang="en-US" altLang="zh-CN" sz="2800">
                <a:ea typeface="宋体" panose="02010600030101010101" pitchFamily="2" charset="-122"/>
              </a:rPr>
              <a:t>】</a:t>
            </a:r>
          </a:p>
          <a:p>
            <a:r>
              <a:rPr lang="zh-CN" altLang="en-US" sz="2800">
                <a:ea typeface="宋体" panose="02010600030101010101" pitchFamily="2" charset="-122"/>
              </a:rPr>
              <a:t>　　计算应纳税所得颔时，企业发生的下列支出应作为长期待摊费用的有（　）。</a:t>
            </a:r>
          </a:p>
          <a:p>
            <a:r>
              <a:rPr lang="zh-CN" altLang="en-US" sz="2800">
                <a:ea typeface="宋体" panose="02010600030101010101" pitchFamily="2" charset="-122"/>
              </a:rPr>
              <a:t>　　</a:t>
            </a:r>
            <a:r>
              <a:rPr lang="en-US" altLang="zh-CN" sz="2800">
                <a:ea typeface="宋体" panose="02010600030101010101" pitchFamily="2" charset="-122"/>
              </a:rPr>
              <a:t>A.</a:t>
            </a:r>
            <a:r>
              <a:rPr lang="zh-CN" altLang="en-US" sz="2800">
                <a:ea typeface="宋体" panose="02010600030101010101" pitchFamily="2" charset="-122"/>
              </a:rPr>
              <a:t>固定资产的大修理支出</a:t>
            </a:r>
          </a:p>
          <a:p>
            <a:r>
              <a:rPr lang="zh-CN" altLang="en-US" sz="2800">
                <a:ea typeface="宋体" panose="02010600030101010101" pitchFamily="2" charset="-122"/>
              </a:rPr>
              <a:t>　　</a:t>
            </a:r>
            <a:r>
              <a:rPr lang="en-US" altLang="zh-CN" sz="2800">
                <a:ea typeface="宋体" panose="02010600030101010101" pitchFamily="2" charset="-122"/>
              </a:rPr>
              <a:t>B.</a:t>
            </a:r>
            <a:r>
              <a:rPr lang="zh-CN" altLang="en-US" sz="2800">
                <a:ea typeface="宋体" panose="02010600030101010101" pitchFamily="2" charset="-122"/>
              </a:rPr>
              <a:t>租入固定资产的改建支出</a:t>
            </a:r>
          </a:p>
          <a:p>
            <a:r>
              <a:rPr lang="zh-CN" altLang="en-US" sz="2800">
                <a:ea typeface="宋体" panose="02010600030101010101" pitchFamily="2" charset="-122"/>
              </a:rPr>
              <a:t>　　</a:t>
            </a:r>
            <a:r>
              <a:rPr lang="en-US" altLang="zh-CN" sz="2800">
                <a:ea typeface="宋体" panose="02010600030101010101" pitchFamily="2" charset="-122"/>
              </a:rPr>
              <a:t>C.</a:t>
            </a:r>
            <a:r>
              <a:rPr lang="zh-CN" altLang="en-US" sz="2800">
                <a:ea typeface="宋体" panose="02010600030101010101" pitchFamily="2" charset="-122"/>
              </a:rPr>
              <a:t>固定资产的日常修理支出</a:t>
            </a:r>
          </a:p>
          <a:p>
            <a:r>
              <a:rPr lang="zh-CN" altLang="en-US" sz="2800">
                <a:ea typeface="宋体" panose="02010600030101010101" pitchFamily="2" charset="-122"/>
              </a:rPr>
              <a:t>　　</a:t>
            </a:r>
            <a:r>
              <a:rPr lang="en-US" altLang="zh-CN" sz="2800">
                <a:ea typeface="宋体" panose="02010600030101010101" pitchFamily="2" charset="-122"/>
              </a:rPr>
              <a:t>D.</a:t>
            </a:r>
            <a:r>
              <a:rPr lang="zh-CN" altLang="en-US" sz="2800">
                <a:ea typeface="宋体" panose="02010600030101010101" pitchFamily="2" charset="-122"/>
              </a:rPr>
              <a:t>外购的生产性生物资产支出</a:t>
            </a:r>
          </a:p>
          <a:p>
            <a:r>
              <a:rPr lang="zh-CN" altLang="en-US" sz="2800">
                <a:ea typeface="宋体" panose="02010600030101010101" pitchFamily="2" charset="-122"/>
              </a:rPr>
              <a:t>　　</a:t>
            </a:r>
            <a:r>
              <a:rPr lang="en-US" altLang="zh-CN" sz="2800">
                <a:ea typeface="宋体" panose="02010600030101010101" pitchFamily="2" charset="-122"/>
              </a:rPr>
              <a:t>E.</a:t>
            </a:r>
            <a:r>
              <a:rPr lang="zh-CN" altLang="en-US" sz="2800">
                <a:ea typeface="宋体" panose="02010600030101010101" pitchFamily="2" charset="-122"/>
              </a:rPr>
              <a:t>已足额提取折旧的固定资产的改建支出</a:t>
            </a:r>
            <a:endParaRPr lang="en-US" altLang="zh-CN" sz="2800">
              <a:ea typeface="宋体" panose="02010600030101010101" pitchFamily="2" charset="-122"/>
            </a:endParaRPr>
          </a:p>
          <a:p>
            <a:r>
              <a:rPr lang="en-US" altLang="zh-CN" sz="2400">
                <a:ea typeface="宋体" panose="02010600030101010101" pitchFamily="2" charset="-122"/>
              </a:rPr>
              <a:t>『</a:t>
            </a:r>
            <a:r>
              <a:rPr lang="zh-CN" altLang="en-US" sz="2400">
                <a:ea typeface="宋体" panose="02010600030101010101" pitchFamily="2" charset="-122"/>
              </a:rPr>
              <a:t>正确答案</a:t>
            </a:r>
            <a:r>
              <a:rPr lang="en-US" altLang="zh-CN" sz="2400">
                <a:ea typeface="宋体" panose="02010600030101010101" pitchFamily="2" charset="-122"/>
              </a:rPr>
              <a:t>』ABE</a:t>
            </a:r>
          </a:p>
          <a:p>
            <a:r>
              <a:rPr lang="en-US" altLang="zh-CN" sz="2400">
                <a:ea typeface="宋体" panose="02010600030101010101" pitchFamily="2" charset="-122"/>
              </a:rPr>
              <a:t>『</a:t>
            </a:r>
            <a:r>
              <a:rPr lang="zh-CN" altLang="en-US" sz="2400">
                <a:ea typeface="宋体" panose="02010600030101010101" pitchFamily="2" charset="-122"/>
              </a:rPr>
              <a:t>答案解析</a:t>
            </a:r>
            <a:r>
              <a:rPr lang="en-US" altLang="zh-CN" sz="2400">
                <a:ea typeface="宋体" panose="02010600030101010101" pitchFamily="2" charset="-122"/>
              </a:rPr>
              <a:t>』</a:t>
            </a:r>
            <a:r>
              <a:rPr lang="zh-CN" altLang="en-US" sz="2400">
                <a:ea typeface="宋体" panose="02010600030101010101" pitchFamily="2" charset="-122"/>
              </a:rPr>
              <a:t>选项</a:t>
            </a:r>
            <a:r>
              <a:rPr lang="en-US" altLang="zh-CN" sz="2400">
                <a:ea typeface="宋体" panose="02010600030101010101" pitchFamily="2" charset="-122"/>
              </a:rPr>
              <a:t>C</a:t>
            </a:r>
            <a:r>
              <a:rPr lang="zh-CN" altLang="en-US" sz="2400">
                <a:ea typeface="宋体" panose="02010600030101010101" pitchFamily="2" charset="-122"/>
              </a:rPr>
              <a:t>，固定资产的日常修理支出，可在发生当期直接扣除；选项</a:t>
            </a:r>
            <a:r>
              <a:rPr lang="en-US" altLang="zh-CN" sz="2400">
                <a:ea typeface="宋体" panose="02010600030101010101" pitchFamily="2" charset="-122"/>
              </a:rPr>
              <a:t>D</a:t>
            </a:r>
            <a:r>
              <a:rPr lang="zh-CN" altLang="en-US" sz="2400">
                <a:ea typeface="宋体" panose="02010600030101010101" pitchFamily="2" charset="-122"/>
              </a:rPr>
              <a:t>，外购的生产性生物资产支出，应计入生产性生物资产的成本中，通过折旧税前扣除。</a:t>
            </a:r>
          </a:p>
          <a:p>
            <a:endParaRPr lang="zh-CN" altLang="en-US" sz="2800">
              <a:ea typeface="宋体" panose="02010600030101010101" pitchFamily="2" charset="-122"/>
            </a:endParaRPr>
          </a:p>
          <a:p>
            <a:endParaRPr lang="zh-CN" altLang="en-US">
              <a:ea typeface="宋体" panose="02010600030101010101" pitchFamily="2" charset="-122"/>
            </a:endParaRPr>
          </a:p>
        </p:txBody>
      </p:sp>
      <p:sp>
        <p:nvSpPr>
          <p:cNvPr id="77827" name="页脚占位符 3">
            <a:extLst>
              <a:ext uri="{FF2B5EF4-FFF2-40B4-BE49-F238E27FC236}">
                <a16:creationId xmlns:a16="http://schemas.microsoft.com/office/drawing/2014/main" id="{C89295D2-FC44-4B60-933D-B50906FB0FBA}"/>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页脚占位符 4">
            <a:extLst>
              <a:ext uri="{FF2B5EF4-FFF2-40B4-BE49-F238E27FC236}">
                <a16:creationId xmlns:a16="http://schemas.microsoft.com/office/drawing/2014/main" id="{46DB9BF6-10CD-4CE2-85C9-7700538FA366}"/>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
        <p:nvSpPr>
          <p:cNvPr id="78851" name="Rectangle 3">
            <a:extLst>
              <a:ext uri="{FF2B5EF4-FFF2-40B4-BE49-F238E27FC236}">
                <a16:creationId xmlns:a16="http://schemas.microsoft.com/office/drawing/2014/main" id="{0BB58E1E-1019-4712-AD81-AA45C0181644}"/>
              </a:ext>
            </a:extLst>
          </p:cNvPr>
          <p:cNvSpPr>
            <a:spLocks noGrp="1" noChangeArrowheads="1"/>
          </p:cNvSpPr>
          <p:nvPr>
            <p:ph type="body" idx="1"/>
          </p:nvPr>
        </p:nvSpPr>
        <p:spPr>
          <a:xfrm>
            <a:off x="395288" y="333375"/>
            <a:ext cx="8291512" cy="5797550"/>
          </a:xfrm>
        </p:spPr>
        <p:txBody>
          <a:bodyPr/>
          <a:lstStyle/>
          <a:p>
            <a:pPr eaLnBrk="1" hangingPunct="1"/>
            <a:r>
              <a:rPr lang="zh-CN" altLang="en-US" sz="3400" b="1">
                <a:ea typeface="宋体" panose="02010600030101010101" pitchFamily="2" charset="-122"/>
              </a:rPr>
              <a:t>（二）生物资产的税务处理</a:t>
            </a:r>
          </a:p>
          <a:p>
            <a:pPr eaLnBrk="1" hangingPunct="1"/>
            <a:r>
              <a:rPr lang="zh-CN" altLang="en-US" sz="2800" b="1">
                <a:solidFill>
                  <a:srgbClr val="FF0000"/>
                </a:solidFill>
                <a:latin typeface="仿宋_GB2312"/>
                <a:ea typeface="仿宋_GB2312"/>
                <a:cs typeface="仿宋_GB2312"/>
              </a:rPr>
              <a:t>生物资产</a:t>
            </a:r>
            <a:r>
              <a:rPr lang="zh-CN" altLang="en-US" sz="2800" b="1">
                <a:latin typeface="仿宋_GB2312"/>
                <a:ea typeface="仿宋_GB2312"/>
                <a:cs typeface="仿宋_GB2312"/>
              </a:rPr>
              <a:t>：是指有生命的动物和植物</a:t>
            </a:r>
          </a:p>
          <a:p>
            <a:pPr eaLnBrk="1" hangingPunct="1"/>
            <a:r>
              <a:rPr lang="zh-CN" altLang="en-US" sz="2800" b="1">
                <a:latin typeface="楷体_GB2312" pitchFamily="1" charset="-122"/>
                <a:ea typeface="楷体_GB2312" pitchFamily="1" charset="-122"/>
              </a:rPr>
              <a:t>包括：</a:t>
            </a:r>
          </a:p>
          <a:p>
            <a:pPr eaLnBrk="1" hangingPunct="1"/>
            <a:r>
              <a:rPr lang="en-US" altLang="zh-CN" sz="2800" b="1">
                <a:latin typeface="楷体_GB2312" pitchFamily="1" charset="-122"/>
                <a:ea typeface="楷体_GB2312" pitchFamily="1" charset="-122"/>
              </a:rPr>
              <a:t>A</a:t>
            </a:r>
            <a:r>
              <a:rPr lang="zh-CN" altLang="en-US" sz="2800" b="1">
                <a:latin typeface="楷体_GB2312" pitchFamily="1" charset="-122"/>
                <a:ea typeface="楷体_GB2312" pitchFamily="1" charset="-122"/>
              </a:rPr>
              <a:t>：消耗性生物资产</a:t>
            </a:r>
          </a:p>
          <a:p>
            <a:pPr eaLnBrk="1" hangingPunct="1"/>
            <a:r>
              <a:rPr lang="zh-CN" altLang="en-US" sz="2800" b="1">
                <a:latin typeface="楷体_GB2312" pitchFamily="1" charset="-122"/>
                <a:ea typeface="楷体_GB2312" pitchFamily="1" charset="-122"/>
              </a:rPr>
              <a:t>      指为出售而持有的、或在将来收获为农产品的生物资产。</a:t>
            </a:r>
          </a:p>
          <a:p>
            <a:pPr eaLnBrk="1" hangingPunct="1"/>
            <a:r>
              <a:rPr lang="en-US" altLang="zh-CN" sz="2800" b="1">
                <a:latin typeface="楷体_GB2312" pitchFamily="1" charset="-122"/>
                <a:ea typeface="楷体_GB2312" pitchFamily="1" charset="-122"/>
              </a:rPr>
              <a:t>B</a:t>
            </a:r>
            <a:r>
              <a:rPr lang="zh-CN" altLang="en-US" sz="2800" b="1">
                <a:latin typeface="楷体_GB2312" pitchFamily="1" charset="-122"/>
                <a:ea typeface="楷体_GB2312" pitchFamily="1" charset="-122"/>
              </a:rPr>
              <a:t>：生产性生物资产</a:t>
            </a:r>
          </a:p>
          <a:p>
            <a:pPr eaLnBrk="1" hangingPunct="1"/>
            <a:r>
              <a:rPr lang="zh-CN" altLang="en-US" sz="2800" b="1">
                <a:latin typeface="楷体_GB2312" pitchFamily="1" charset="-122"/>
                <a:ea typeface="楷体_GB2312" pitchFamily="1" charset="-122"/>
              </a:rPr>
              <a:t>       是指为产出农产品、提供劳务或出租等目的而持有的生物资产。包括经济林、薪炭林、产畜和役畜等。</a:t>
            </a:r>
          </a:p>
          <a:p>
            <a:pPr eaLnBrk="1" hangingPunct="1"/>
            <a:r>
              <a:rPr lang="en-US" altLang="zh-CN" sz="2800" b="1">
                <a:latin typeface="楷体_GB2312" pitchFamily="1" charset="-122"/>
                <a:ea typeface="楷体_GB2312" pitchFamily="1" charset="-122"/>
              </a:rPr>
              <a:t>      C</a:t>
            </a:r>
            <a:r>
              <a:rPr lang="zh-CN" altLang="en-US" sz="2800" b="1">
                <a:latin typeface="楷体_GB2312" pitchFamily="1" charset="-122"/>
                <a:ea typeface="楷体_GB2312" pitchFamily="1" charset="-122"/>
              </a:rPr>
              <a:t>：公益性生物资产</a:t>
            </a:r>
          </a:p>
          <a:p>
            <a:pPr eaLnBrk="1" hangingPunct="1"/>
            <a:r>
              <a:rPr lang="zh-CN" altLang="en-US" sz="2800" b="1">
                <a:latin typeface="楷体_GB2312" pitchFamily="1" charset="-122"/>
                <a:ea typeface="楷体_GB2312" pitchFamily="1" charset="-122"/>
              </a:rPr>
              <a:t>      是指以防护、环境保护为主要目的的生物资产。</a:t>
            </a:r>
          </a:p>
        </p:txBody>
      </p:sp>
      <p:pic>
        <p:nvPicPr>
          <p:cNvPr id="78852" name="Picture 4">
            <a:extLst>
              <a:ext uri="{FF2B5EF4-FFF2-40B4-BE49-F238E27FC236}">
                <a16:creationId xmlns:a16="http://schemas.microsoft.com/office/drawing/2014/main" id="{284FA34F-C66D-40C6-AF94-7B61F57BF8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549275"/>
            <a:ext cx="2065337"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页脚占位符 4">
            <a:extLst>
              <a:ext uri="{FF2B5EF4-FFF2-40B4-BE49-F238E27FC236}">
                <a16:creationId xmlns:a16="http://schemas.microsoft.com/office/drawing/2014/main" id="{21ED44A0-E496-4FF3-925D-B852D9D76519}"/>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
        <p:nvSpPr>
          <p:cNvPr id="79875" name="Rectangle 3">
            <a:extLst>
              <a:ext uri="{FF2B5EF4-FFF2-40B4-BE49-F238E27FC236}">
                <a16:creationId xmlns:a16="http://schemas.microsoft.com/office/drawing/2014/main" id="{6CD693D3-D01A-4B8B-BE2F-593CC737C507}"/>
              </a:ext>
            </a:extLst>
          </p:cNvPr>
          <p:cNvSpPr>
            <a:spLocks noGrp="1" noChangeArrowheads="1"/>
          </p:cNvSpPr>
          <p:nvPr>
            <p:ph type="body" idx="1"/>
          </p:nvPr>
        </p:nvSpPr>
        <p:spPr>
          <a:xfrm>
            <a:off x="395288" y="404813"/>
            <a:ext cx="8291512" cy="6119812"/>
          </a:xfrm>
        </p:spPr>
        <p:txBody>
          <a:bodyPr/>
          <a:lstStyle/>
          <a:p>
            <a:pPr eaLnBrk="1" hangingPunct="1"/>
            <a:r>
              <a:rPr lang="zh-CN" altLang="en-US">
                <a:solidFill>
                  <a:srgbClr val="FF0000"/>
                </a:solidFill>
                <a:ea typeface="宋体" panose="02010600030101010101" pitchFamily="2" charset="-122"/>
              </a:rPr>
              <a:t>注意：</a:t>
            </a:r>
          </a:p>
          <a:p>
            <a:pPr eaLnBrk="1" hangingPunct="1"/>
            <a:r>
              <a:rPr lang="zh-CN" altLang="en-US" sz="2800" b="1">
                <a:ea typeface="仿宋_GB2312"/>
                <a:cs typeface="仿宋_GB2312"/>
              </a:rPr>
              <a:t>此处税务处理的生物资产</a:t>
            </a:r>
            <a:r>
              <a:rPr lang="en-US" altLang="zh-CN" sz="2800" b="1">
                <a:ea typeface="仿宋_GB2312"/>
                <a:cs typeface="仿宋_GB2312"/>
              </a:rPr>
              <a:t>——</a:t>
            </a:r>
            <a:r>
              <a:rPr lang="zh-CN" altLang="en-US" sz="2800" b="1">
                <a:ea typeface="仿宋_GB2312"/>
                <a:cs typeface="仿宋_GB2312"/>
              </a:rPr>
              <a:t>仅指</a:t>
            </a:r>
            <a:r>
              <a:rPr lang="zh-CN" altLang="en-US" sz="2800" b="1">
                <a:solidFill>
                  <a:srgbClr val="FF0000"/>
                </a:solidFill>
                <a:ea typeface="仿宋_GB2312"/>
                <a:cs typeface="仿宋_GB2312"/>
              </a:rPr>
              <a:t>生产性</a:t>
            </a:r>
            <a:r>
              <a:rPr lang="zh-CN" altLang="en-US" sz="2800" b="1">
                <a:ea typeface="仿宋_GB2312"/>
                <a:cs typeface="仿宋_GB2312"/>
              </a:rPr>
              <a:t>生物资产</a:t>
            </a:r>
          </a:p>
          <a:p>
            <a:pPr eaLnBrk="1" hangingPunct="1"/>
            <a:r>
              <a:rPr lang="en-US" altLang="zh-CN" sz="2800" b="1">
                <a:latin typeface="黑体" panose="02010609060101010101" pitchFamily="49" charset="-122"/>
                <a:ea typeface="黑体" panose="02010609060101010101" pitchFamily="49" charset="-122"/>
              </a:rPr>
              <a:t>1</a:t>
            </a:r>
            <a:r>
              <a:rPr lang="zh-CN" altLang="en-US" sz="2800" b="1">
                <a:latin typeface="黑体" panose="02010609060101010101" pitchFamily="49" charset="-122"/>
                <a:ea typeface="黑体" panose="02010609060101010101" pitchFamily="49" charset="-122"/>
              </a:rPr>
              <a:t>、生物资产的计税基础</a:t>
            </a:r>
          </a:p>
          <a:p>
            <a:pPr eaLnBrk="1" hangingPunct="1"/>
            <a:r>
              <a:rPr lang="zh-CN" altLang="en-US" sz="2800" b="1">
                <a:latin typeface="楷体_GB2312" pitchFamily="1" charset="-122"/>
                <a:ea typeface="楷体_GB2312" pitchFamily="1" charset="-122"/>
              </a:rPr>
              <a:t>（</a:t>
            </a:r>
            <a:r>
              <a:rPr lang="en-US" altLang="zh-CN" sz="2800" b="1">
                <a:latin typeface="楷体_GB2312" pitchFamily="1" charset="-122"/>
                <a:ea typeface="楷体_GB2312" pitchFamily="1" charset="-122"/>
              </a:rPr>
              <a:t>1</a:t>
            </a:r>
            <a:r>
              <a:rPr lang="zh-CN" altLang="en-US" sz="2800" b="1">
                <a:latin typeface="楷体_GB2312" pitchFamily="1" charset="-122"/>
                <a:ea typeface="楷体_GB2312" pitchFamily="1" charset="-122"/>
              </a:rPr>
              <a:t>）</a:t>
            </a:r>
            <a:r>
              <a:rPr lang="zh-CN" altLang="en-US" sz="2800" b="1">
                <a:solidFill>
                  <a:srgbClr val="FF3300"/>
                </a:solidFill>
                <a:latin typeface="楷体_GB2312" pitchFamily="1" charset="-122"/>
                <a:ea typeface="楷体_GB2312" pitchFamily="1" charset="-122"/>
              </a:rPr>
              <a:t>外购</a:t>
            </a:r>
            <a:r>
              <a:rPr lang="zh-CN" altLang="en-US" sz="2800" b="1">
                <a:latin typeface="楷体_GB2312" pitchFamily="1" charset="-122"/>
                <a:ea typeface="楷体_GB2312" pitchFamily="1" charset="-122"/>
              </a:rPr>
              <a:t>的生产性生物资产</a:t>
            </a:r>
            <a:r>
              <a:rPr lang="en-US" altLang="zh-CN" sz="2800" b="1">
                <a:ea typeface="楷体_GB2312" pitchFamily="1" charset="-122"/>
              </a:rPr>
              <a:t>——</a:t>
            </a:r>
            <a:r>
              <a:rPr lang="zh-CN" altLang="en-US" sz="2800" b="1">
                <a:latin typeface="楷体_GB2312" pitchFamily="1" charset="-122"/>
                <a:ea typeface="楷体_GB2312" pitchFamily="1" charset="-122"/>
              </a:rPr>
              <a:t>以</a:t>
            </a:r>
            <a:r>
              <a:rPr lang="zh-CN" altLang="en-US" sz="2800" b="1">
                <a:solidFill>
                  <a:srgbClr val="FF3300"/>
                </a:solidFill>
                <a:latin typeface="楷体_GB2312" pitchFamily="1" charset="-122"/>
                <a:ea typeface="楷体_GB2312" pitchFamily="1" charset="-122"/>
              </a:rPr>
              <a:t>购买价款</a:t>
            </a:r>
            <a:r>
              <a:rPr lang="zh-CN" altLang="en-US" sz="2800" b="1">
                <a:latin typeface="楷体_GB2312" pitchFamily="1" charset="-122"/>
                <a:ea typeface="楷体_GB2312" pitchFamily="1" charset="-122"/>
              </a:rPr>
              <a:t>和支付的相关税费为计税基础。</a:t>
            </a:r>
          </a:p>
          <a:p>
            <a:pPr eaLnBrk="1" hangingPunct="1"/>
            <a:r>
              <a:rPr lang="zh-CN" altLang="en-US" sz="2800" b="1">
                <a:latin typeface="楷体_GB2312" pitchFamily="1" charset="-122"/>
                <a:ea typeface="楷体_GB2312" pitchFamily="1" charset="-122"/>
              </a:rPr>
              <a:t>（</a:t>
            </a:r>
            <a:r>
              <a:rPr lang="en-US" altLang="zh-CN" sz="2800" b="1">
                <a:latin typeface="楷体_GB2312" pitchFamily="1" charset="-122"/>
                <a:ea typeface="楷体_GB2312" pitchFamily="1" charset="-122"/>
              </a:rPr>
              <a:t>2</a:t>
            </a:r>
            <a:r>
              <a:rPr lang="zh-CN" altLang="en-US" sz="2800" b="1">
                <a:latin typeface="楷体_GB2312" pitchFamily="1" charset="-122"/>
                <a:ea typeface="楷体_GB2312" pitchFamily="1" charset="-122"/>
              </a:rPr>
              <a:t>）通过捐赠、投资、非货币性资产交换、债务重组等方式取得的生产性生物资产</a:t>
            </a:r>
            <a:r>
              <a:rPr lang="en-US" altLang="zh-CN" sz="2800" b="1">
                <a:ea typeface="楷体_GB2312" pitchFamily="1" charset="-122"/>
              </a:rPr>
              <a:t>——</a:t>
            </a:r>
            <a:r>
              <a:rPr lang="zh-CN" altLang="en-US" sz="2800" b="1">
                <a:latin typeface="楷体_GB2312" pitchFamily="1" charset="-122"/>
                <a:ea typeface="楷体_GB2312" pitchFamily="1" charset="-122"/>
              </a:rPr>
              <a:t>以该资产的</a:t>
            </a:r>
            <a:r>
              <a:rPr lang="zh-CN" altLang="en-US" sz="2800" b="1">
                <a:solidFill>
                  <a:srgbClr val="FF3300"/>
                </a:solidFill>
                <a:latin typeface="楷体_GB2312" pitchFamily="1" charset="-122"/>
                <a:ea typeface="楷体_GB2312" pitchFamily="1" charset="-122"/>
              </a:rPr>
              <a:t>公允价值</a:t>
            </a:r>
            <a:r>
              <a:rPr lang="zh-CN" altLang="en-US" sz="2800" b="1">
                <a:latin typeface="楷体_GB2312" pitchFamily="1" charset="-122"/>
                <a:ea typeface="楷体_GB2312" pitchFamily="1" charset="-122"/>
              </a:rPr>
              <a:t>和支付的相关税费为计税基础。</a:t>
            </a:r>
          </a:p>
        </p:txBody>
      </p:sp>
      <p:pic>
        <p:nvPicPr>
          <p:cNvPr id="79876" name="Picture 4">
            <a:extLst>
              <a:ext uri="{FF2B5EF4-FFF2-40B4-BE49-F238E27FC236}">
                <a16:creationId xmlns:a16="http://schemas.microsoft.com/office/drawing/2014/main" id="{219F64B5-E9C7-435A-A5F4-ED69B1B403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4957763"/>
            <a:ext cx="2376488"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页脚占位符 4">
            <a:extLst>
              <a:ext uri="{FF2B5EF4-FFF2-40B4-BE49-F238E27FC236}">
                <a16:creationId xmlns:a16="http://schemas.microsoft.com/office/drawing/2014/main" id="{32DD8ADC-DEC3-4EDB-B88B-9FFA0FAC4130}"/>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
        <p:nvSpPr>
          <p:cNvPr id="120835" name="Rectangle 3">
            <a:extLst>
              <a:ext uri="{FF2B5EF4-FFF2-40B4-BE49-F238E27FC236}">
                <a16:creationId xmlns:a16="http://schemas.microsoft.com/office/drawing/2014/main" id="{7E72F464-8512-47A8-873D-45E994B46C8A}"/>
              </a:ext>
            </a:extLst>
          </p:cNvPr>
          <p:cNvSpPr>
            <a:spLocks noGrp="1" noChangeArrowheads="1"/>
          </p:cNvSpPr>
          <p:nvPr>
            <p:ph type="body" idx="1"/>
          </p:nvPr>
        </p:nvSpPr>
        <p:spPr>
          <a:xfrm>
            <a:off x="323850" y="620713"/>
            <a:ext cx="8362950" cy="5510212"/>
          </a:xfrm>
        </p:spPr>
        <p:txBody>
          <a:bodyPr/>
          <a:lstStyle/>
          <a:p>
            <a:pPr eaLnBrk="1" hangingPunct="1">
              <a:buFont typeface="Arial" charset="0"/>
              <a:buChar char="●"/>
              <a:defRPr/>
            </a:pPr>
            <a:r>
              <a:rPr lang="en-US" altLang="zh-CN" sz="3000" b="1" dirty="0">
                <a:latin typeface="黑体" pitchFamily="2" charset="-122"/>
                <a:ea typeface="黑体" pitchFamily="2" charset="-122"/>
              </a:rPr>
              <a:t>2</a:t>
            </a:r>
            <a:r>
              <a:rPr lang="zh-CN" altLang="en-US" sz="3000" b="1" dirty="0">
                <a:latin typeface="黑体" pitchFamily="2" charset="-122"/>
                <a:ea typeface="黑体" pitchFamily="2" charset="-122"/>
              </a:rPr>
              <a:t>、生物资产的折旧方法</a:t>
            </a:r>
          </a:p>
          <a:p>
            <a:pPr eaLnBrk="1" hangingPunct="1">
              <a:buFont typeface="Arial" charset="0"/>
              <a:buChar char="●"/>
              <a:defRPr/>
            </a:pPr>
            <a:r>
              <a:rPr lang="zh-CN" altLang="en-US" sz="2800" dirty="0">
                <a:latin typeface="黑体" pitchFamily="2" charset="-122"/>
                <a:ea typeface="黑体" pitchFamily="2" charset="-122"/>
              </a:rPr>
              <a:t>生产性生物资产按照直线法计算的折旧，准予扣除</a:t>
            </a:r>
            <a:endParaRPr lang="en-US" altLang="zh-CN" sz="2800" dirty="0">
              <a:latin typeface="黑体" pitchFamily="2" charset="-122"/>
              <a:ea typeface="黑体" pitchFamily="2" charset="-122"/>
            </a:endParaRPr>
          </a:p>
          <a:p>
            <a:pPr eaLnBrk="1" hangingPunct="1">
              <a:buFont typeface="Arial" charset="0"/>
              <a:buChar char="●"/>
              <a:defRPr/>
            </a:pPr>
            <a:r>
              <a:rPr lang="zh-CN" altLang="en-US" sz="2800" dirty="0">
                <a:solidFill>
                  <a:srgbClr val="FF0000"/>
                </a:solidFill>
                <a:latin typeface="楷体_GB2312" pitchFamily="49" charset="-122"/>
                <a:ea typeface="楷体_GB2312" pitchFamily="49" charset="-122"/>
              </a:rPr>
              <a:t>折旧的时间与净残值的规定参照固定资产</a:t>
            </a:r>
            <a:endParaRPr lang="en-US" altLang="zh-CN" sz="2800" dirty="0">
              <a:solidFill>
                <a:srgbClr val="FF0000"/>
              </a:solidFill>
              <a:latin typeface="楷体_GB2312" pitchFamily="49" charset="-122"/>
              <a:ea typeface="楷体_GB2312" pitchFamily="49" charset="-122"/>
            </a:endParaRPr>
          </a:p>
          <a:p>
            <a:pPr marL="0" indent="0" eaLnBrk="1" hangingPunct="1">
              <a:buFont typeface="Arial" charset="0"/>
              <a:buNone/>
              <a:defRPr/>
            </a:pPr>
            <a:endParaRPr lang="en-US" altLang="zh-CN" sz="3000" b="1" dirty="0">
              <a:latin typeface="黑体" pitchFamily="2" charset="-122"/>
              <a:ea typeface="黑体" pitchFamily="2" charset="-122"/>
            </a:endParaRPr>
          </a:p>
          <a:p>
            <a:pPr eaLnBrk="1" hangingPunct="1">
              <a:buFont typeface="Arial" charset="0"/>
              <a:buChar char="●"/>
              <a:defRPr/>
            </a:pPr>
            <a:r>
              <a:rPr lang="en-US" altLang="zh-CN" sz="3000" b="1" dirty="0">
                <a:latin typeface="黑体" pitchFamily="2" charset="-122"/>
                <a:ea typeface="黑体" pitchFamily="2" charset="-122"/>
              </a:rPr>
              <a:t>3</a:t>
            </a:r>
            <a:r>
              <a:rPr lang="zh-CN" altLang="en-US" sz="3000" b="1" dirty="0">
                <a:latin typeface="黑体" pitchFamily="2" charset="-122"/>
                <a:ea typeface="黑体" pitchFamily="2" charset="-122"/>
              </a:rPr>
              <a:t>、生物资产的最低折旧年限</a:t>
            </a:r>
            <a:r>
              <a:rPr lang="zh-CN" altLang="en-US" b="1" dirty="0">
                <a:latin typeface="仿宋_GB2312" pitchFamily="49" charset="-122"/>
                <a:ea typeface="仿宋_GB2312" pitchFamily="49" charset="-122"/>
              </a:rPr>
              <a:t>：</a:t>
            </a:r>
          </a:p>
          <a:p>
            <a:pPr eaLnBrk="1" hangingPunct="1">
              <a:buFont typeface="Arial" charset="0"/>
              <a:buChar char="●"/>
              <a:defRPr/>
            </a:pPr>
            <a:r>
              <a:rPr lang="zh-CN" altLang="en-US" dirty="0">
                <a:ea typeface="宋体" pitchFamily="2" charset="-122"/>
              </a:rPr>
              <a:t>林木类</a:t>
            </a:r>
            <a:r>
              <a:rPr lang="en-US" altLang="zh-CN" dirty="0">
                <a:ea typeface="宋体" pitchFamily="2" charset="-122"/>
              </a:rPr>
              <a:t>——10</a:t>
            </a:r>
            <a:r>
              <a:rPr lang="zh-CN" altLang="en-US" dirty="0">
                <a:ea typeface="宋体" pitchFamily="2" charset="-122"/>
              </a:rPr>
              <a:t>年</a:t>
            </a:r>
          </a:p>
          <a:p>
            <a:pPr eaLnBrk="1" hangingPunct="1">
              <a:buFont typeface="Arial" charset="0"/>
              <a:buChar char="●"/>
              <a:defRPr/>
            </a:pPr>
            <a:r>
              <a:rPr lang="zh-CN" altLang="en-US" dirty="0">
                <a:ea typeface="宋体" pitchFamily="2" charset="-122"/>
              </a:rPr>
              <a:t>畜牧类</a:t>
            </a:r>
            <a:r>
              <a:rPr lang="en-US" altLang="zh-CN" dirty="0">
                <a:ea typeface="宋体" pitchFamily="2" charset="-122"/>
              </a:rPr>
              <a:t>——3</a:t>
            </a:r>
            <a:r>
              <a:rPr lang="zh-CN" altLang="en-US" dirty="0">
                <a:ea typeface="宋体" pitchFamily="2" charset="-122"/>
              </a:rPr>
              <a:t>年</a:t>
            </a:r>
          </a:p>
        </p:txBody>
      </p:sp>
      <p:pic>
        <p:nvPicPr>
          <p:cNvPr id="80900" name="Picture 4">
            <a:extLst>
              <a:ext uri="{FF2B5EF4-FFF2-40B4-BE49-F238E27FC236}">
                <a16:creationId xmlns:a16="http://schemas.microsoft.com/office/drawing/2014/main" id="{524F71F9-2982-474A-BF73-88653ABD37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3573463"/>
            <a:ext cx="2736850"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页脚占位符 3">
            <a:extLst>
              <a:ext uri="{FF2B5EF4-FFF2-40B4-BE49-F238E27FC236}">
                <a16:creationId xmlns:a16="http://schemas.microsoft.com/office/drawing/2014/main" id="{48DD45B9-94CD-427D-B8F9-0D6202462CEB}"/>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
        <p:nvSpPr>
          <p:cNvPr id="81923" name="Rectangle 3">
            <a:extLst>
              <a:ext uri="{FF2B5EF4-FFF2-40B4-BE49-F238E27FC236}">
                <a16:creationId xmlns:a16="http://schemas.microsoft.com/office/drawing/2014/main" id="{FE8FE0D8-8927-4BAF-8D20-318213CFA448}"/>
              </a:ext>
            </a:extLst>
          </p:cNvPr>
          <p:cNvSpPr>
            <a:spLocks noGrp="1"/>
          </p:cNvSpPr>
          <p:nvPr>
            <p:ph idx="1"/>
          </p:nvPr>
        </p:nvSpPr>
        <p:spPr>
          <a:xfrm>
            <a:off x="457200" y="1125538"/>
            <a:ext cx="8229600" cy="5122862"/>
          </a:xfrm>
        </p:spPr>
        <p:txBody>
          <a:bodyPr/>
          <a:lstStyle/>
          <a:p>
            <a:pPr eaLnBrk="1" hangingPunct="1">
              <a:lnSpc>
                <a:spcPct val="80000"/>
              </a:lnSpc>
            </a:pPr>
            <a:r>
              <a:rPr lang="en-US" altLang="zh-CN" sz="2800" b="1">
                <a:ea typeface="宋体" panose="02010600030101010101" pitchFamily="2" charset="-122"/>
              </a:rPr>
              <a:t>【</a:t>
            </a:r>
            <a:r>
              <a:rPr lang="zh-CN" altLang="en-US" sz="2800" b="1">
                <a:ea typeface="宋体" panose="02010600030101010101" pitchFamily="2" charset="-122"/>
              </a:rPr>
              <a:t>例题</a:t>
            </a:r>
            <a:r>
              <a:rPr lang="en-US" altLang="zh-CN" sz="2800" b="1">
                <a:ea typeface="宋体" panose="02010600030101010101" pitchFamily="2" charset="-122"/>
              </a:rPr>
              <a:t>】</a:t>
            </a:r>
            <a:r>
              <a:rPr lang="zh-CN" altLang="en-US" sz="2800" b="1">
                <a:ea typeface="宋体" panose="02010600030101010101" pitchFamily="2" charset="-122"/>
              </a:rPr>
              <a:t>某农场外购奶牛支付价款</a:t>
            </a:r>
            <a:r>
              <a:rPr lang="en-US" altLang="zh-CN" sz="2800" b="1">
                <a:ea typeface="宋体" panose="02010600030101010101" pitchFamily="2" charset="-122"/>
              </a:rPr>
              <a:t>20</a:t>
            </a:r>
            <a:r>
              <a:rPr lang="zh-CN" altLang="en-US" sz="2800" b="1">
                <a:ea typeface="宋体" panose="02010600030101010101" pitchFamily="2" charset="-122"/>
              </a:rPr>
              <a:t>万元，依据企业所得税相关规定，税前扣除方法为（　）。</a:t>
            </a:r>
            <a:br>
              <a:rPr lang="zh-CN" altLang="en-US" sz="2800" b="1">
                <a:ea typeface="宋体" panose="02010600030101010101" pitchFamily="2" charset="-122"/>
              </a:rPr>
            </a:br>
            <a:r>
              <a:rPr lang="zh-CN" altLang="en-US" sz="2800" b="1">
                <a:ea typeface="宋体" panose="02010600030101010101" pitchFamily="2" charset="-122"/>
              </a:rPr>
              <a:t>　　</a:t>
            </a:r>
            <a:r>
              <a:rPr lang="en-US" altLang="zh-CN" sz="2800" b="1">
                <a:ea typeface="宋体" panose="02010600030101010101" pitchFamily="2" charset="-122"/>
              </a:rPr>
              <a:t>A.</a:t>
            </a:r>
            <a:r>
              <a:rPr lang="zh-CN" altLang="en-US" sz="2800" b="1">
                <a:ea typeface="宋体" panose="02010600030101010101" pitchFamily="2" charset="-122"/>
              </a:rPr>
              <a:t>一次性在税前扣除</a:t>
            </a:r>
            <a:br>
              <a:rPr lang="zh-CN" altLang="en-US" sz="2800" b="1">
                <a:ea typeface="宋体" panose="02010600030101010101" pitchFamily="2" charset="-122"/>
              </a:rPr>
            </a:br>
            <a:r>
              <a:rPr lang="zh-CN" altLang="en-US" sz="2800" b="1">
                <a:ea typeface="宋体" panose="02010600030101010101" pitchFamily="2" charset="-122"/>
              </a:rPr>
              <a:t>　　</a:t>
            </a:r>
            <a:r>
              <a:rPr lang="en-US" altLang="zh-CN" sz="2800" b="1">
                <a:ea typeface="宋体" panose="02010600030101010101" pitchFamily="2" charset="-122"/>
              </a:rPr>
              <a:t>B.</a:t>
            </a:r>
            <a:r>
              <a:rPr lang="zh-CN" altLang="en-US" sz="2800" b="1">
                <a:ea typeface="宋体" panose="02010600030101010101" pitchFamily="2" charset="-122"/>
              </a:rPr>
              <a:t>按奶牛寿命在税前分期扣除</a:t>
            </a:r>
            <a:br>
              <a:rPr lang="zh-CN" altLang="en-US" sz="2800" b="1">
                <a:ea typeface="宋体" panose="02010600030101010101" pitchFamily="2" charset="-122"/>
              </a:rPr>
            </a:br>
            <a:r>
              <a:rPr lang="zh-CN" altLang="en-US" sz="2800" b="1">
                <a:ea typeface="宋体" panose="02010600030101010101" pitchFamily="2" charset="-122"/>
              </a:rPr>
              <a:t>　　</a:t>
            </a:r>
            <a:r>
              <a:rPr lang="en-US" altLang="zh-CN" sz="2800" b="1">
                <a:ea typeface="宋体" panose="02010600030101010101" pitchFamily="2" charset="-122"/>
              </a:rPr>
              <a:t>C.</a:t>
            </a:r>
            <a:r>
              <a:rPr lang="zh-CN" altLang="en-US" sz="2800" b="1">
                <a:ea typeface="宋体" panose="02010600030101010101" pitchFamily="2" charset="-122"/>
              </a:rPr>
              <a:t>按直线法以不低于</a:t>
            </a:r>
            <a:r>
              <a:rPr lang="en-US" altLang="zh-CN" sz="2800" b="1">
                <a:ea typeface="宋体" panose="02010600030101010101" pitchFamily="2" charset="-122"/>
              </a:rPr>
              <a:t>3</a:t>
            </a:r>
            <a:r>
              <a:rPr lang="zh-CN" altLang="en-US" sz="2800" b="1">
                <a:ea typeface="宋体" panose="02010600030101010101" pitchFamily="2" charset="-122"/>
              </a:rPr>
              <a:t>年折旧年限计算折旧税前扣除</a:t>
            </a:r>
            <a:br>
              <a:rPr lang="zh-CN" altLang="en-US" sz="2800" b="1">
                <a:ea typeface="宋体" panose="02010600030101010101" pitchFamily="2" charset="-122"/>
              </a:rPr>
            </a:br>
            <a:r>
              <a:rPr lang="zh-CN" altLang="en-US" sz="2800" b="1">
                <a:ea typeface="宋体" panose="02010600030101010101" pitchFamily="2" charset="-122"/>
              </a:rPr>
              <a:t>　　</a:t>
            </a:r>
            <a:r>
              <a:rPr lang="en-US" altLang="zh-CN" sz="2800" b="1">
                <a:ea typeface="宋体" panose="02010600030101010101" pitchFamily="2" charset="-122"/>
              </a:rPr>
              <a:t>D.</a:t>
            </a:r>
            <a:r>
              <a:rPr lang="zh-CN" altLang="en-US" sz="2800" b="1">
                <a:ea typeface="宋体" panose="02010600030101010101" pitchFamily="2" charset="-122"/>
              </a:rPr>
              <a:t>按直线法以不低下</a:t>
            </a:r>
            <a:r>
              <a:rPr lang="en-US" altLang="zh-CN" sz="2800" b="1">
                <a:ea typeface="宋体" panose="02010600030101010101" pitchFamily="2" charset="-122"/>
              </a:rPr>
              <a:t>10</a:t>
            </a:r>
            <a:r>
              <a:rPr lang="zh-CN" altLang="en-US" sz="2800" b="1">
                <a:ea typeface="宋体" panose="02010600030101010101" pitchFamily="2" charset="-122"/>
              </a:rPr>
              <a:t>年折旧年限计算折旧税前扣除 </a:t>
            </a:r>
          </a:p>
          <a:p>
            <a:pPr eaLnBrk="1" hangingPunct="1">
              <a:lnSpc>
                <a:spcPct val="80000"/>
              </a:lnSpc>
            </a:pPr>
            <a:r>
              <a:rPr lang="en-US" altLang="zh-CN" sz="2800" b="1">
                <a:ea typeface="宋体" panose="02010600030101010101" pitchFamily="2" charset="-122"/>
              </a:rPr>
              <a:t>『</a:t>
            </a:r>
            <a:r>
              <a:rPr lang="zh-CN" altLang="en-US" sz="2800" b="1">
                <a:ea typeface="宋体" panose="02010600030101010101" pitchFamily="2" charset="-122"/>
              </a:rPr>
              <a:t>正确答案</a:t>
            </a:r>
            <a:r>
              <a:rPr lang="en-US" altLang="zh-CN" sz="2800" b="1">
                <a:ea typeface="宋体" panose="02010600030101010101" pitchFamily="2" charset="-122"/>
              </a:rPr>
              <a:t>』C</a:t>
            </a:r>
            <a:br>
              <a:rPr lang="en-US" altLang="zh-CN" sz="2800" b="1">
                <a:ea typeface="宋体" panose="02010600030101010101" pitchFamily="2" charset="-122"/>
              </a:rPr>
            </a:br>
            <a:r>
              <a:rPr lang="en-US" altLang="zh-CN" sz="2800" b="1">
                <a:ea typeface="宋体" panose="02010600030101010101" pitchFamily="2" charset="-122"/>
              </a:rPr>
              <a:t>『</a:t>
            </a:r>
            <a:r>
              <a:rPr lang="zh-CN" altLang="en-US" sz="2800" b="1">
                <a:ea typeface="宋体" panose="02010600030101010101" pitchFamily="2" charset="-122"/>
              </a:rPr>
              <a:t>答案解析</a:t>
            </a:r>
            <a:r>
              <a:rPr lang="en-US" altLang="zh-CN" sz="2800" b="1">
                <a:ea typeface="宋体" panose="02010600030101010101" pitchFamily="2" charset="-122"/>
              </a:rPr>
              <a:t>』</a:t>
            </a:r>
            <a:r>
              <a:rPr lang="zh-CN" altLang="en-US" sz="2800" b="1">
                <a:ea typeface="宋体" panose="02010600030101010101" pitchFamily="2" charset="-122"/>
              </a:rPr>
              <a:t>奶牛属于畜类生产性生物资产，按不低于</a:t>
            </a:r>
            <a:r>
              <a:rPr lang="en-US" altLang="zh-CN" sz="2800" b="1">
                <a:ea typeface="宋体" panose="02010600030101010101" pitchFamily="2" charset="-122"/>
              </a:rPr>
              <a:t>3</a:t>
            </a:r>
            <a:r>
              <a:rPr lang="zh-CN" altLang="en-US" sz="2800" b="1">
                <a:ea typeface="宋体" panose="02010600030101010101" pitchFamily="2" charset="-122"/>
              </a:rPr>
              <a:t>年计提折旧。 　　</a:t>
            </a:r>
            <a:br>
              <a:rPr lang="zh-CN" altLang="en-US" sz="2800" b="1">
                <a:ea typeface="宋体" panose="02010600030101010101" pitchFamily="2" charset="-122"/>
              </a:rPr>
            </a:br>
            <a:endParaRPr lang="zh-CN" altLang="en-US" sz="2800" b="1">
              <a:ea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页脚占位符 4">
            <a:extLst>
              <a:ext uri="{FF2B5EF4-FFF2-40B4-BE49-F238E27FC236}">
                <a16:creationId xmlns:a16="http://schemas.microsoft.com/office/drawing/2014/main" id="{043EC525-A092-47E5-B2BE-5F83D3F4DE85}"/>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
        <p:nvSpPr>
          <p:cNvPr id="121859" name="Rectangle 3">
            <a:extLst>
              <a:ext uri="{FF2B5EF4-FFF2-40B4-BE49-F238E27FC236}">
                <a16:creationId xmlns:a16="http://schemas.microsoft.com/office/drawing/2014/main" id="{A37B11A1-8E0A-47CF-8A9F-D4CD564015A1}"/>
              </a:ext>
            </a:extLst>
          </p:cNvPr>
          <p:cNvSpPr>
            <a:spLocks noGrp="1" noChangeArrowheads="1"/>
          </p:cNvSpPr>
          <p:nvPr>
            <p:ph type="body" idx="1"/>
          </p:nvPr>
        </p:nvSpPr>
        <p:spPr>
          <a:xfrm>
            <a:off x="323850" y="260350"/>
            <a:ext cx="8362950" cy="6408738"/>
          </a:xfrm>
        </p:spPr>
        <p:txBody>
          <a:bodyPr/>
          <a:lstStyle/>
          <a:p>
            <a:pPr eaLnBrk="1" hangingPunct="1">
              <a:buFont typeface="Arial" charset="0"/>
              <a:buChar char="●"/>
              <a:defRPr/>
            </a:pPr>
            <a:r>
              <a:rPr lang="zh-CN" altLang="en-US" sz="3300" b="1" dirty="0">
                <a:ea typeface="宋体" pitchFamily="2" charset="-122"/>
              </a:rPr>
              <a:t>（三）无形资产的税务处理</a:t>
            </a:r>
            <a:endParaRPr lang="en-US" altLang="zh-CN" sz="3300" b="1" dirty="0">
              <a:ea typeface="宋体" pitchFamily="2" charset="-122"/>
            </a:endParaRPr>
          </a:p>
          <a:p>
            <a:pPr eaLnBrk="1" hangingPunct="1">
              <a:buFont typeface="Arial" charset="0"/>
              <a:buChar char="●"/>
              <a:defRPr/>
            </a:pPr>
            <a:endParaRPr lang="zh-CN" altLang="en-US" sz="3300" b="1" dirty="0">
              <a:ea typeface="宋体" pitchFamily="2" charset="-122"/>
            </a:endParaRPr>
          </a:p>
          <a:p>
            <a:pPr eaLnBrk="1" hangingPunct="1">
              <a:buFont typeface="Arial" charset="0"/>
              <a:buChar char="●"/>
              <a:defRPr/>
            </a:pPr>
            <a:r>
              <a:rPr lang="en-US" altLang="zh-CN" b="1" dirty="0">
                <a:solidFill>
                  <a:srgbClr val="FF0000"/>
                </a:solidFill>
                <a:ea typeface="仿宋_GB2312" pitchFamily="49" charset="-122"/>
              </a:rPr>
              <a:t>1</a:t>
            </a:r>
            <a:r>
              <a:rPr lang="zh-CN" altLang="en-US" b="1" dirty="0">
                <a:solidFill>
                  <a:srgbClr val="FF0000"/>
                </a:solidFill>
                <a:ea typeface="仿宋_GB2312" pitchFamily="49" charset="-122"/>
              </a:rPr>
              <a:t>、无形资产的界定</a:t>
            </a:r>
            <a:endParaRPr lang="en-US" altLang="zh-CN" b="1" dirty="0">
              <a:solidFill>
                <a:srgbClr val="FF0000"/>
              </a:solidFill>
              <a:ea typeface="仿宋_GB2312" pitchFamily="49" charset="-122"/>
            </a:endParaRPr>
          </a:p>
          <a:p>
            <a:pPr eaLnBrk="1" hangingPunct="1">
              <a:buFont typeface="Arial" charset="0"/>
              <a:buChar char="●"/>
              <a:defRPr/>
            </a:pPr>
            <a:r>
              <a:rPr lang="zh-CN" altLang="en-US" b="1" dirty="0">
                <a:ea typeface="仿宋_GB2312" pitchFamily="49" charset="-122"/>
              </a:rPr>
              <a:t>       </a:t>
            </a:r>
            <a:r>
              <a:rPr lang="zh-CN" altLang="en-US" sz="2800" b="1" dirty="0">
                <a:latin typeface="楷体_GB2312" pitchFamily="49" charset="-122"/>
                <a:ea typeface="楷体_GB2312" pitchFamily="49" charset="-122"/>
              </a:rPr>
              <a:t>是指企业为生产产品、提供劳务、出租或者经营管理而持有的、没有实物形态的非货币性长期资产，包括专利权、商标权、著作权、土地使用权、非专利技术、</a:t>
            </a:r>
            <a:r>
              <a:rPr lang="zh-CN" altLang="en-US" sz="2800" b="1" dirty="0">
                <a:solidFill>
                  <a:srgbClr val="FF0000"/>
                </a:solidFill>
                <a:latin typeface="楷体_GB2312" pitchFamily="49" charset="-122"/>
                <a:ea typeface="楷体_GB2312" pitchFamily="49" charset="-122"/>
              </a:rPr>
              <a:t>商誉</a:t>
            </a:r>
            <a:r>
              <a:rPr lang="zh-CN" altLang="en-US" sz="2800" b="1" dirty="0">
                <a:latin typeface="楷体_GB2312" pitchFamily="49" charset="-122"/>
                <a:ea typeface="楷体_GB2312" pitchFamily="49" charset="-122"/>
              </a:rPr>
              <a:t>等。</a:t>
            </a:r>
            <a:endParaRPr lang="en-US" altLang="zh-CN" sz="2800" b="1" dirty="0">
              <a:latin typeface="楷体_GB2312" pitchFamily="49" charset="-122"/>
              <a:ea typeface="楷体_GB2312" pitchFamily="49" charset="-122"/>
            </a:endParaRPr>
          </a:p>
          <a:p>
            <a:pPr marL="0" indent="0" eaLnBrk="1" hangingPunct="1">
              <a:buFont typeface="Arial" charset="0"/>
              <a:buNone/>
              <a:defRPr/>
            </a:pPr>
            <a:endParaRPr lang="en-US" altLang="zh-CN" sz="2800" b="1" dirty="0">
              <a:latin typeface="楷体_GB2312" pitchFamily="49" charset="-122"/>
              <a:ea typeface="楷体_GB2312" pitchFamily="49" charset="-122"/>
            </a:endParaRPr>
          </a:p>
          <a:p>
            <a:pPr eaLnBrk="1" hangingPunct="1">
              <a:buFont typeface="Arial" charset="0"/>
              <a:buChar char="●"/>
              <a:defRPr/>
            </a:pPr>
            <a:r>
              <a:rPr lang="zh-CN" altLang="en-US" sz="2400" b="1" dirty="0">
                <a:ea typeface="仿宋_GB2312" pitchFamily="49" charset="-122"/>
              </a:rPr>
              <a:t>（企业会计准则规定，无形资产是指企业拥有或者控制的没有实物形态的</a:t>
            </a:r>
            <a:r>
              <a:rPr lang="zh-CN" altLang="en-US" sz="2400" b="1" dirty="0">
                <a:solidFill>
                  <a:srgbClr val="FF0000"/>
                </a:solidFill>
                <a:ea typeface="仿宋_GB2312" pitchFamily="49" charset="-122"/>
              </a:rPr>
              <a:t>可辨认</a:t>
            </a:r>
            <a:r>
              <a:rPr lang="zh-CN" altLang="en-US" sz="2400" b="1" dirty="0">
                <a:ea typeface="仿宋_GB2312" pitchFamily="49" charset="-122"/>
              </a:rPr>
              <a:t>非货币性资产。</a:t>
            </a:r>
            <a:r>
              <a:rPr lang="zh-CN" altLang="en-US" sz="2400" b="1" dirty="0">
                <a:solidFill>
                  <a:srgbClr val="FF0000"/>
                </a:solidFill>
                <a:ea typeface="仿宋_GB2312" pitchFamily="49" charset="-122"/>
              </a:rPr>
              <a:t>商誉</a:t>
            </a:r>
            <a:r>
              <a:rPr lang="zh-CN" altLang="en-US" sz="2400" b="1" dirty="0">
                <a:ea typeface="仿宋_GB2312" pitchFamily="49" charset="-122"/>
              </a:rPr>
              <a:t>不具有可辨认新性，不能确认为无形资产。） </a:t>
            </a:r>
          </a:p>
          <a:p>
            <a:pPr eaLnBrk="1" hangingPunct="1">
              <a:buFont typeface="Arial" charset="0"/>
              <a:buChar char="●"/>
              <a:defRPr/>
            </a:pPr>
            <a:endParaRPr lang="zh-CN" altLang="en-US" b="1" dirty="0">
              <a:ea typeface="仿宋_GB2312" pitchFamily="49" charset="-122"/>
            </a:endParaRPr>
          </a:p>
          <a:p>
            <a:pPr eaLnBrk="1" hangingPunct="1">
              <a:buFont typeface="Arial" charset="0"/>
              <a:buChar char="●"/>
              <a:defRPr/>
            </a:pPr>
            <a:endParaRPr lang="zh-CN" altLang="en-US" sz="3000" b="1" dirty="0">
              <a:latin typeface="楷体_GB2312" pitchFamily="49" charset="-122"/>
              <a:ea typeface="楷体_GB2312" pitchFamily="49" charset="-122"/>
            </a:endParaRPr>
          </a:p>
        </p:txBody>
      </p:sp>
      <p:pic>
        <p:nvPicPr>
          <p:cNvPr id="82948" name="Picture 4">
            <a:extLst>
              <a:ext uri="{FF2B5EF4-FFF2-40B4-BE49-F238E27FC236}">
                <a16:creationId xmlns:a16="http://schemas.microsoft.com/office/drawing/2014/main" id="{358744D4-3114-4DD0-98E0-F20A699073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260350"/>
            <a:ext cx="3024187"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内容占位符 2">
            <a:extLst>
              <a:ext uri="{FF2B5EF4-FFF2-40B4-BE49-F238E27FC236}">
                <a16:creationId xmlns:a16="http://schemas.microsoft.com/office/drawing/2014/main" id="{F0003854-5FD8-4799-B858-F4B5157E0E09}"/>
              </a:ext>
            </a:extLst>
          </p:cNvPr>
          <p:cNvSpPr>
            <a:spLocks noGrp="1"/>
          </p:cNvSpPr>
          <p:nvPr>
            <p:ph idx="1"/>
          </p:nvPr>
        </p:nvSpPr>
        <p:spPr>
          <a:xfrm>
            <a:off x="457200" y="1125538"/>
            <a:ext cx="8229600" cy="5122862"/>
          </a:xfrm>
        </p:spPr>
        <p:txBody>
          <a:bodyPr/>
          <a:lstStyle/>
          <a:p>
            <a:pPr eaLnBrk="1" hangingPunct="1">
              <a:buClr>
                <a:srgbClr val="F0A22E"/>
              </a:buClr>
            </a:pPr>
            <a:r>
              <a:rPr lang="en-US" altLang="zh-CN" sz="3000" b="1">
                <a:solidFill>
                  <a:srgbClr val="FF0000"/>
                </a:solidFill>
                <a:latin typeface="黑体" panose="02010609060101010101" pitchFamily="49" charset="-122"/>
                <a:ea typeface="黑体" panose="02010609060101010101" pitchFamily="49" charset="-122"/>
              </a:rPr>
              <a:t>2.</a:t>
            </a:r>
            <a:r>
              <a:rPr lang="zh-CN" altLang="en-US" sz="3000" b="1">
                <a:solidFill>
                  <a:srgbClr val="FF0000"/>
                </a:solidFill>
                <a:latin typeface="黑体" panose="02010609060101010101" pitchFamily="49" charset="-122"/>
                <a:ea typeface="黑体" panose="02010609060101010101" pitchFamily="49" charset="-122"/>
              </a:rPr>
              <a:t>无形资产的计税基础</a:t>
            </a:r>
          </a:p>
          <a:p>
            <a:pPr eaLnBrk="1" hangingPunct="1">
              <a:buClr>
                <a:srgbClr val="F0A22E"/>
              </a:buClr>
            </a:pPr>
            <a:r>
              <a:rPr lang="zh-CN" altLang="en-US" sz="2800" b="1">
                <a:solidFill>
                  <a:srgbClr val="000000"/>
                </a:solidFill>
                <a:latin typeface="楷体_GB2312" pitchFamily="1" charset="-122"/>
                <a:ea typeface="楷体_GB2312" pitchFamily="1" charset="-122"/>
              </a:rPr>
              <a:t>（</a:t>
            </a:r>
            <a:r>
              <a:rPr lang="en-US" altLang="zh-CN" sz="2800" b="1">
                <a:solidFill>
                  <a:srgbClr val="000000"/>
                </a:solidFill>
                <a:latin typeface="楷体_GB2312" pitchFamily="1" charset="-122"/>
                <a:ea typeface="楷体_GB2312" pitchFamily="1" charset="-122"/>
              </a:rPr>
              <a:t>1</a:t>
            </a:r>
            <a:r>
              <a:rPr lang="zh-CN" altLang="en-US" sz="2800" b="1">
                <a:solidFill>
                  <a:srgbClr val="000000"/>
                </a:solidFill>
                <a:latin typeface="楷体_GB2312" pitchFamily="1" charset="-122"/>
                <a:ea typeface="楷体_GB2312" pitchFamily="1" charset="-122"/>
              </a:rPr>
              <a:t>）外购的无形资产</a:t>
            </a:r>
            <a:r>
              <a:rPr lang="en-US" altLang="zh-CN" sz="2800" b="1">
                <a:solidFill>
                  <a:srgbClr val="000000"/>
                </a:solidFill>
                <a:ea typeface="楷体_GB2312" pitchFamily="1" charset="-122"/>
              </a:rPr>
              <a:t>——</a:t>
            </a:r>
            <a:r>
              <a:rPr lang="zh-CN" altLang="en-US" sz="2800" b="1">
                <a:solidFill>
                  <a:srgbClr val="000000"/>
                </a:solidFill>
                <a:latin typeface="楷体_GB2312" pitchFamily="1" charset="-122"/>
                <a:ea typeface="楷体_GB2312" pitchFamily="1" charset="-122"/>
              </a:rPr>
              <a:t>购买价款、支付的相关税费、</a:t>
            </a:r>
            <a:r>
              <a:rPr lang="zh-CN" altLang="en-US" sz="2800" b="1">
                <a:solidFill>
                  <a:srgbClr val="FF0000"/>
                </a:solidFill>
                <a:latin typeface="楷体_GB2312" pitchFamily="1" charset="-122"/>
                <a:ea typeface="楷体_GB2312" pitchFamily="1" charset="-122"/>
              </a:rPr>
              <a:t>直接归属于使该资产达到预定用途的其他支出</a:t>
            </a:r>
          </a:p>
          <a:p>
            <a:pPr eaLnBrk="1" hangingPunct="1">
              <a:buClr>
                <a:srgbClr val="F0A22E"/>
              </a:buClr>
            </a:pPr>
            <a:r>
              <a:rPr lang="zh-CN" altLang="en-US" sz="2800" b="1">
                <a:solidFill>
                  <a:srgbClr val="000000"/>
                </a:solidFill>
                <a:latin typeface="楷体_GB2312" pitchFamily="1" charset="-122"/>
                <a:ea typeface="楷体_GB2312" pitchFamily="1" charset="-122"/>
              </a:rPr>
              <a:t>（</a:t>
            </a:r>
            <a:r>
              <a:rPr lang="en-US" altLang="zh-CN" sz="2800" b="1">
                <a:solidFill>
                  <a:srgbClr val="000000"/>
                </a:solidFill>
                <a:latin typeface="楷体_GB2312" pitchFamily="1" charset="-122"/>
                <a:ea typeface="楷体_GB2312" pitchFamily="1" charset="-122"/>
              </a:rPr>
              <a:t>2</a:t>
            </a:r>
            <a:r>
              <a:rPr lang="zh-CN" altLang="en-US" sz="2800" b="1">
                <a:solidFill>
                  <a:srgbClr val="000000"/>
                </a:solidFill>
                <a:latin typeface="楷体_GB2312" pitchFamily="1" charset="-122"/>
                <a:ea typeface="楷体_GB2312" pitchFamily="1" charset="-122"/>
              </a:rPr>
              <a:t>）自行开发的</a:t>
            </a:r>
            <a:r>
              <a:rPr lang="en-US" altLang="zh-CN" sz="2800" b="1">
                <a:solidFill>
                  <a:srgbClr val="000000"/>
                </a:solidFill>
                <a:ea typeface="楷体_GB2312" pitchFamily="1" charset="-122"/>
              </a:rPr>
              <a:t>——</a:t>
            </a:r>
            <a:r>
              <a:rPr lang="zh-CN" altLang="en-US" sz="2800" b="1">
                <a:solidFill>
                  <a:srgbClr val="000000"/>
                </a:solidFill>
                <a:latin typeface="楷体_GB2312" pitchFamily="1" charset="-122"/>
                <a:ea typeface="楷体_GB2312" pitchFamily="1" charset="-122"/>
              </a:rPr>
              <a:t>开发过程中该资产符合资本化条件后至达到预定用途前发生的支出为计税基础。</a:t>
            </a:r>
          </a:p>
          <a:p>
            <a:pPr eaLnBrk="1" hangingPunct="1">
              <a:buClr>
                <a:srgbClr val="F0A22E"/>
              </a:buClr>
            </a:pPr>
            <a:r>
              <a:rPr lang="zh-CN" altLang="en-US" sz="2800" b="1">
                <a:solidFill>
                  <a:srgbClr val="000000"/>
                </a:solidFill>
                <a:latin typeface="楷体_GB2312" pitchFamily="1" charset="-122"/>
                <a:ea typeface="楷体_GB2312" pitchFamily="1" charset="-122"/>
              </a:rPr>
              <a:t>（</a:t>
            </a:r>
            <a:r>
              <a:rPr lang="en-US" altLang="zh-CN" sz="2800" b="1">
                <a:solidFill>
                  <a:srgbClr val="000000"/>
                </a:solidFill>
                <a:latin typeface="楷体_GB2312" pitchFamily="1" charset="-122"/>
                <a:ea typeface="楷体_GB2312" pitchFamily="1" charset="-122"/>
              </a:rPr>
              <a:t>3</a:t>
            </a:r>
            <a:r>
              <a:rPr lang="zh-CN" altLang="en-US" sz="2800" b="1">
                <a:solidFill>
                  <a:srgbClr val="000000"/>
                </a:solidFill>
                <a:latin typeface="楷体_GB2312" pitchFamily="1" charset="-122"/>
                <a:ea typeface="楷体_GB2312" pitchFamily="1" charset="-122"/>
              </a:rPr>
              <a:t>）通过捐赠、投资、非货币性资产交换、债务重组等方式取得的无形资产</a:t>
            </a:r>
            <a:r>
              <a:rPr lang="en-US" altLang="zh-CN" sz="2800" b="1">
                <a:solidFill>
                  <a:srgbClr val="000000"/>
                </a:solidFill>
                <a:ea typeface="楷体_GB2312" pitchFamily="1" charset="-122"/>
              </a:rPr>
              <a:t>——</a:t>
            </a:r>
            <a:r>
              <a:rPr lang="zh-CN" altLang="en-US" sz="2800" b="1">
                <a:solidFill>
                  <a:srgbClr val="000000"/>
                </a:solidFill>
                <a:latin typeface="楷体_GB2312" pitchFamily="1" charset="-122"/>
                <a:ea typeface="楷体_GB2312" pitchFamily="1" charset="-122"/>
              </a:rPr>
              <a:t>以该资产的公允价值和支付的相关税费为计税基础。</a:t>
            </a:r>
          </a:p>
          <a:p>
            <a:endParaRPr lang="zh-CN" altLang="en-US">
              <a:ea typeface="宋体" panose="02010600030101010101" pitchFamily="2" charset="-122"/>
            </a:endParaRPr>
          </a:p>
        </p:txBody>
      </p:sp>
      <p:sp>
        <p:nvSpPr>
          <p:cNvPr id="83971" name="页脚占位符 3">
            <a:extLst>
              <a:ext uri="{FF2B5EF4-FFF2-40B4-BE49-F238E27FC236}">
                <a16:creationId xmlns:a16="http://schemas.microsoft.com/office/drawing/2014/main" id="{F3051FFF-1AE5-4487-B245-1851E39D8051}"/>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页脚占位符 4">
            <a:extLst>
              <a:ext uri="{FF2B5EF4-FFF2-40B4-BE49-F238E27FC236}">
                <a16:creationId xmlns:a16="http://schemas.microsoft.com/office/drawing/2014/main" id="{B3F365B0-94AD-4061-AF9E-BBFBED033A71}"/>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
        <p:nvSpPr>
          <p:cNvPr id="84995" name="Rectangle 3">
            <a:extLst>
              <a:ext uri="{FF2B5EF4-FFF2-40B4-BE49-F238E27FC236}">
                <a16:creationId xmlns:a16="http://schemas.microsoft.com/office/drawing/2014/main" id="{693EA850-1432-4BB9-BB2F-BB8590AA03D0}"/>
              </a:ext>
            </a:extLst>
          </p:cNvPr>
          <p:cNvSpPr>
            <a:spLocks noGrp="1" noChangeArrowheads="1"/>
          </p:cNvSpPr>
          <p:nvPr>
            <p:ph type="body" idx="1"/>
          </p:nvPr>
        </p:nvSpPr>
        <p:spPr>
          <a:xfrm>
            <a:off x="395288" y="333375"/>
            <a:ext cx="8291512" cy="5797550"/>
          </a:xfrm>
        </p:spPr>
        <p:txBody>
          <a:bodyPr/>
          <a:lstStyle/>
          <a:p>
            <a:pPr eaLnBrk="1" hangingPunct="1"/>
            <a:r>
              <a:rPr lang="en-US" altLang="zh-CN" b="1">
                <a:solidFill>
                  <a:srgbClr val="FF0000"/>
                </a:solidFill>
                <a:latin typeface="黑体" panose="02010609060101010101" pitchFamily="49" charset="-122"/>
                <a:ea typeface="黑体" panose="02010609060101010101" pitchFamily="49" charset="-122"/>
              </a:rPr>
              <a:t>3.</a:t>
            </a:r>
            <a:r>
              <a:rPr lang="zh-CN" altLang="en-US" b="1">
                <a:solidFill>
                  <a:srgbClr val="FF0000"/>
                </a:solidFill>
                <a:latin typeface="黑体" panose="02010609060101010101" pitchFamily="49" charset="-122"/>
                <a:ea typeface="黑体" panose="02010609060101010101" pitchFamily="49" charset="-122"/>
              </a:rPr>
              <a:t>无形资产的摊销范围</a:t>
            </a:r>
          </a:p>
          <a:p>
            <a:pPr eaLnBrk="1" hangingPunct="1"/>
            <a:r>
              <a:rPr lang="zh-CN" altLang="en-US" sz="2800" b="1">
                <a:latin typeface="楷体_GB2312" pitchFamily="1" charset="-122"/>
                <a:ea typeface="楷体_GB2312" pitchFamily="1" charset="-122"/>
              </a:rPr>
              <a:t>企业按规定计算的无形资产摊销费用，准予扣除。</a:t>
            </a:r>
          </a:p>
          <a:p>
            <a:pPr eaLnBrk="1" hangingPunct="1"/>
            <a:r>
              <a:rPr lang="zh-CN" altLang="en-US" sz="2800" b="1">
                <a:latin typeface="楷体_GB2312" pitchFamily="1" charset="-122"/>
                <a:ea typeface="楷体_GB2312" pitchFamily="1" charset="-122"/>
              </a:rPr>
              <a:t>但下列无形资产不得计算摊销费用扣除：</a:t>
            </a:r>
          </a:p>
          <a:p>
            <a:pPr eaLnBrk="1" hangingPunct="1"/>
            <a:r>
              <a:rPr lang="zh-CN" altLang="en-US" sz="2800" b="1">
                <a:latin typeface="楷体_GB2312" pitchFamily="1" charset="-122"/>
                <a:ea typeface="楷体_GB2312" pitchFamily="1" charset="-122"/>
              </a:rPr>
              <a:t>（</a:t>
            </a:r>
            <a:r>
              <a:rPr lang="en-US" altLang="zh-CN" sz="2800" b="1">
                <a:latin typeface="楷体_GB2312" pitchFamily="1" charset="-122"/>
                <a:ea typeface="楷体_GB2312" pitchFamily="1" charset="-122"/>
              </a:rPr>
              <a:t>1</a:t>
            </a:r>
            <a:r>
              <a:rPr lang="zh-CN" altLang="en-US" sz="2800" b="1">
                <a:latin typeface="楷体_GB2312" pitchFamily="1" charset="-122"/>
                <a:ea typeface="楷体_GB2312" pitchFamily="1" charset="-122"/>
              </a:rPr>
              <a:t>）自行开发的支出已在计算应纳税所得额时扣除的无形资产。</a:t>
            </a:r>
          </a:p>
          <a:p>
            <a:pPr eaLnBrk="1" hangingPunct="1"/>
            <a:r>
              <a:rPr lang="zh-CN" altLang="en-US" sz="2800" b="1">
                <a:latin typeface="楷体_GB2312" pitchFamily="1" charset="-122"/>
                <a:ea typeface="楷体_GB2312" pitchFamily="1" charset="-122"/>
              </a:rPr>
              <a:t>（</a:t>
            </a:r>
            <a:r>
              <a:rPr lang="en-US" altLang="zh-CN" sz="2800" b="1">
                <a:latin typeface="楷体_GB2312" pitchFamily="1" charset="-122"/>
                <a:ea typeface="楷体_GB2312" pitchFamily="1" charset="-122"/>
              </a:rPr>
              <a:t>2</a:t>
            </a:r>
            <a:r>
              <a:rPr lang="zh-CN" altLang="en-US" sz="2800" b="1">
                <a:latin typeface="楷体_GB2312" pitchFamily="1" charset="-122"/>
                <a:ea typeface="楷体_GB2312" pitchFamily="1" charset="-122"/>
              </a:rPr>
              <a:t>）自创商誉（</a:t>
            </a:r>
            <a:r>
              <a:rPr lang="zh-CN" altLang="en-US" sz="2800" b="1">
                <a:solidFill>
                  <a:srgbClr val="FF0000"/>
                </a:solidFill>
                <a:latin typeface="楷体_GB2312" pitchFamily="1" charset="-122"/>
                <a:ea typeface="楷体_GB2312" pitchFamily="1" charset="-122"/>
              </a:rPr>
              <a:t>注</a:t>
            </a:r>
            <a:r>
              <a:rPr lang="zh-CN" altLang="en-US" sz="2800" b="1">
                <a:latin typeface="楷体_GB2312" pitchFamily="1" charset="-122"/>
                <a:ea typeface="楷体_GB2312" pitchFamily="1" charset="-122"/>
              </a:rPr>
              <a:t>：</a:t>
            </a:r>
            <a:r>
              <a:rPr lang="zh-CN" altLang="en-US" sz="2800" b="1">
                <a:solidFill>
                  <a:srgbClr val="FF0000"/>
                </a:solidFill>
                <a:latin typeface="楷体_GB2312" pitchFamily="1" charset="-122"/>
                <a:ea typeface="楷体_GB2312" pitchFamily="1" charset="-122"/>
              </a:rPr>
              <a:t>外购</a:t>
            </a:r>
            <a:r>
              <a:rPr lang="zh-CN" altLang="en-US" sz="2800" b="1">
                <a:latin typeface="楷体_GB2312" pitchFamily="1" charset="-122"/>
                <a:ea typeface="楷体_GB2312" pitchFamily="1" charset="-122"/>
              </a:rPr>
              <a:t>商誉的支出，在企业</a:t>
            </a:r>
            <a:r>
              <a:rPr lang="zh-CN" altLang="en-US" sz="2800" b="1">
                <a:solidFill>
                  <a:srgbClr val="FF0000"/>
                </a:solidFill>
                <a:latin typeface="楷体_GB2312" pitchFamily="1" charset="-122"/>
                <a:ea typeface="楷体_GB2312" pitchFamily="1" charset="-122"/>
              </a:rPr>
              <a:t>整体</a:t>
            </a:r>
            <a:r>
              <a:rPr lang="zh-CN" altLang="en-US" sz="2800" b="1">
                <a:latin typeface="楷体_GB2312" pitchFamily="1" charset="-122"/>
                <a:ea typeface="楷体_GB2312" pitchFamily="1" charset="-122"/>
              </a:rPr>
              <a:t>转让或者</a:t>
            </a:r>
            <a:r>
              <a:rPr lang="zh-CN" altLang="en-US" sz="2800" b="1">
                <a:solidFill>
                  <a:srgbClr val="FF0000"/>
                </a:solidFill>
                <a:latin typeface="楷体_GB2312" pitchFamily="1" charset="-122"/>
                <a:ea typeface="楷体_GB2312" pitchFamily="1" charset="-122"/>
              </a:rPr>
              <a:t>清算</a:t>
            </a:r>
            <a:r>
              <a:rPr lang="zh-CN" altLang="en-US" sz="2800" b="1">
                <a:latin typeface="楷体_GB2312" pitchFamily="1" charset="-122"/>
                <a:ea typeface="楷体_GB2312" pitchFamily="1" charset="-122"/>
              </a:rPr>
              <a:t>时准予扣除）</a:t>
            </a:r>
          </a:p>
          <a:p>
            <a:pPr eaLnBrk="1" hangingPunct="1"/>
            <a:r>
              <a:rPr lang="zh-CN" altLang="en-US" sz="2800" b="1">
                <a:latin typeface="楷体_GB2312" pitchFamily="1" charset="-122"/>
                <a:ea typeface="楷体_GB2312" pitchFamily="1" charset="-122"/>
              </a:rPr>
              <a:t>（</a:t>
            </a:r>
            <a:r>
              <a:rPr lang="en-US" altLang="zh-CN" sz="2800" b="1">
                <a:latin typeface="楷体_GB2312" pitchFamily="1" charset="-122"/>
                <a:ea typeface="楷体_GB2312" pitchFamily="1" charset="-122"/>
              </a:rPr>
              <a:t>3</a:t>
            </a:r>
            <a:r>
              <a:rPr lang="zh-CN" altLang="en-US" sz="2800" b="1">
                <a:latin typeface="楷体_GB2312" pitchFamily="1" charset="-122"/>
                <a:ea typeface="楷体_GB2312" pitchFamily="1" charset="-122"/>
              </a:rPr>
              <a:t>）与经营活动无关的无形资产。</a:t>
            </a:r>
          </a:p>
          <a:p>
            <a:pPr eaLnBrk="1" hangingPunct="1"/>
            <a:r>
              <a:rPr lang="zh-CN" altLang="en-US" sz="2800" b="1">
                <a:latin typeface="楷体_GB2312" pitchFamily="1" charset="-122"/>
                <a:ea typeface="楷体_GB2312" pitchFamily="1" charset="-122"/>
              </a:rPr>
              <a:t>（</a:t>
            </a:r>
            <a:r>
              <a:rPr lang="en-US" altLang="zh-CN" sz="2800" b="1">
                <a:latin typeface="楷体_GB2312" pitchFamily="1" charset="-122"/>
                <a:ea typeface="楷体_GB2312" pitchFamily="1" charset="-122"/>
              </a:rPr>
              <a:t>4</a:t>
            </a:r>
            <a:r>
              <a:rPr lang="zh-CN" altLang="en-US" sz="2800" b="1">
                <a:latin typeface="楷体_GB2312" pitchFamily="1" charset="-122"/>
                <a:ea typeface="楷体_GB2312" pitchFamily="1" charset="-122"/>
              </a:rPr>
              <a:t>）其他不得计算摊销费用扣除的无形资产。</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4">
            <a:extLst>
              <a:ext uri="{FF2B5EF4-FFF2-40B4-BE49-F238E27FC236}">
                <a16:creationId xmlns:a16="http://schemas.microsoft.com/office/drawing/2014/main" id="{A44B3B04-E116-4015-8783-F2F9E71C36C3}"/>
              </a:ext>
            </a:extLst>
          </p:cNvPr>
          <p:cNvGraphicFramePr>
            <a:graphicFrameLocks noChangeAspect="1"/>
          </p:cNvGraphicFramePr>
          <p:nvPr>
            <p:ph idx="4294967295"/>
          </p:nvPr>
        </p:nvGraphicFramePr>
        <p:xfrm>
          <a:off x="182563" y="981075"/>
          <a:ext cx="8710612" cy="5305425"/>
        </p:xfrm>
        <a:graphic>
          <a:graphicData uri="http://schemas.openxmlformats.org/presentationml/2006/ole">
            <mc:AlternateContent xmlns:mc="http://schemas.openxmlformats.org/markup-compatibility/2006">
              <mc:Choice xmlns:v="urn:schemas-microsoft-com:vml" Requires="v">
                <p:oleObj spid="_x0000_s49155" r:id="rId3" imgW="5302825" imgH="5026798" progId="Word.Document.8">
                  <p:embed/>
                </p:oleObj>
              </mc:Choice>
              <mc:Fallback>
                <p:oleObj r:id="rId3" imgW="5302825" imgH="5026798"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63" y="981075"/>
                        <a:ext cx="8710612" cy="530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页脚占位符 3">
            <a:extLst>
              <a:ext uri="{FF2B5EF4-FFF2-40B4-BE49-F238E27FC236}">
                <a16:creationId xmlns:a16="http://schemas.microsoft.com/office/drawing/2014/main" id="{49F2E55E-706C-4B61-B00C-D84DBACE8844}"/>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
        <p:nvSpPr>
          <p:cNvPr id="86019" name="Rectangle 3">
            <a:extLst>
              <a:ext uri="{FF2B5EF4-FFF2-40B4-BE49-F238E27FC236}">
                <a16:creationId xmlns:a16="http://schemas.microsoft.com/office/drawing/2014/main" id="{88B1F776-1A5A-447C-93B9-A888E834AD6A}"/>
              </a:ext>
            </a:extLst>
          </p:cNvPr>
          <p:cNvSpPr>
            <a:spLocks noGrp="1"/>
          </p:cNvSpPr>
          <p:nvPr>
            <p:ph idx="1"/>
          </p:nvPr>
        </p:nvSpPr>
        <p:spPr>
          <a:xfrm>
            <a:off x="457200" y="549275"/>
            <a:ext cx="8229600" cy="5699125"/>
          </a:xfrm>
        </p:spPr>
        <p:txBody>
          <a:bodyPr/>
          <a:lstStyle/>
          <a:p>
            <a:pPr eaLnBrk="1" hangingPunct="1">
              <a:lnSpc>
                <a:spcPct val="90000"/>
              </a:lnSpc>
            </a:pPr>
            <a:r>
              <a:rPr lang="en-US" altLang="zh-CN" sz="2800" b="1">
                <a:ea typeface="宋体" panose="02010600030101010101" pitchFamily="2" charset="-122"/>
              </a:rPr>
              <a:t>【</a:t>
            </a:r>
            <a:r>
              <a:rPr lang="zh-CN" altLang="en-US" sz="2800" b="1">
                <a:ea typeface="宋体" panose="02010600030101010101" pitchFamily="2" charset="-122"/>
              </a:rPr>
              <a:t>例题</a:t>
            </a:r>
            <a:r>
              <a:rPr lang="en-US" altLang="zh-CN" sz="2800" b="1">
                <a:ea typeface="宋体" panose="02010600030101010101" pitchFamily="2" charset="-122"/>
              </a:rPr>
              <a:t>】</a:t>
            </a:r>
            <a:r>
              <a:rPr lang="zh-CN" altLang="en-US" sz="2800" b="1">
                <a:ea typeface="宋体" panose="02010600030101010101" pitchFamily="2" charset="-122"/>
              </a:rPr>
              <a:t>下列各项中，不得在企业所得税税前扣除的有（　）。</a:t>
            </a:r>
            <a:br>
              <a:rPr lang="zh-CN" altLang="en-US" sz="2800" b="1">
                <a:ea typeface="宋体" panose="02010600030101010101" pitchFamily="2" charset="-122"/>
              </a:rPr>
            </a:br>
            <a:r>
              <a:rPr lang="zh-CN" altLang="en-US" sz="2800" b="1">
                <a:ea typeface="宋体" panose="02010600030101010101" pitchFamily="2" charset="-122"/>
              </a:rPr>
              <a:t>　　</a:t>
            </a:r>
            <a:r>
              <a:rPr lang="en-US" altLang="zh-CN" sz="2800" b="1">
                <a:ea typeface="宋体" panose="02010600030101010101" pitchFamily="2" charset="-122"/>
              </a:rPr>
              <a:t>A.</a:t>
            </a:r>
            <a:r>
              <a:rPr lang="zh-CN" altLang="en-US" sz="2800" b="1">
                <a:ea typeface="宋体" panose="02010600030101010101" pitchFamily="2" charset="-122"/>
              </a:rPr>
              <a:t>自创商誉</a:t>
            </a:r>
            <a:br>
              <a:rPr lang="zh-CN" altLang="en-US" sz="2800" b="1">
                <a:ea typeface="宋体" panose="02010600030101010101" pitchFamily="2" charset="-122"/>
              </a:rPr>
            </a:br>
            <a:r>
              <a:rPr lang="zh-CN" altLang="en-US" sz="2800" b="1">
                <a:ea typeface="宋体" panose="02010600030101010101" pitchFamily="2" charset="-122"/>
              </a:rPr>
              <a:t>　　</a:t>
            </a:r>
            <a:r>
              <a:rPr lang="en-US" altLang="zh-CN" sz="2800" b="1">
                <a:ea typeface="宋体" panose="02010600030101010101" pitchFamily="2" charset="-122"/>
              </a:rPr>
              <a:t>B.</a:t>
            </a:r>
            <a:r>
              <a:rPr lang="zh-CN" altLang="en-US" sz="2800" b="1">
                <a:ea typeface="宋体" panose="02010600030101010101" pitchFamily="2" charset="-122"/>
              </a:rPr>
              <a:t>外购商誉的支出</a:t>
            </a:r>
            <a:br>
              <a:rPr lang="zh-CN" altLang="en-US" sz="2800" b="1">
                <a:ea typeface="宋体" panose="02010600030101010101" pitchFamily="2" charset="-122"/>
              </a:rPr>
            </a:br>
            <a:r>
              <a:rPr lang="zh-CN" altLang="en-US" sz="2800" b="1">
                <a:ea typeface="宋体" panose="02010600030101010101" pitchFamily="2" charset="-122"/>
              </a:rPr>
              <a:t>　　</a:t>
            </a:r>
            <a:r>
              <a:rPr lang="en-US" altLang="zh-CN" sz="2800" b="1">
                <a:ea typeface="宋体" panose="02010600030101010101" pitchFamily="2" charset="-122"/>
              </a:rPr>
              <a:t>C.</a:t>
            </a:r>
            <a:r>
              <a:rPr lang="zh-CN" altLang="en-US" sz="2800" b="1">
                <a:ea typeface="宋体" panose="02010600030101010101" pitchFamily="2" charset="-122"/>
              </a:rPr>
              <a:t>以融资租赁方式租入的固定资产</a:t>
            </a:r>
            <a:br>
              <a:rPr lang="zh-CN" altLang="en-US" sz="2800" b="1">
                <a:ea typeface="宋体" panose="02010600030101010101" pitchFamily="2" charset="-122"/>
              </a:rPr>
            </a:br>
            <a:r>
              <a:rPr lang="zh-CN" altLang="en-US" sz="2800" b="1">
                <a:ea typeface="宋体" panose="02010600030101010101" pitchFamily="2" charset="-122"/>
              </a:rPr>
              <a:t>　　</a:t>
            </a:r>
            <a:r>
              <a:rPr lang="en-US" altLang="zh-CN" sz="2800" b="1">
                <a:ea typeface="宋体" panose="02010600030101010101" pitchFamily="2" charset="-122"/>
              </a:rPr>
              <a:t>D.</a:t>
            </a:r>
            <a:r>
              <a:rPr lang="zh-CN" altLang="en-US" sz="2800" b="1">
                <a:ea typeface="宋体" panose="02010600030101010101" pitchFamily="2" charset="-122"/>
              </a:rPr>
              <a:t>单独估价作为固定资产入账的土地计提的折旧</a:t>
            </a:r>
            <a:br>
              <a:rPr lang="zh-CN" altLang="en-US" sz="2800" b="1">
                <a:ea typeface="宋体" panose="02010600030101010101" pitchFamily="2" charset="-122"/>
              </a:rPr>
            </a:br>
            <a:r>
              <a:rPr lang="zh-CN" altLang="en-US" sz="2800" b="1">
                <a:ea typeface="宋体" panose="02010600030101010101" pitchFamily="2" charset="-122"/>
              </a:rPr>
              <a:t>　　</a:t>
            </a:r>
            <a:r>
              <a:rPr lang="en-US" altLang="zh-CN" sz="2800" b="1">
                <a:ea typeface="宋体" panose="02010600030101010101" pitchFamily="2" charset="-122"/>
              </a:rPr>
              <a:t>E.</a:t>
            </a:r>
            <a:r>
              <a:rPr lang="zh-CN" altLang="en-US" sz="2800" b="1">
                <a:ea typeface="宋体" panose="02010600030101010101" pitchFamily="2" charset="-122"/>
              </a:rPr>
              <a:t>房屋、建筑物以外的未投入使用的固定资产 </a:t>
            </a:r>
          </a:p>
          <a:p>
            <a:pPr eaLnBrk="1" hangingPunct="1">
              <a:lnSpc>
                <a:spcPct val="90000"/>
              </a:lnSpc>
            </a:pPr>
            <a:r>
              <a:rPr lang="en-US" altLang="zh-CN" sz="2800" b="1">
                <a:ea typeface="宋体" panose="02010600030101010101" pitchFamily="2" charset="-122"/>
              </a:rPr>
              <a:t>『</a:t>
            </a:r>
            <a:r>
              <a:rPr lang="zh-CN" altLang="en-US" sz="2800" b="1">
                <a:ea typeface="宋体" panose="02010600030101010101" pitchFamily="2" charset="-122"/>
              </a:rPr>
              <a:t>正确答案</a:t>
            </a:r>
            <a:r>
              <a:rPr lang="en-US" altLang="zh-CN" sz="2800" b="1">
                <a:ea typeface="宋体" panose="02010600030101010101" pitchFamily="2" charset="-122"/>
              </a:rPr>
              <a:t>』ADE</a:t>
            </a:r>
            <a:br>
              <a:rPr lang="en-US" altLang="zh-CN" sz="2400" b="1">
                <a:ea typeface="宋体" panose="02010600030101010101" pitchFamily="2" charset="-122"/>
              </a:rPr>
            </a:br>
            <a:r>
              <a:rPr lang="en-US" altLang="zh-CN" sz="2400" b="1">
                <a:ea typeface="宋体" panose="02010600030101010101" pitchFamily="2" charset="-122"/>
              </a:rPr>
              <a:t>『</a:t>
            </a:r>
            <a:r>
              <a:rPr lang="zh-CN" altLang="en-US" sz="2400" b="1">
                <a:ea typeface="宋体" panose="02010600030101010101" pitchFamily="2" charset="-122"/>
              </a:rPr>
              <a:t>答案解析</a:t>
            </a:r>
            <a:r>
              <a:rPr lang="en-US" altLang="zh-CN" sz="2400" b="1">
                <a:ea typeface="宋体" panose="02010600030101010101" pitchFamily="2" charset="-122"/>
              </a:rPr>
              <a:t>』</a:t>
            </a:r>
            <a:r>
              <a:rPr lang="zh-CN" altLang="en-US" sz="2400" b="1">
                <a:ea typeface="宋体" panose="02010600030101010101" pitchFamily="2" charset="-122"/>
              </a:rPr>
              <a:t>选项</a:t>
            </a:r>
            <a:r>
              <a:rPr lang="en-US" altLang="zh-CN" sz="2400" b="1">
                <a:ea typeface="宋体" panose="02010600030101010101" pitchFamily="2" charset="-122"/>
              </a:rPr>
              <a:t>B</a:t>
            </a:r>
            <a:r>
              <a:rPr lang="zh-CN" altLang="en-US" sz="2400" b="1">
                <a:ea typeface="宋体" panose="02010600030101010101" pitchFamily="2" charset="-122"/>
              </a:rPr>
              <a:t>，外购商誉的支出，在企业整体转让或者清算时，准予扣除；选项</a:t>
            </a:r>
            <a:r>
              <a:rPr lang="en-US" altLang="zh-CN" sz="2400" b="1">
                <a:ea typeface="宋体" panose="02010600030101010101" pitchFamily="2" charset="-122"/>
              </a:rPr>
              <a:t>C</a:t>
            </a:r>
            <a:r>
              <a:rPr lang="zh-CN" altLang="en-US" sz="2400" b="1">
                <a:ea typeface="宋体" panose="02010600030101010101" pitchFamily="2" charset="-122"/>
              </a:rPr>
              <a:t>，以融资租赁方式租入固定资产发生的租赁费支出，按照规定构成融资租入固定资产价值的部分应当提取折旧费用，分期扣除。 　　</a:t>
            </a:r>
            <a:br>
              <a:rPr lang="zh-CN" altLang="en-US" sz="2400" b="1">
                <a:ea typeface="宋体" panose="02010600030101010101" pitchFamily="2" charset="-122"/>
              </a:rPr>
            </a:br>
            <a:r>
              <a:rPr lang="zh-CN" altLang="en-US" sz="2400" b="1">
                <a:ea typeface="宋体" panose="02010600030101010101" pitchFamily="2" charset="-122"/>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页脚占位符 4">
            <a:extLst>
              <a:ext uri="{FF2B5EF4-FFF2-40B4-BE49-F238E27FC236}">
                <a16:creationId xmlns:a16="http://schemas.microsoft.com/office/drawing/2014/main" id="{AA009340-0F73-4B64-8E9A-CDB20F5B057C}"/>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
        <p:nvSpPr>
          <p:cNvPr id="87043" name="Rectangle 3">
            <a:extLst>
              <a:ext uri="{FF2B5EF4-FFF2-40B4-BE49-F238E27FC236}">
                <a16:creationId xmlns:a16="http://schemas.microsoft.com/office/drawing/2014/main" id="{5A65AAE0-CDA5-42EF-8E31-8344C65D1D2F}"/>
              </a:ext>
            </a:extLst>
          </p:cNvPr>
          <p:cNvSpPr>
            <a:spLocks noGrp="1" noChangeArrowheads="1"/>
          </p:cNvSpPr>
          <p:nvPr>
            <p:ph type="body" idx="1"/>
          </p:nvPr>
        </p:nvSpPr>
        <p:spPr>
          <a:xfrm>
            <a:off x="395288" y="765175"/>
            <a:ext cx="8291512" cy="5365750"/>
          </a:xfrm>
        </p:spPr>
        <p:txBody>
          <a:bodyPr/>
          <a:lstStyle/>
          <a:p>
            <a:pPr eaLnBrk="1" hangingPunct="1"/>
            <a:r>
              <a:rPr lang="en-US" altLang="zh-CN" b="1">
                <a:solidFill>
                  <a:srgbClr val="FF0000"/>
                </a:solidFill>
                <a:latin typeface="黑体" panose="02010609060101010101" pitchFamily="49" charset="-122"/>
                <a:ea typeface="黑体" panose="02010609060101010101" pitchFamily="49" charset="-122"/>
              </a:rPr>
              <a:t>4</a:t>
            </a:r>
            <a:r>
              <a:rPr lang="zh-CN" altLang="en-US" b="1">
                <a:solidFill>
                  <a:srgbClr val="FF0000"/>
                </a:solidFill>
                <a:latin typeface="黑体" panose="02010609060101010101" pitchFamily="49" charset="-122"/>
                <a:ea typeface="黑体" panose="02010609060101010101" pitchFamily="49" charset="-122"/>
              </a:rPr>
              <a:t>、无形资产摊销的方法及年限</a:t>
            </a:r>
          </a:p>
          <a:p>
            <a:pPr eaLnBrk="1" hangingPunct="1"/>
            <a:r>
              <a:rPr lang="zh-CN" altLang="en-US" sz="3000" b="1">
                <a:latin typeface="楷体_GB2312" pitchFamily="1" charset="-122"/>
                <a:ea typeface="楷体_GB2312" pitchFamily="1" charset="-122"/>
              </a:rPr>
              <a:t>采用直线法计算</a:t>
            </a:r>
          </a:p>
          <a:p>
            <a:pPr eaLnBrk="1" hangingPunct="1"/>
            <a:r>
              <a:rPr lang="zh-CN" altLang="en-US" sz="3000" b="1">
                <a:latin typeface="楷体_GB2312" pitchFamily="1" charset="-122"/>
                <a:ea typeface="楷体_GB2312" pitchFamily="1" charset="-122"/>
              </a:rPr>
              <a:t>（</a:t>
            </a:r>
            <a:r>
              <a:rPr lang="en-US" altLang="zh-CN" sz="3000" b="1">
                <a:latin typeface="楷体_GB2312" pitchFamily="1" charset="-122"/>
                <a:ea typeface="楷体_GB2312" pitchFamily="1" charset="-122"/>
              </a:rPr>
              <a:t>1</a:t>
            </a:r>
            <a:r>
              <a:rPr lang="zh-CN" altLang="en-US" sz="3000" b="1">
                <a:latin typeface="楷体_GB2312" pitchFamily="1" charset="-122"/>
                <a:ea typeface="楷体_GB2312" pitchFamily="1" charset="-122"/>
              </a:rPr>
              <a:t>）摊销年限</a:t>
            </a:r>
            <a:r>
              <a:rPr lang="en-US" altLang="zh-CN" sz="3000" b="1">
                <a:ea typeface="楷体_GB2312" pitchFamily="1" charset="-122"/>
              </a:rPr>
              <a:t>——</a:t>
            </a:r>
            <a:r>
              <a:rPr lang="zh-CN" altLang="en-US" sz="3000" b="1">
                <a:latin typeface="楷体_GB2312" pitchFamily="1" charset="-122"/>
                <a:ea typeface="楷体_GB2312" pitchFamily="1" charset="-122"/>
              </a:rPr>
              <a:t>一般不得低于</a:t>
            </a:r>
            <a:r>
              <a:rPr lang="en-US" altLang="zh-CN" sz="3000" b="1">
                <a:latin typeface="楷体_GB2312" pitchFamily="1" charset="-122"/>
                <a:ea typeface="楷体_GB2312" pitchFamily="1" charset="-122"/>
              </a:rPr>
              <a:t>10</a:t>
            </a:r>
            <a:r>
              <a:rPr lang="zh-CN" altLang="en-US" sz="3000" b="1">
                <a:latin typeface="楷体_GB2312" pitchFamily="1" charset="-122"/>
                <a:ea typeface="楷体_GB2312" pitchFamily="1" charset="-122"/>
              </a:rPr>
              <a:t>年</a:t>
            </a:r>
          </a:p>
          <a:p>
            <a:pPr eaLnBrk="1" hangingPunct="1"/>
            <a:r>
              <a:rPr lang="zh-CN" altLang="en-US" sz="3000" b="1">
                <a:latin typeface="楷体_GB2312" pitchFamily="1" charset="-122"/>
                <a:ea typeface="楷体_GB2312" pitchFamily="1" charset="-122"/>
              </a:rPr>
              <a:t>（</a:t>
            </a:r>
            <a:r>
              <a:rPr lang="en-US" altLang="zh-CN" sz="3000" b="1">
                <a:latin typeface="楷体_GB2312" pitchFamily="1" charset="-122"/>
                <a:ea typeface="楷体_GB2312" pitchFamily="1" charset="-122"/>
              </a:rPr>
              <a:t>2</a:t>
            </a:r>
            <a:r>
              <a:rPr lang="zh-CN" altLang="en-US" sz="3000" b="1">
                <a:latin typeface="楷体_GB2312" pitchFamily="1" charset="-122"/>
                <a:ea typeface="楷体_GB2312" pitchFamily="1" charset="-122"/>
              </a:rPr>
              <a:t>）作为投资或受让的无形资产摊销年限：</a:t>
            </a:r>
          </a:p>
          <a:p>
            <a:pPr eaLnBrk="1" hangingPunct="1"/>
            <a:r>
              <a:rPr lang="zh-CN" altLang="en-US" sz="3000" b="1">
                <a:latin typeface="楷体_GB2312" pitchFamily="1" charset="-122"/>
                <a:ea typeface="楷体_GB2312" pitchFamily="1" charset="-122"/>
              </a:rPr>
              <a:t>有关法律规定或者合同约定了使用年限的</a:t>
            </a:r>
            <a:r>
              <a:rPr lang="en-US" altLang="zh-CN" sz="3000" b="1">
                <a:ea typeface="楷体_GB2312" pitchFamily="1" charset="-122"/>
              </a:rPr>
              <a:t>——</a:t>
            </a:r>
            <a:r>
              <a:rPr lang="zh-CN" altLang="en-US" sz="3000" b="1">
                <a:latin typeface="楷体_GB2312" pitchFamily="1" charset="-122"/>
                <a:ea typeface="楷体_GB2312" pitchFamily="1" charset="-122"/>
              </a:rPr>
              <a:t>按照</a:t>
            </a:r>
            <a:r>
              <a:rPr lang="zh-CN" altLang="en-US" sz="3000" b="1">
                <a:solidFill>
                  <a:srgbClr val="FF0000"/>
                </a:solidFill>
                <a:latin typeface="楷体_GB2312" pitchFamily="1" charset="-122"/>
                <a:ea typeface="楷体_GB2312" pitchFamily="1" charset="-122"/>
              </a:rPr>
              <a:t>规定</a:t>
            </a:r>
            <a:r>
              <a:rPr lang="zh-CN" altLang="en-US" sz="3000" b="1">
                <a:latin typeface="楷体_GB2312" pitchFamily="1" charset="-122"/>
                <a:ea typeface="楷体_GB2312" pitchFamily="1" charset="-122"/>
              </a:rPr>
              <a:t>或者</a:t>
            </a:r>
            <a:r>
              <a:rPr lang="zh-CN" altLang="en-US" sz="3000" b="1">
                <a:solidFill>
                  <a:srgbClr val="FF0000"/>
                </a:solidFill>
                <a:latin typeface="楷体_GB2312" pitchFamily="1" charset="-122"/>
                <a:ea typeface="楷体_GB2312" pitchFamily="1" charset="-122"/>
              </a:rPr>
              <a:t>约定</a:t>
            </a:r>
            <a:r>
              <a:rPr lang="zh-CN" altLang="en-US" sz="3000" b="1">
                <a:latin typeface="楷体_GB2312" pitchFamily="1" charset="-122"/>
                <a:ea typeface="楷体_GB2312" pitchFamily="1" charset="-122"/>
              </a:rPr>
              <a:t>的使用年限分期摊销</a:t>
            </a:r>
          </a:p>
          <a:p>
            <a:pPr eaLnBrk="1" hangingPunct="1"/>
            <a:r>
              <a:rPr lang="zh-CN" altLang="en-US" sz="3000" b="1">
                <a:latin typeface="楷体_GB2312" pitchFamily="1" charset="-122"/>
                <a:ea typeface="楷体_GB2312" pitchFamily="1" charset="-122"/>
              </a:rPr>
              <a:t>否则</a:t>
            </a:r>
            <a:r>
              <a:rPr lang="en-US" altLang="zh-CN" sz="3000" b="1">
                <a:ea typeface="楷体_GB2312" pitchFamily="1" charset="-122"/>
              </a:rPr>
              <a:t>——</a:t>
            </a:r>
            <a:r>
              <a:rPr lang="zh-CN" altLang="en-US" sz="3000" b="1">
                <a:latin typeface="楷体_GB2312" pitchFamily="1" charset="-122"/>
                <a:ea typeface="楷体_GB2312" pitchFamily="1" charset="-122"/>
              </a:rPr>
              <a:t>不得低于</a:t>
            </a:r>
            <a:r>
              <a:rPr lang="en-US" altLang="zh-CN" sz="3000" b="1">
                <a:latin typeface="楷体_GB2312" pitchFamily="1" charset="-122"/>
                <a:ea typeface="楷体_GB2312" pitchFamily="1" charset="-122"/>
              </a:rPr>
              <a:t>10</a:t>
            </a:r>
            <a:r>
              <a:rPr lang="zh-CN" altLang="en-US" sz="3000" b="1">
                <a:latin typeface="楷体_GB2312" pitchFamily="1" charset="-122"/>
                <a:ea typeface="楷体_GB2312" pitchFamily="1" charset="-122"/>
              </a:rPr>
              <a:t>年</a:t>
            </a:r>
          </a:p>
        </p:txBody>
      </p:sp>
      <p:pic>
        <p:nvPicPr>
          <p:cNvPr id="87044" name="Picture 5">
            <a:extLst>
              <a:ext uri="{FF2B5EF4-FFF2-40B4-BE49-F238E27FC236}">
                <a16:creationId xmlns:a16="http://schemas.microsoft.com/office/drawing/2014/main" id="{651F8602-2927-4EE1-8F06-E2CB0DA03B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188913"/>
            <a:ext cx="160655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内容占位符 2">
            <a:extLst>
              <a:ext uri="{FF2B5EF4-FFF2-40B4-BE49-F238E27FC236}">
                <a16:creationId xmlns:a16="http://schemas.microsoft.com/office/drawing/2014/main" id="{7A0A4A08-E3C1-493E-8931-2721FE21C740}"/>
              </a:ext>
            </a:extLst>
          </p:cNvPr>
          <p:cNvSpPr>
            <a:spLocks noGrp="1"/>
          </p:cNvSpPr>
          <p:nvPr>
            <p:ph idx="1"/>
          </p:nvPr>
        </p:nvSpPr>
        <p:spPr>
          <a:xfrm>
            <a:off x="457200" y="620713"/>
            <a:ext cx="8229600" cy="5627687"/>
          </a:xfrm>
        </p:spPr>
        <p:txBody>
          <a:bodyPr/>
          <a:lstStyle/>
          <a:p>
            <a:r>
              <a:rPr lang="zh-CN" altLang="zh-CN" sz="2800" b="1">
                <a:ea typeface="宋体" panose="02010600030101010101" pitchFamily="2" charset="-122"/>
              </a:rPr>
              <a:t>【典型例题—</a:t>
            </a:r>
            <a:r>
              <a:rPr lang="en-US" altLang="zh-CN" sz="2800" b="1">
                <a:ea typeface="宋体" panose="02010600030101010101" pitchFamily="2" charset="-122"/>
              </a:rPr>
              <a:t>2013</a:t>
            </a:r>
            <a:r>
              <a:rPr lang="zh-CN" altLang="zh-CN" sz="2800" b="1">
                <a:ea typeface="宋体" panose="02010600030101010101" pitchFamily="2" charset="-122"/>
              </a:rPr>
              <a:t>年考题】</a:t>
            </a:r>
            <a:r>
              <a:rPr lang="en-US" altLang="zh-CN" sz="2800" b="1">
                <a:ea typeface="宋体" panose="02010600030101010101" pitchFamily="2" charset="-122"/>
              </a:rPr>
              <a:t>2012</a:t>
            </a:r>
            <a:r>
              <a:rPr lang="zh-CN" altLang="zh-CN" sz="2800" b="1">
                <a:ea typeface="宋体" panose="02010600030101010101" pitchFamily="2" charset="-122"/>
              </a:rPr>
              <a:t>年</a:t>
            </a:r>
            <a:r>
              <a:rPr lang="en-US" altLang="zh-CN" sz="2800" b="1">
                <a:ea typeface="宋体" panose="02010600030101010101" pitchFamily="2" charset="-122"/>
              </a:rPr>
              <a:t>1</a:t>
            </a:r>
            <a:r>
              <a:rPr lang="zh-CN" altLang="zh-CN" sz="2800" b="1">
                <a:ea typeface="宋体" panose="02010600030101010101" pitchFamily="2" charset="-122"/>
              </a:rPr>
              <a:t>月某公司购进一套价值</a:t>
            </a:r>
            <a:r>
              <a:rPr lang="en-US" altLang="zh-CN" sz="2800" b="1">
                <a:ea typeface="宋体" panose="02010600030101010101" pitchFamily="2" charset="-122"/>
              </a:rPr>
              <a:t>60</a:t>
            </a:r>
            <a:r>
              <a:rPr lang="zh-CN" altLang="zh-CN" sz="2800" b="1">
                <a:ea typeface="宋体" panose="02010600030101010101" pitchFamily="2" charset="-122"/>
              </a:rPr>
              <a:t>万元的管理软件，符合无形资产确认条件，公司按照无形资产进行核算。根据企业所得税相关规定，</a:t>
            </a:r>
            <a:r>
              <a:rPr lang="en-US" altLang="zh-CN" sz="2800" b="1">
                <a:ea typeface="宋体" panose="02010600030101010101" pitchFamily="2" charset="-122"/>
              </a:rPr>
              <a:t>2012</a:t>
            </a:r>
            <a:r>
              <a:rPr lang="zh-CN" altLang="zh-CN" sz="2800" b="1">
                <a:ea typeface="宋体" panose="02010600030101010101" pitchFamily="2" charset="-122"/>
              </a:rPr>
              <a:t>年该公司计算应纳税所得额时摊销无形资产费用的最高金额是（　）万元。</a:t>
            </a:r>
            <a:br>
              <a:rPr lang="en-US" altLang="zh-CN" sz="2800" b="1">
                <a:ea typeface="宋体" panose="02010600030101010101" pitchFamily="2" charset="-122"/>
              </a:rPr>
            </a:br>
            <a:r>
              <a:rPr lang="zh-CN" altLang="zh-CN" sz="2800" b="1">
                <a:ea typeface="宋体" panose="02010600030101010101" pitchFamily="2" charset="-122"/>
              </a:rPr>
              <a:t>　　</a:t>
            </a:r>
            <a:r>
              <a:rPr lang="en-US" altLang="zh-CN" sz="2800" b="1">
                <a:ea typeface="宋体" panose="02010600030101010101" pitchFamily="2" charset="-122"/>
              </a:rPr>
              <a:t>A.6      B.10      C.30       D.60</a:t>
            </a:r>
          </a:p>
          <a:p>
            <a:r>
              <a:rPr lang="en-US" altLang="zh-CN" sz="2400" b="1">
                <a:ea typeface="宋体" panose="02010600030101010101" pitchFamily="2" charset="-122"/>
              </a:rPr>
              <a:t>『</a:t>
            </a:r>
            <a:r>
              <a:rPr lang="zh-CN" altLang="en-US" sz="2400" b="1">
                <a:ea typeface="宋体" panose="02010600030101010101" pitchFamily="2" charset="-122"/>
              </a:rPr>
              <a:t>正确答案</a:t>
            </a:r>
            <a:r>
              <a:rPr lang="en-US" altLang="zh-CN" sz="2400" b="1">
                <a:ea typeface="宋体" panose="02010600030101010101" pitchFamily="2" charset="-122"/>
              </a:rPr>
              <a:t>』C</a:t>
            </a:r>
          </a:p>
          <a:p>
            <a:r>
              <a:rPr lang="en-US" altLang="zh-CN" sz="2400" b="1">
                <a:ea typeface="宋体" panose="02010600030101010101" pitchFamily="2" charset="-122"/>
              </a:rPr>
              <a:t>『</a:t>
            </a:r>
            <a:r>
              <a:rPr lang="zh-CN" altLang="en-US" sz="2400" b="1">
                <a:ea typeface="宋体" panose="02010600030101010101" pitchFamily="2" charset="-122"/>
              </a:rPr>
              <a:t>答案解析</a:t>
            </a:r>
            <a:r>
              <a:rPr lang="en-US" altLang="zh-CN" sz="2400" b="1">
                <a:ea typeface="宋体" panose="02010600030101010101" pitchFamily="2" charset="-122"/>
              </a:rPr>
              <a:t>』</a:t>
            </a:r>
            <a:r>
              <a:rPr lang="zh-CN" altLang="en-US" sz="2400" b="1">
                <a:ea typeface="宋体" panose="02010600030101010101" pitchFamily="2" charset="-122"/>
              </a:rPr>
              <a:t>企业购进</a:t>
            </a:r>
            <a:r>
              <a:rPr lang="zh-CN" altLang="en-US" sz="2400" b="1">
                <a:solidFill>
                  <a:srgbClr val="FF0000"/>
                </a:solidFill>
                <a:ea typeface="宋体" panose="02010600030101010101" pitchFamily="2" charset="-122"/>
              </a:rPr>
              <a:t>软件</a:t>
            </a:r>
            <a:r>
              <a:rPr lang="zh-CN" altLang="en-US" sz="2400" b="1">
                <a:ea typeface="宋体" panose="02010600030101010101" pitchFamily="2" charset="-122"/>
              </a:rPr>
              <a:t>，凡符合固定资产或无形资产确认条件的，可以根据固定资产或无形资产进行摊销，其折旧或者摊销年限可以适当缩短，</a:t>
            </a:r>
            <a:r>
              <a:rPr lang="zh-CN" altLang="en-US" sz="2400" b="1">
                <a:solidFill>
                  <a:srgbClr val="FF0000"/>
                </a:solidFill>
                <a:ea typeface="宋体" panose="02010600030101010101" pitchFamily="2" charset="-122"/>
              </a:rPr>
              <a:t>最短可为</a:t>
            </a:r>
            <a:r>
              <a:rPr lang="en-US" altLang="zh-CN" sz="2400" b="1">
                <a:solidFill>
                  <a:srgbClr val="FF0000"/>
                </a:solidFill>
                <a:ea typeface="宋体" panose="02010600030101010101" pitchFamily="2" charset="-122"/>
              </a:rPr>
              <a:t>2</a:t>
            </a:r>
            <a:r>
              <a:rPr lang="zh-CN" altLang="en-US" sz="2400" b="1">
                <a:solidFill>
                  <a:srgbClr val="FF0000"/>
                </a:solidFill>
                <a:ea typeface="宋体" panose="02010600030101010101" pitchFamily="2" charset="-122"/>
              </a:rPr>
              <a:t>年</a:t>
            </a:r>
            <a:r>
              <a:rPr lang="zh-CN" altLang="en-US" sz="2400" b="1">
                <a:ea typeface="宋体" panose="02010600030101010101" pitchFamily="2" charset="-122"/>
              </a:rPr>
              <a:t>。该公司计算应纳税所得额时摊销无形资产费用的最高金额＝</a:t>
            </a:r>
            <a:r>
              <a:rPr lang="en-US" altLang="zh-CN" sz="2400" b="1">
                <a:ea typeface="宋体" panose="02010600030101010101" pitchFamily="2" charset="-122"/>
              </a:rPr>
              <a:t>60÷2</a:t>
            </a:r>
            <a:r>
              <a:rPr lang="zh-CN" altLang="en-US" sz="2400" b="1">
                <a:ea typeface="宋体" panose="02010600030101010101" pitchFamily="2" charset="-122"/>
              </a:rPr>
              <a:t>＝</a:t>
            </a:r>
            <a:r>
              <a:rPr lang="en-US" altLang="zh-CN" sz="2400" b="1">
                <a:ea typeface="宋体" panose="02010600030101010101" pitchFamily="2" charset="-122"/>
              </a:rPr>
              <a:t>30</a:t>
            </a:r>
            <a:r>
              <a:rPr lang="zh-CN" altLang="en-US" sz="2400" b="1">
                <a:ea typeface="宋体" panose="02010600030101010101" pitchFamily="2" charset="-122"/>
              </a:rPr>
              <a:t>（万元</a:t>
            </a:r>
            <a:r>
              <a:rPr lang="zh-CN" altLang="en-US" sz="2800" b="1">
                <a:ea typeface="宋体" panose="02010600030101010101" pitchFamily="2" charset="-122"/>
              </a:rPr>
              <a:t>）。</a:t>
            </a:r>
          </a:p>
          <a:p>
            <a:endParaRPr lang="zh-CN" altLang="en-US" sz="2800">
              <a:ea typeface="宋体" panose="02010600030101010101" pitchFamily="2" charset="-122"/>
            </a:endParaRPr>
          </a:p>
        </p:txBody>
      </p:sp>
      <p:sp>
        <p:nvSpPr>
          <p:cNvPr id="88067" name="页脚占位符 3">
            <a:extLst>
              <a:ext uri="{FF2B5EF4-FFF2-40B4-BE49-F238E27FC236}">
                <a16:creationId xmlns:a16="http://schemas.microsoft.com/office/drawing/2014/main" id="{781019A2-2EF2-4D65-9CAB-236346917900}"/>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页脚占位符 4">
            <a:extLst>
              <a:ext uri="{FF2B5EF4-FFF2-40B4-BE49-F238E27FC236}">
                <a16:creationId xmlns:a16="http://schemas.microsoft.com/office/drawing/2014/main" id="{52D6FE00-20A3-4BB3-ADBE-A482FE742BB5}"/>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
        <p:nvSpPr>
          <p:cNvPr id="89091" name="Rectangle 3">
            <a:extLst>
              <a:ext uri="{FF2B5EF4-FFF2-40B4-BE49-F238E27FC236}">
                <a16:creationId xmlns:a16="http://schemas.microsoft.com/office/drawing/2014/main" id="{346E3B5E-41FD-4CB1-82EF-BD3097F529C8}"/>
              </a:ext>
            </a:extLst>
          </p:cNvPr>
          <p:cNvSpPr>
            <a:spLocks noGrp="1" noChangeArrowheads="1"/>
          </p:cNvSpPr>
          <p:nvPr>
            <p:ph type="body" idx="1"/>
          </p:nvPr>
        </p:nvSpPr>
        <p:spPr>
          <a:xfrm>
            <a:off x="323850" y="476250"/>
            <a:ext cx="8362950" cy="6381750"/>
          </a:xfrm>
        </p:spPr>
        <p:txBody>
          <a:bodyPr/>
          <a:lstStyle/>
          <a:p>
            <a:pPr eaLnBrk="1" hangingPunct="1"/>
            <a:r>
              <a:rPr lang="zh-CN" altLang="en-US" b="1">
                <a:ea typeface="宋体" panose="02010600030101010101" pitchFamily="2" charset="-122"/>
              </a:rPr>
              <a:t>（四）存货的税务处理</a:t>
            </a:r>
          </a:p>
          <a:p>
            <a:pPr eaLnBrk="1" hangingPunct="1"/>
            <a:r>
              <a:rPr lang="zh-CN" altLang="en-US" b="1">
                <a:ea typeface="宋体" panose="02010600030101010101" pitchFamily="2" charset="-122"/>
              </a:rPr>
              <a:t>      </a:t>
            </a:r>
            <a:r>
              <a:rPr lang="en-US" altLang="zh-CN" b="1">
                <a:ea typeface="宋体" panose="02010600030101010101" pitchFamily="2" charset="-122"/>
              </a:rPr>
              <a:t>1</a:t>
            </a:r>
            <a:r>
              <a:rPr lang="zh-CN" altLang="en-US" b="1">
                <a:ea typeface="宋体" panose="02010600030101010101" pitchFamily="2" charset="-122"/>
              </a:rPr>
              <a:t>、</a:t>
            </a:r>
            <a:r>
              <a:rPr lang="zh-CN" altLang="en-US" b="1">
                <a:solidFill>
                  <a:srgbClr val="FF0000"/>
                </a:solidFill>
                <a:ea typeface="仿宋_GB2312"/>
                <a:cs typeface="仿宋_GB2312"/>
              </a:rPr>
              <a:t>存货的界定</a:t>
            </a:r>
            <a:endParaRPr lang="en-US" altLang="zh-CN" b="1">
              <a:solidFill>
                <a:srgbClr val="FF0000"/>
              </a:solidFill>
              <a:ea typeface="仿宋_GB2312"/>
              <a:cs typeface="仿宋_GB2312"/>
            </a:endParaRPr>
          </a:p>
          <a:p>
            <a:pPr eaLnBrk="1" hangingPunct="1"/>
            <a:r>
              <a:rPr lang="zh-CN" altLang="en-US" b="1">
                <a:ea typeface="仿宋_GB2312"/>
                <a:cs typeface="仿宋_GB2312"/>
              </a:rPr>
              <a:t>       </a:t>
            </a:r>
            <a:r>
              <a:rPr lang="zh-CN" altLang="en-US" sz="2800" b="1">
                <a:ea typeface="仿宋_GB2312"/>
                <a:cs typeface="仿宋_GB2312"/>
              </a:rPr>
              <a:t>是指企业持有以备出售的产品或者商品、处在生产过程中的在产品、在生产或者提供劳务过程中耗用的材料和物料等。</a:t>
            </a:r>
            <a:endParaRPr lang="en-US" altLang="zh-CN" sz="2800" b="1">
              <a:ea typeface="仿宋_GB2312"/>
              <a:cs typeface="仿宋_GB2312"/>
            </a:endParaRPr>
          </a:p>
          <a:p>
            <a:pPr eaLnBrk="1" hangingPunct="1"/>
            <a:r>
              <a:rPr lang="zh-CN" altLang="en-US">
                <a:ea typeface="宋体" panose="02010600030101010101" pitchFamily="2" charset="-122"/>
              </a:rPr>
              <a:t>      </a:t>
            </a:r>
            <a:r>
              <a:rPr lang="en-US" altLang="zh-CN">
                <a:ea typeface="宋体" panose="02010600030101010101" pitchFamily="2" charset="-122"/>
              </a:rPr>
              <a:t>2</a:t>
            </a:r>
            <a:r>
              <a:rPr lang="zh-CN" altLang="en-US">
                <a:ea typeface="宋体" panose="02010600030101010101" pitchFamily="2" charset="-122"/>
              </a:rPr>
              <a:t>、</a:t>
            </a:r>
            <a:r>
              <a:rPr lang="zh-CN" altLang="en-US" b="1">
                <a:solidFill>
                  <a:srgbClr val="FF0000"/>
                </a:solidFill>
                <a:ea typeface="仿宋_GB2312"/>
                <a:cs typeface="仿宋_GB2312"/>
              </a:rPr>
              <a:t>存货的计税基础</a:t>
            </a:r>
          </a:p>
          <a:p>
            <a:pPr eaLnBrk="1" hangingPunct="1"/>
            <a:r>
              <a:rPr lang="zh-CN" altLang="en-US" sz="2800" b="1">
                <a:ea typeface="仿宋_GB2312"/>
                <a:cs typeface="仿宋_GB2312"/>
              </a:rPr>
              <a:t>（</a:t>
            </a:r>
            <a:r>
              <a:rPr lang="en-US" altLang="zh-CN" sz="2800" b="1">
                <a:ea typeface="仿宋_GB2312"/>
                <a:cs typeface="仿宋_GB2312"/>
              </a:rPr>
              <a:t>1</a:t>
            </a:r>
            <a:r>
              <a:rPr lang="zh-CN" altLang="en-US" sz="2800" b="1">
                <a:ea typeface="仿宋_GB2312"/>
                <a:cs typeface="仿宋_GB2312"/>
              </a:rPr>
              <a:t>）通过支付现金方式取得的存货，以购买价款和支付的相关税费为成本。</a:t>
            </a:r>
          </a:p>
          <a:p>
            <a:pPr eaLnBrk="1" hangingPunct="1"/>
            <a:r>
              <a:rPr lang="zh-CN" altLang="en-US" sz="2800" b="1">
                <a:ea typeface="仿宋_GB2312"/>
                <a:cs typeface="仿宋_GB2312"/>
              </a:rPr>
              <a:t>（</a:t>
            </a:r>
            <a:r>
              <a:rPr lang="en-US" altLang="zh-CN" sz="2800" b="1">
                <a:ea typeface="仿宋_GB2312"/>
                <a:cs typeface="仿宋_GB2312"/>
              </a:rPr>
              <a:t>2</a:t>
            </a:r>
            <a:r>
              <a:rPr lang="zh-CN" altLang="en-US" sz="2800" b="1">
                <a:ea typeface="仿宋_GB2312"/>
                <a:cs typeface="仿宋_GB2312"/>
              </a:rPr>
              <a:t>）通过支付现金以外的方式取得的存货，以该存货的公允价值和支付的相关税费为成本。</a:t>
            </a:r>
          </a:p>
          <a:p>
            <a:pPr eaLnBrk="1" hangingPunct="1"/>
            <a:endParaRPr lang="zh-CN" altLang="en-US">
              <a:ea typeface="宋体" panose="02010600030101010101" pitchFamily="2" charset="-122"/>
            </a:endParaRPr>
          </a:p>
        </p:txBody>
      </p:sp>
      <p:pic>
        <p:nvPicPr>
          <p:cNvPr id="89092" name="Picture 4">
            <a:extLst>
              <a:ext uri="{FF2B5EF4-FFF2-40B4-BE49-F238E27FC236}">
                <a16:creationId xmlns:a16="http://schemas.microsoft.com/office/drawing/2014/main" id="{AF3FA604-14E3-42BF-9006-0C99F35D34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9600" y="185738"/>
            <a:ext cx="1439863"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页脚占位符 4">
            <a:extLst>
              <a:ext uri="{FF2B5EF4-FFF2-40B4-BE49-F238E27FC236}">
                <a16:creationId xmlns:a16="http://schemas.microsoft.com/office/drawing/2014/main" id="{1A57477A-7318-4A7B-BF0C-CFA489FB646B}"/>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
        <p:nvSpPr>
          <p:cNvPr id="90115" name="Rectangle 3">
            <a:extLst>
              <a:ext uri="{FF2B5EF4-FFF2-40B4-BE49-F238E27FC236}">
                <a16:creationId xmlns:a16="http://schemas.microsoft.com/office/drawing/2014/main" id="{D2380024-B9E7-4C2A-B810-E35A7F7390C5}"/>
              </a:ext>
            </a:extLst>
          </p:cNvPr>
          <p:cNvSpPr>
            <a:spLocks noGrp="1" noChangeArrowheads="1"/>
          </p:cNvSpPr>
          <p:nvPr>
            <p:ph type="body" idx="1"/>
          </p:nvPr>
        </p:nvSpPr>
        <p:spPr>
          <a:xfrm>
            <a:off x="395288" y="476250"/>
            <a:ext cx="8291512" cy="5654675"/>
          </a:xfrm>
        </p:spPr>
        <p:txBody>
          <a:bodyPr/>
          <a:lstStyle/>
          <a:p>
            <a:pPr eaLnBrk="1" hangingPunct="1"/>
            <a:r>
              <a:rPr lang="zh-CN" altLang="en-US" sz="2800" b="1">
                <a:latin typeface="楷体_GB2312" pitchFamily="1" charset="-122"/>
                <a:ea typeface="楷体_GB2312" pitchFamily="1" charset="-122"/>
              </a:rPr>
              <a:t>（</a:t>
            </a:r>
            <a:r>
              <a:rPr lang="en-US" altLang="zh-CN" sz="2800" b="1">
                <a:latin typeface="楷体_GB2312" pitchFamily="1" charset="-122"/>
                <a:ea typeface="楷体_GB2312" pitchFamily="1" charset="-122"/>
              </a:rPr>
              <a:t>3</a:t>
            </a:r>
            <a:r>
              <a:rPr lang="zh-CN" altLang="en-US" sz="2800" b="1">
                <a:latin typeface="楷体_GB2312" pitchFamily="1" charset="-122"/>
                <a:ea typeface="楷体_GB2312" pitchFamily="1" charset="-122"/>
              </a:rPr>
              <a:t>）生产性生物资产收获的农产品，以产出或者采收过程中发生的材料费、人工费和分摊的间接费用等必要支出为成本。</a:t>
            </a:r>
            <a:endParaRPr lang="en-US" altLang="zh-CN" sz="2800" b="1">
              <a:latin typeface="楷体_GB2312" pitchFamily="1" charset="-122"/>
              <a:ea typeface="楷体_GB2312" pitchFamily="1" charset="-122"/>
            </a:endParaRPr>
          </a:p>
          <a:p>
            <a:pPr eaLnBrk="1" hangingPunct="1"/>
            <a:r>
              <a:rPr lang="zh-CN" altLang="en-US" sz="2800" b="1">
                <a:latin typeface="楷体_GB2312" pitchFamily="1" charset="-122"/>
                <a:ea typeface="楷体_GB2312" pitchFamily="1" charset="-122"/>
              </a:rPr>
              <a:t>   盘盈的存货按</a:t>
            </a:r>
            <a:r>
              <a:rPr lang="zh-CN" altLang="en-US" sz="2800" b="1">
                <a:solidFill>
                  <a:srgbClr val="FF0000"/>
                </a:solidFill>
                <a:latin typeface="楷体_GB2312" pitchFamily="1" charset="-122"/>
                <a:ea typeface="楷体_GB2312" pitchFamily="1" charset="-122"/>
              </a:rPr>
              <a:t>重置完全成本</a:t>
            </a:r>
            <a:r>
              <a:rPr lang="zh-CN" altLang="en-US" sz="2800" b="1">
                <a:latin typeface="楷体_GB2312" pitchFamily="1" charset="-122"/>
                <a:ea typeface="楷体_GB2312" pitchFamily="1" charset="-122"/>
              </a:rPr>
              <a:t>作为入账价值。</a:t>
            </a:r>
          </a:p>
          <a:p>
            <a:pPr eaLnBrk="1" hangingPunct="1">
              <a:buFont typeface="Arial" panose="020B0604020202020204" pitchFamily="34" charset="0"/>
              <a:buNone/>
            </a:pPr>
            <a:endParaRPr lang="zh-CN" altLang="en-US" sz="2800">
              <a:latin typeface="楷体_GB2312" pitchFamily="1" charset="-122"/>
              <a:ea typeface="楷体_GB2312" pitchFamily="1" charset="-122"/>
            </a:endParaRPr>
          </a:p>
          <a:p>
            <a:pPr eaLnBrk="1" hangingPunct="1"/>
            <a:r>
              <a:rPr lang="en-US" altLang="zh-CN" sz="3000" b="1">
                <a:latin typeface="黑体" panose="02010609060101010101" pitchFamily="49" charset="-122"/>
                <a:ea typeface="黑体" panose="02010609060101010101" pitchFamily="49" charset="-122"/>
              </a:rPr>
              <a:t>3</a:t>
            </a:r>
            <a:r>
              <a:rPr lang="zh-CN" altLang="en-US" sz="3000" b="1">
                <a:latin typeface="黑体" panose="02010609060101010101" pitchFamily="49" charset="-122"/>
                <a:ea typeface="黑体" panose="02010609060101010101" pitchFamily="49" charset="-122"/>
              </a:rPr>
              <a:t>、存货的扣除</a:t>
            </a:r>
          </a:p>
          <a:p>
            <a:pPr eaLnBrk="1" hangingPunct="1"/>
            <a:r>
              <a:rPr lang="zh-CN" altLang="en-US" sz="2800" b="1">
                <a:latin typeface="楷体_GB2312" pitchFamily="1" charset="-122"/>
                <a:ea typeface="楷体_GB2312" pitchFamily="1" charset="-122"/>
              </a:rPr>
              <a:t>企业使用或者销售存货，按照规定计算的存货成本，准予在计算应纳税所得额时扣除。 </a:t>
            </a:r>
          </a:p>
          <a:p>
            <a:pPr eaLnBrk="1" hangingPunct="1"/>
            <a:r>
              <a:rPr lang="zh-CN" altLang="en-US" sz="2800" b="1">
                <a:latin typeface="楷体_GB2312" pitchFamily="1" charset="-122"/>
                <a:ea typeface="楷体_GB2312" pitchFamily="1" charset="-122"/>
              </a:rPr>
              <a:t>   企业使用或者销售的存货的成本计算方法，可以在</a:t>
            </a:r>
            <a:r>
              <a:rPr lang="zh-CN" altLang="en-US" sz="2800" b="1">
                <a:solidFill>
                  <a:srgbClr val="FF0000"/>
                </a:solidFill>
                <a:latin typeface="楷体_GB2312" pitchFamily="1" charset="-122"/>
                <a:ea typeface="楷体_GB2312" pitchFamily="1" charset="-122"/>
              </a:rPr>
              <a:t>先进先出法、加权平均法、个别计价法</a:t>
            </a:r>
            <a:r>
              <a:rPr lang="zh-CN" altLang="en-US" sz="2800" b="1">
                <a:latin typeface="楷体_GB2312" pitchFamily="1" charset="-122"/>
                <a:ea typeface="楷体_GB2312" pitchFamily="1" charset="-122"/>
              </a:rPr>
              <a:t>中选用一种。计价方法一经选用，不得随意变更</a:t>
            </a:r>
            <a:r>
              <a:rPr lang="zh-CN" altLang="en-US" sz="3000" b="1">
                <a:latin typeface="黑体" panose="02010609060101010101" pitchFamily="49" charset="-122"/>
                <a:ea typeface="黑体" panose="02010609060101010101" pitchFamily="49" charset="-122"/>
              </a:rPr>
              <a:t>。</a:t>
            </a:r>
            <a:endParaRPr lang="zh-CN" altLang="en-US">
              <a:ea typeface="宋体"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页脚占位符 4">
            <a:extLst>
              <a:ext uri="{FF2B5EF4-FFF2-40B4-BE49-F238E27FC236}">
                <a16:creationId xmlns:a16="http://schemas.microsoft.com/office/drawing/2014/main" id="{C163C955-6DF0-4204-8F02-28AD4A800D59}"/>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
        <p:nvSpPr>
          <p:cNvPr id="91139" name="Rectangle 3">
            <a:extLst>
              <a:ext uri="{FF2B5EF4-FFF2-40B4-BE49-F238E27FC236}">
                <a16:creationId xmlns:a16="http://schemas.microsoft.com/office/drawing/2014/main" id="{8D1AFCA7-7E5D-4668-B834-7BB463578E03}"/>
              </a:ext>
            </a:extLst>
          </p:cNvPr>
          <p:cNvSpPr>
            <a:spLocks noGrp="1" noChangeArrowheads="1"/>
          </p:cNvSpPr>
          <p:nvPr>
            <p:ph type="body" idx="1"/>
          </p:nvPr>
        </p:nvSpPr>
        <p:spPr>
          <a:xfrm>
            <a:off x="395288" y="692150"/>
            <a:ext cx="8291512" cy="5438775"/>
          </a:xfrm>
        </p:spPr>
        <p:txBody>
          <a:bodyPr/>
          <a:lstStyle/>
          <a:p>
            <a:pPr eaLnBrk="1" hangingPunct="1">
              <a:lnSpc>
                <a:spcPct val="90000"/>
              </a:lnSpc>
            </a:pPr>
            <a:r>
              <a:rPr lang="zh-CN" altLang="en-US" sz="3400" b="1">
                <a:ea typeface="宋体" panose="02010600030101010101" pitchFamily="2" charset="-122"/>
              </a:rPr>
              <a:t>（六）投资资产的税务处理</a:t>
            </a:r>
          </a:p>
          <a:p>
            <a:pPr eaLnBrk="1" hangingPunct="1">
              <a:lnSpc>
                <a:spcPct val="90000"/>
              </a:lnSpc>
            </a:pPr>
            <a:endParaRPr lang="zh-CN" altLang="en-US" sz="3400" b="1">
              <a:ea typeface="宋体" panose="02010600030101010101" pitchFamily="2" charset="-122"/>
            </a:endParaRPr>
          </a:p>
          <a:p>
            <a:pPr eaLnBrk="1" hangingPunct="1">
              <a:lnSpc>
                <a:spcPct val="90000"/>
              </a:lnSpc>
            </a:pPr>
            <a:r>
              <a:rPr lang="en-US" altLang="zh-CN" sz="2800" b="1">
                <a:solidFill>
                  <a:srgbClr val="FF0000"/>
                </a:solidFill>
                <a:ea typeface="仿宋_GB2312"/>
                <a:cs typeface="仿宋_GB2312"/>
              </a:rPr>
              <a:t>1</a:t>
            </a:r>
            <a:r>
              <a:rPr lang="zh-CN" altLang="en-US" sz="2800" b="1">
                <a:solidFill>
                  <a:srgbClr val="FF0000"/>
                </a:solidFill>
                <a:ea typeface="仿宋_GB2312"/>
                <a:cs typeface="仿宋_GB2312"/>
              </a:rPr>
              <a:t>、投资资产的界定</a:t>
            </a:r>
            <a:r>
              <a:rPr lang="zh-CN" altLang="en-US" sz="2800" b="1">
                <a:ea typeface="仿宋_GB2312"/>
                <a:cs typeface="仿宋_GB2312"/>
              </a:rPr>
              <a:t>，</a:t>
            </a:r>
            <a:endParaRPr lang="en-US" altLang="zh-CN" sz="2800" b="1">
              <a:ea typeface="仿宋_GB2312"/>
              <a:cs typeface="仿宋_GB2312"/>
            </a:endParaRPr>
          </a:p>
          <a:p>
            <a:pPr eaLnBrk="1" hangingPunct="1">
              <a:lnSpc>
                <a:spcPct val="90000"/>
              </a:lnSpc>
            </a:pPr>
            <a:r>
              <a:rPr lang="en-US" altLang="zh-CN" sz="2800" b="1">
                <a:ea typeface="仿宋_GB2312"/>
                <a:cs typeface="仿宋_GB2312"/>
              </a:rPr>
              <a:t>        </a:t>
            </a:r>
            <a:r>
              <a:rPr lang="zh-CN" altLang="en-US" sz="2800" b="1">
                <a:latin typeface="楷体_GB2312" pitchFamily="1" charset="-122"/>
                <a:ea typeface="楷体_GB2312" pitchFamily="1" charset="-122"/>
              </a:rPr>
              <a:t>是指企业对外进行</a:t>
            </a:r>
            <a:r>
              <a:rPr lang="zh-CN" altLang="en-US" sz="2800" b="1">
                <a:solidFill>
                  <a:srgbClr val="FF0000"/>
                </a:solidFill>
                <a:latin typeface="楷体_GB2312" pitchFamily="1" charset="-122"/>
                <a:ea typeface="楷体_GB2312" pitchFamily="1" charset="-122"/>
              </a:rPr>
              <a:t>权益性</a:t>
            </a:r>
            <a:r>
              <a:rPr lang="zh-CN" altLang="en-US" sz="2800" b="1">
                <a:latin typeface="楷体_GB2312" pitchFamily="1" charset="-122"/>
                <a:ea typeface="楷体_GB2312" pitchFamily="1" charset="-122"/>
              </a:rPr>
              <a:t>投资和</a:t>
            </a:r>
            <a:r>
              <a:rPr lang="zh-CN" altLang="en-US" sz="2800" b="1">
                <a:solidFill>
                  <a:srgbClr val="FF0000"/>
                </a:solidFill>
                <a:latin typeface="楷体_GB2312" pitchFamily="1" charset="-122"/>
                <a:ea typeface="楷体_GB2312" pitchFamily="1" charset="-122"/>
              </a:rPr>
              <a:t>债权性</a:t>
            </a:r>
            <a:r>
              <a:rPr lang="zh-CN" altLang="en-US" sz="2800" b="1">
                <a:latin typeface="楷体_GB2312" pitchFamily="1" charset="-122"/>
                <a:ea typeface="楷体_GB2312" pitchFamily="1" charset="-122"/>
              </a:rPr>
              <a:t>投资而形成的资产。</a:t>
            </a:r>
            <a:endParaRPr lang="en-US" altLang="zh-CN" sz="2800" b="1">
              <a:latin typeface="楷体_GB2312" pitchFamily="1" charset="-122"/>
              <a:ea typeface="楷体_GB2312" pitchFamily="1" charset="-122"/>
            </a:endParaRPr>
          </a:p>
          <a:p>
            <a:pPr eaLnBrk="1" hangingPunct="1">
              <a:lnSpc>
                <a:spcPct val="90000"/>
              </a:lnSpc>
            </a:pPr>
            <a:r>
              <a:rPr lang="en-US" altLang="zh-CN" sz="2800" b="1">
                <a:ea typeface="仿宋_GB2312"/>
                <a:cs typeface="仿宋_GB2312"/>
              </a:rPr>
              <a:t>2</a:t>
            </a:r>
            <a:r>
              <a:rPr lang="zh-CN" altLang="en-US" sz="2800" b="1">
                <a:ea typeface="仿宋_GB2312"/>
                <a:cs typeface="仿宋_GB2312"/>
              </a:rPr>
              <a:t>、</a:t>
            </a:r>
            <a:r>
              <a:rPr lang="zh-CN" altLang="en-US" sz="2800" b="1">
                <a:solidFill>
                  <a:srgbClr val="FF0000"/>
                </a:solidFill>
                <a:ea typeface="仿宋_GB2312"/>
                <a:cs typeface="仿宋_GB2312"/>
              </a:rPr>
              <a:t>投资资产成本的扣除方法</a:t>
            </a:r>
          </a:p>
          <a:p>
            <a:pPr eaLnBrk="1" hangingPunct="1">
              <a:lnSpc>
                <a:spcPct val="90000"/>
              </a:lnSpc>
            </a:pPr>
            <a:r>
              <a:rPr lang="zh-CN" altLang="en-US" sz="2800" b="1">
                <a:latin typeface="楷体_GB2312" pitchFamily="1" charset="-122"/>
                <a:ea typeface="楷体_GB2312" pitchFamily="1" charset="-122"/>
              </a:rPr>
              <a:t>企业</a:t>
            </a:r>
            <a:r>
              <a:rPr lang="zh-CN" altLang="en-US" sz="2800" b="1">
                <a:solidFill>
                  <a:srgbClr val="FF0000"/>
                </a:solidFill>
                <a:latin typeface="楷体_GB2312" pitchFamily="1" charset="-122"/>
                <a:ea typeface="楷体_GB2312" pitchFamily="1" charset="-122"/>
              </a:rPr>
              <a:t>对外投资</a:t>
            </a:r>
            <a:r>
              <a:rPr lang="zh-CN" altLang="en-US" sz="2800" b="1">
                <a:latin typeface="楷体_GB2312" pitchFamily="1" charset="-122"/>
                <a:ea typeface="楷体_GB2312" pitchFamily="1" charset="-122"/>
              </a:rPr>
              <a:t>期间，投资资产的成本在计算应纳税所得额时不得扣除。</a:t>
            </a:r>
          </a:p>
          <a:p>
            <a:pPr eaLnBrk="1" hangingPunct="1">
              <a:lnSpc>
                <a:spcPct val="90000"/>
              </a:lnSpc>
            </a:pPr>
            <a:r>
              <a:rPr lang="zh-CN" altLang="en-US" sz="2800" b="1">
                <a:latin typeface="楷体_GB2312" pitchFamily="1" charset="-122"/>
                <a:ea typeface="楷体_GB2312" pitchFamily="1" charset="-122"/>
              </a:rPr>
              <a:t>企业在</a:t>
            </a:r>
            <a:r>
              <a:rPr lang="zh-CN" altLang="en-US" sz="2800" b="1">
                <a:solidFill>
                  <a:srgbClr val="FF0000"/>
                </a:solidFill>
                <a:latin typeface="楷体_GB2312" pitchFamily="1" charset="-122"/>
                <a:ea typeface="楷体_GB2312" pitchFamily="1" charset="-122"/>
              </a:rPr>
              <a:t>转让、处置</a:t>
            </a:r>
            <a:r>
              <a:rPr lang="zh-CN" altLang="en-US" sz="2800" b="1">
                <a:latin typeface="楷体_GB2312" pitchFamily="1" charset="-122"/>
                <a:ea typeface="楷体_GB2312" pitchFamily="1" charset="-122"/>
              </a:rPr>
              <a:t>投资资产时，投资资产的成本准予扣除。</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页脚占位符 4">
            <a:extLst>
              <a:ext uri="{FF2B5EF4-FFF2-40B4-BE49-F238E27FC236}">
                <a16:creationId xmlns:a16="http://schemas.microsoft.com/office/drawing/2014/main" id="{8F981E06-BE90-4B69-99E3-B48DAFBDBEFE}"/>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
        <p:nvSpPr>
          <p:cNvPr id="92163" name="Rectangle 3">
            <a:extLst>
              <a:ext uri="{FF2B5EF4-FFF2-40B4-BE49-F238E27FC236}">
                <a16:creationId xmlns:a16="http://schemas.microsoft.com/office/drawing/2014/main" id="{623EB474-A0D9-475C-991F-2DF52402A13F}"/>
              </a:ext>
            </a:extLst>
          </p:cNvPr>
          <p:cNvSpPr>
            <a:spLocks noGrp="1" noChangeArrowheads="1"/>
          </p:cNvSpPr>
          <p:nvPr>
            <p:ph type="body" idx="1"/>
          </p:nvPr>
        </p:nvSpPr>
        <p:spPr>
          <a:xfrm>
            <a:off x="323850" y="908050"/>
            <a:ext cx="8362950" cy="5222875"/>
          </a:xfrm>
        </p:spPr>
        <p:txBody>
          <a:bodyPr/>
          <a:lstStyle/>
          <a:p>
            <a:pPr eaLnBrk="1" hangingPunct="1"/>
            <a:r>
              <a:rPr lang="en-US" altLang="zh-CN" sz="2800" b="1">
                <a:ea typeface="楷体_GB2312" pitchFamily="1" charset="-122"/>
              </a:rPr>
              <a:t>3</a:t>
            </a:r>
            <a:r>
              <a:rPr lang="zh-CN" altLang="en-US" sz="2800" b="1">
                <a:ea typeface="楷体_GB2312" pitchFamily="1" charset="-122"/>
              </a:rPr>
              <a:t>、</a:t>
            </a:r>
            <a:r>
              <a:rPr lang="zh-CN" altLang="en-US" sz="2800" b="1">
                <a:solidFill>
                  <a:srgbClr val="FF0000"/>
                </a:solidFill>
                <a:ea typeface="楷体_GB2312" pitchFamily="1" charset="-122"/>
              </a:rPr>
              <a:t>投资资产的成本</a:t>
            </a:r>
          </a:p>
          <a:p>
            <a:pPr eaLnBrk="1" hangingPunct="1"/>
            <a:r>
              <a:rPr lang="zh-CN" altLang="en-US" sz="2800" b="1">
                <a:ea typeface="楷体_GB2312" pitchFamily="1" charset="-122"/>
              </a:rPr>
              <a:t>投资资产按以下方法确定投资成本：</a:t>
            </a:r>
          </a:p>
          <a:p>
            <a:pPr eaLnBrk="1" hangingPunct="1"/>
            <a:r>
              <a:rPr lang="zh-CN" altLang="en-US" sz="2800" b="1">
                <a:ea typeface="楷体_GB2312" pitchFamily="1" charset="-122"/>
              </a:rPr>
              <a:t>（</a:t>
            </a:r>
            <a:r>
              <a:rPr lang="en-US" altLang="zh-CN" sz="2800" b="1">
                <a:ea typeface="楷体_GB2312" pitchFamily="1" charset="-122"/>
              </a:rPr>
              <a:t>1</a:t>
            </a:r>
            <a:r>
              <a:rPr lang="zh-CN" altLang="en-US" sz="2800" b="1">
                <a:ea typeface="楷体_GB2312" pitchFamily="1" charset="-122"/>
              </a:rPr>
              <a:t>）通过支付</a:t>
            </a:r>
            <a:r>
              <a:rPr lang="zh-CN" altLang="en-US" sz="2800" b="1">
                <a:solidFill>
                  <a:srgbClr val="FF0000"/>
                </a:solidFill>
                <a:ea typeface="楷体_GB2312" pitchFamily="1" charset="-122"/>
              </a:rPr>
              <a:t>现金</a:t>
            </a:r>
            <a:r>
              <a:rPr lang="zh-CN" altLang="en-US" sz="2800" b="1">
                <a:ea typeface="楷体_GB2312" pitchFamily="1" charset="-122"/>
              </a:rPr>
              <a:t>方式取得的投资资产，以</a:t>
            </a:r>
            <a:r>
              <a:rPr lang="zh-CN" altLang="en-US" sz="2800" b="1">
                <a:solidFill>
                  <a:srgbClr val="FF0000"/>
                </a:solidFill>
                <a:ea typeface="楷体_GB2312" pitchFamily="1" charset="-122"/>
              </a:rPr>
              <a:t>购买价款</a:t>
            </a:r>
            <a:r>
              <a:rPr lang="zh-CN" altLang="en-US" sz="2800" b="1">
                <a:ea typeface="楷体_GB2312" pitchFamily="1" charset="-122"/>
              </a:rPr>
              <a:t>为成本。</a:t>
            </a:r>
          </a:p>
          <a:p>
            <a:pPr eaLnBrk="1" hangingPunct="1"/>
            <a:r>
              <a:rPr lang="zh-CN" altLang="en-US" sz="2800" b="1">
                <a:ea typeface="楷体_GB2312" pitchFamily="1" charset="-122"/>
              </a:rPr>
              <a:t>（</a:t>
            </a:r>
            <a:r>
              <a:rPr lang="en-US" altLang="zh-CN" sz="2800" b="1">
                <a:ea typeface="楷体_GB2312" pitchFamily="1" charset="-122"/>
              </a:rPr>
              <a:t>2</a:t>
            </a:r>
            <a:r>
              <a:rPr lang="zh-CN" altLang="en-US" sz="2800" b="1">
                <a:ea typeface="楷体_GB2312" pitchFamily="1" charset="-122"/>
              </a:rPr>
              <a:t>）通过支付现金</a:t>
            </a:r>
            <a:r>
              <a:rPr lang="zh-CN" altLang="en-US" sz="2800" b="1">
                <a:solidFill>
                  <a:srgbClr val="FF0000"/>
                </a:solidFill>
                <a:ea typeface="楷体_GB2312" pitchFamily="1" charset="-122"/>
              </a:rPr>
              <a:t>以外</a:t>
            </a:r>
            <a:r>
              <a:rPr lang="zh-CN" altLang="en-US" sz="2800" b="1">
                <a:ea typeface="楷体_GB2312" pitchFamily="1" charset="-122"/>
              </a:rPr>
              <a:t>的方式取得的投资资产，以该资产的</a:t>
            </a:r>
            <a:r>
              <a:rPr lang="zh-CN" altLang="en-US" sz="2800" b="1">
                <a:solidFill>
                  <a:srgbClr val="FF0000"/>
                </a:solidFill>
                <a:ea typeface="楷体_GB2312" pitchFamily="1" charset="-122"/>
              </a:rPr>
              <a:t>公允价值</a:t>
            </a:r>
            <a:r>
              <a:rPr lang="zh-CN" altLang="en-US" sz="2800" b="1">
                <a:ea typeface="楷体_GB2312" pitchFamily="1" charset="-122"/>
              </a:rPr>
              <a:t>和支付的相关税费为成本。</a:t>
            </a:r>
          </a:p>
          <a:p>
            <a:pPr eaLnBrk="1" hangingPunct="1"/>
            <a:endParaRPr lang="zh-CN" altLang="en-US" sz="2800" b="1">
              <a:ea typeface="楷体_GB2312" pitchFamily="1"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内容占位符 2">
            <a:extLst>
              <a:ext uri="{FF2B5EF4-FFF2-40B4-BE49-F238E27FC236}">
                <a16:creationId xmlns:a16="http://schemas.microsoft.com/office/drawing/2014/main" id="{E6528257-75B7-46B8-A3E2-C4410F3AF16B}"/>
              </a:ext>
            </a:extLst>
          </p:cNvPr>
          <p:cNvSpPr>
            <a:spLocks noGrp="1"/>
          </p:cNvSpPr>
          <p:nvPr>
            <p:ph idx="1"/>
          </p:nvPr>
        </p:nvSpPr>
        <p:spPr>
          <a:xfrm>
            <a:off x="323850" y="260350"/>
            <a:ext cx="8229600" cy="792163"/>
          </a:xfrm>
        </p:spPr>
        <p:txBody>
          <a:bodyPr/>
          <a:lstStyle/>
          <a:p>
            <a:r>
              <a:rPr lang="zh-CN" altLang="en-US">
                <a:ea typeface="宋体" panose="02010600030101010101" pitchFamily="2" charset="-122"/>
              </a:rPr>
              <a:t>非货币性资产投资企业所得税</a:t>
            </a:r>
          </a:p>
        </p:txBody>
      </p:sp>
      <p:sp>
        <p:nvSpPr>
          <p:cNvPr id="93187" name="页脚占位符 3">
            <a:extLst>
              <a:ext uri="{FF2B5EF4-FFF2-40B4-BE49-F238E27FC236}">
                <a16:creationId xmlns:a16="http://schemas.microsoft.com/office/drawing/2014/main" id="{4410B8A6-ED5E-4EE3-AA21-41C6204EB471}"/>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pic>
        <p:nvPicPr>
          <p:cNvPr id="93188" name="Picture 2" descr="05">
            <a:extLst>
              <a:ext uri="{FF2B5EF4-FFF2-40B4-BE49-F238E27FC236}">
                <a16:creationId xmlns:a16="http://schemas.microsoft.com/office/drawing/2014/main" id="{20148385-7440-4FFF-9FA0-01D284C1DF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268413"/>
            <a:ext cx="914400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内容占位符 2">
            <a:extLst>
              <a:ext uri="{FF2B5EF4-FFF2-40B4-BE49-F238E27FC236}">
                <a16:creationId xmlns:a16="http://schemas.microsoft.com/office/drawing/2014/main" id="{BF8A9FC9-D131-4C5A-9B25-EDBF4E875139}"/>
              </a:ext>
            </a:extLst>
          </p:cNvPr>
          <p:cNvSpPr>
            <a:spLocks noGrp="1"/>
          </p:cNvSpPr>
          <p:nvPr>
            <p:ph idx="1"/>
          </p:nvPr>
        </p:nvSpPr>
        <p:spPr>
          <a:xfrm>
            <a:off x="457200" y="549275"/>
            <a:ext cx="8229600" cy="5699125"/>
          </a:xfrm>
        </p:spPr>
        <p:txBody>
          <a:bodyPr/>
          <a:lstStyle/>
          <a:p>
            <a:r>
              <a:rPr lang="en-US" altLang="zh-CN" sz="2400">
                <a:ea typeface="宋体" panose="02010600030101010101" pitchFamily="2" charset="-122"/>
              </a:rPr>
              <a:t>[</a:t>
            </a:r>
            <a:r>
              <a:rPr lang="zh-CN" altLang="en-US" sz="2400">
                <a:ea typeface="宋体" panose="02010600030101010101" pitchFamily="2" charset="-122"/>
              </a:rPr>
              <a:t>案例</a:t>
            </a:r>
            <a:r>
              <a:rPr lang="en-US" altLang="zh-CN" sz="2400">
                <a:ea typeface="宋体" panose="02010600030101010101" pitchFamily="2" charset="-122"/>
              </a:rPr>
              <a:t>]  2014</a:t>
            </a:r>
            <a:r>
              <a:rPr lang="zh-CN" altLang="en-US" sz="2400">
                <a:ea typeface="宋体" panose="02010600030101010101" pitchFamily="2" charset="-122"/>
              </a:rPr>
              <a:t>年</a:t>
            </a:r>
            <a:r>
              <a:rPr lang="en-US" altLang="zh-CN" sz="2400">
                <a:ea typeface="宋体" panose="02010600030101010101" pitchFamily="2" charset="-122"/>
              </a:rPr>
              <a:t>1</a:t>
            </a:r>
            <a:r>
              <a:rPr lang="zh-CN" altLang="en-US" sz="2400">
                <a:ea typeface="宋体" panose="02010600030101010101" pitchFamily="2" charset="-122"/>
              </a:rPr>
              <a:t>月，甲公司股东会作出决定，用公司的一处经营用房投资乙公司，占乙公司</a:t>
            </a:r>
            <a:r>
              <a:rPr lang="en-US" altLang="zh-CN" sz="2400">
                <a:ea typeface="宋体" panose="02010600030101010101" pitchFamily="2" charset="-122"/>
              </a:rPr>
              <a:t>10%</a:t>
            </a:r>
            <a:r>
              <a:rPr lang="zh-CN" altLang="en-US" sz="2400">
                <a:ea typeface="宋体" panose="02010600030101010101" pitchFamily="2" charset="-122"/>
              </a:rPr>
              <a:t>的股份，享受乙公司股本</a:t>
            </a:r>
            <a:r>
              <a:rPr lang="en-US" altLang="zh-CN" sz="2400">
                <a:ea typeface="宋体" panose="02010600030101010101" pitchFamily="2" charset="-122"/>
              </a:rPr>
              <a:t>1800</a:t>
            </a:r>
            <a:r>
              <a:rPr lang="zh-CN" altLang="en-US" sz="2400">
                <a:ea typeface="宋体" panose="02010600030101010101" pitchFamily="2" charset="-122"/>
              </a:rPr>
              <a:t>万元。经评估机构评估，经营用房公允价值</a:t>
            </a:r>
            <a:r>
              <a:rPr lang="en-US" altLang="zh-CN" sz="2400">
                <a:ea typeface="宋体" panose="02010600030101010101" pitchFamily="2" charset="-122"/>
              </a:rPr>
              <a:t>1800</a:t>
            </a:r>
            <a:r>
              <a:rPr lang="zh-CN" altLang="en-US" sz="2400">
                <a:ea typeface="宋体" panose="02010600030101010101" pitchFamily="2" charset="-122"/>
              </a:rPr>
              <a:t>万元，并在当月办理权属变更手续。房屋原值</a:t>
            </a:r>
            <a:r>
              <a:rPr lang="en-US" altLang="zh-CN" sz="2400">
                <a:ea typeface="宋体" panose="02010600030101010101" pitchFamily="2" charset="-122"/>
              </a:rPr>
              <a:t>1500</a:t>
            </a:r>
            <a:r>
              <a:rPr lang="zh-CN" altLang="en-US" sz="2400">
                <a:ea typeface="宋体" panose="02010600030101010101" pitchFamily="2" charset="-122"/>
              </a:rPr>
              <a:t>万元，累计计提折旧</a:t>
            </a:r>
            <a:r>
              <a:rPr lang="en-US" altLang="zh-CN" sz="2400">
                <a:ea typeface="宋体" panose="02010600030101010101" pitchFamily="2" charset="-122"/>
              </a:rPr>
              <a:t>200</a:t>
            </a:r>
            <a:r>
              <a:rPr lang="zh-CN" altLang="en-US" sz="2400">
                <a:ea typeface="宋体" panose="02010600030101010101" pitchFamily="2" charset="-122"/>
              </a:rPr>
              <a:t>万元。公司执行</a:t>
            </a:r>
            <a:r>
              <a:rPr lang="en-US" altLang="zh-CN" sz="2400">
                <a:ea typeface="宋体" panose="02010600030101010101" pitchFamily="2" charset="-122"/>
              </a:rPr>
              <a:t>《</a:t>
            </a:r>
            <a:r>
              <a:rPr lang="zh-CN" altLang="en-US" sz="2400">
                <a:ea typeface="宋体" panose="02010600030101010101" pitchFamily="2" charset="-122"/>
              </a:rPr>
              <a:t>企业会计准则</a:t>
            </a:r>
            <a:r>
              <a:rPr lang="en-US" altLang="zh-CN" sz="2400">
                <a:ea typeface="宋体" panose="02010600030101010101" pitchFamily="2" charset="-122"/>
              </a:rPr>
              <a:t>》</a:t>
            </a:r>
            <a:r>
              <a:rPr lang="zh-CN" altLang="en-US" sz="2400">
                <a:ea typeface="宋体" panose="02010600030101010101" pitchFamily="2" charset="-122"/>
              </a:rPr>
              <a:t>，不考虑流转税金及附加。</a:t>
            </a:r>
          </a:p>
          <a:p>
            <a:r>
              <a:rPr lang="zh-CN" altLang="en-US" sz="2400">
                <a:ea typeface="宋体" panose="02010600030101010101" pitchFamily="2" charset="-122"/>
              </a:rPr>
              <a:t>投资时会计处理如下：</a:t>
            </a:r>
          </a:p>
          <a:p>
            <a:r>
              <a:rPr lang="zh-CN" altLang="en-US" sz="2400">
                <a:ea typeface="宋体" panose="02010600030101010101" pitchFamily="2" charset="-122"/>
              </a:rPr>
              <a:t>借：长期股权投资</a:t>
            </a:r>
            <a:r>
              <a:rPr lang="en-US" altLang="zh-CN" sz="2400">
                <a:ea typeface="宋体" panose="02010600030101010101" pitchFamily="2" charset="-122"/>
              </a:rPr>
              <a:t>——</a:t>
            </a:r>
            <a:r>
              <a:rPr lang="zh-CN" altLang="en-US" sz="2400">
                <a:ea typeface="宋体" panose="02010600030101010101" pitchFamily="2" charset="-122"/>
              </a:rPr>
              <a:t>乙公司    </a:t>
            </a:r>
            <a:r>
              <a:rPr lang="en-US" altLang="zh-CN" sz="2400">
                <a:ea typeface="宋体" panose="02010600030101010101" pitchFamily="2" charset="-122"/>
              </a:rPr>
              <a:t>1800</a:t>
            </a:r>
            <a:r>
              <a:rPr lang="zh-CN" altLang="en-US" sz="2400">
                <a:ea typeface="宋体" panose="02010600030101010101" pitchFamily="2" charset="-122"/>
              </a:rPr>
              <a:t>万元</a:t>
            </a:r>
          </a:p>
          <a:p>
            <a:r>
              <a:rPr lang="zh-CN" altLang="en-US" sz="2400">
                <a:ea typeface="宋体" panose="02010600030101010101" pitchFamily="2" charset="-122"/>
              </a:rPr>
              <a:t>    累计折旧                    </a:t>
            </a:r>
            <a:r>
              <a:rPr lang="en-US" altLang="zh-CN" sz="2400">
                <a:ea typeface="宋体" panose="02010600030101010101" pitchFamily="2" charset="-122"/>
              </a:rPr>
              <a:t>200</a:t>
            </a:r>
            <a:r>
              <a:rPr lang="zh-CN" altLang="en-US" sz="2400">
                <a:ea typeface="宋体" panose="02010600030101010101" pitchFamily="2" charset="-122"/>
              </a:rPr>
              <a:t>万元</a:t>
            </a:r>
          </a:p>
          <a:p>
            <a:r>
              <a:rPr lang="zh-CN" altLang="en-US" sz="2400">
                <a:ea typeface="宋体" panose="02010600030101010101" pitchFamily="2" charset="-122"/>
              </a:rPr>
              <a:t>  贷：固定资产</a:t>
            </a:r>
            <a:r>
              <a:rPr lang="en-US" altLang="zh-CN" sz="2400">
                <a:ea typeface="宋体" panose="02010600030101010101" pitchFamily="2" charset="-122"/>
              </a:rPr>
              <a:t>——</a:t>
            </a:r>
            <a:r>
              <a:rPr lang="zh-CN" altLang="en-US" sz="2400">
                <a:ea typeface="宋体" panose="02010600030101010101" pitchFamily="2" charset="-122"/>
              </a:rPr>
              <a:t>房屋              </a:t>
            </a:r>
            <a:r>
              <a:rPr lang="en-US" altLang="zh-CN" sz="2400">
                <a:ea typeface="宋体" panose="02010600030101010101" pitchFamily="2" charset="-122"/>
              </a:rPr>
              <a:t>1500</a:t>
            </a:r>
            <a:r>
              <a:rPr lang="zh-CN" altLang="en-US" sz="2400">
                <a:ea typeface="宋体" panose="02010600030101010101" pitchFamily="2" charset="-122"/>
              </a:rPr>
              <a:t>万元</a:t>
            </a:r>
          </a:p>
          <a:p>
            <a:r>
              <a:rPr lang="zh-CN" altLang="en-US" sz="2400">
                <a:ea typeface="宋体" panose="02010600030101010101" pitchFamily="2" charset="-122"/>
              </a:rPr>
              <a:t>      营业外收入                     </a:t>
            </a:r>
            <a:r>
              <a:rPr lang="en-US" altLang="zh-CN" sz="2400">
                <a:ea typeface="宋体" panose="02010600030101010101" pitchFamily="2" charset="-122"/>
              </a:rPr>
              <a:t>500</a:t>
            </a:r>
            <a:r>
              <a:rPr lang="zh-CN" altLang="en-US" sz="2400">
                <a:ea typeface="宋体" panose="02010600030101010101" pitchFamily="2" charset="-122"/>
              </a:rPr>
              <a:t>万元</a:t>
            </a:r>
          </a:p>
          <a:p>
            <a:r>
              <a:rPr lang="zh-CN" altLang="en-US" sz="2400">
                <a:ea typeface="宋体" panose="02010600030101010101" pitchFamily="2" charset="-122"/>
              </a:rPr>
              <a:t>这样这笔非货币性资产投资会计上就产生了</a:t>
            </a:r>
            <a:r>
              <a:rPr lang="en-US" altLang="zh-CN" sz="2400">
                <a:ea typeface="宋体" panose="02010600030101010101" pitchFamily="2" charset="-122"/>
              </a:rPr>
              <a:t>500</a:t>
            </a:r>
            <a:r>
              <a:rPr lang="zh-CN" altLang="en-US" sz="2400">
                <a:ea typeface="宋体" panose="02010600030101010101" pitchFamily="2" charset="-122"/>
              </a:rPr>
              <a:t>万元的利润。</a:t>
            </a:r>
          </a:p>
        </p:txBody>
      </p:sp>
      <p:sp>
        <p:nvSpPr>
          <p:cNvPr id="94211" name="页脚占位符 3">
            <a:extLst>
              <a:ext uri="{FF2B5EF4-FFF2-40B4-BE49-F238E27FC236}">
                <a16:creationId xmlns:a16="http://schemas.microsoft.com/office/drawing/2014/main" id="{FAFB3F1E-730C-4826-AAA6-34FF39793C39}"/>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内容占位符 2">
            <a:extLst>
              <a:ext uri="{FF2B5EF4-FFF2-40B4-BE49-F238E27FC236}">
                <a16:creationId xmlns:a16="http://schemas.microsoft.com/office/drawing/2014/main" id="{555C70DA-671F-4444-9CFF-94EE06F809C0}"/>
              </a:ext>
            </a:extLst>
          </p:cNvPr>
          <p:cNvSpPr>
            <a:spLocks noGrp="1"/>
          </p:cNvSpPr>
          <p:nvPr>
            <p:ph idx="1"/>
          </p:nvPr>
        </p:nvSpPr>
        <p:spPr>
          <a:xfrm>
            <a:off x="457200" y="549275"/>
            <a:ext cx="8229600" cy="4032250"/>
          </a:xfrm>
        </p:spPr>
        <p:txBody>
          <a:bodyPr/>
          <a:lstStyle/>
          <a:p>
            <a:r>
              <a:rPr lang="zh-CN" altLang="en-US" sz="2800">
                <a:latin typeface="黑体" panose="02010609060101010101" pitchFamily="49" charset="-122"/>
                <a:ea typeface="黑体" panose="02010609060101010101" pitchFamily="49" charset="-122"/>
              </a:rPr>
              <a:t>（</a:t>
            </a:r>
            <a:r>
              <a:rPr lang="en-US" altLang="zh-CN" sz="2800">
                <a:latin typeface="黑体" panose="02010609060101010101" pitchFamily="49" charset="-122"/>
                <a:ea typeface="黑体" panose="02010609060101010101" pitchFamily="49" charset="-122"/>
              </a:rPr>
              <a:t>1</a:t>
            </a:r>
            <a:r>
              <a:rPr lang="zh-CN" altLang="en-US" sz="2800">
                <a:latin typeface="黑体" panose="02010609060101010101" pitchFamily="49" charset="-122"/>
                <a:ea typeface="黑体" panose="02010609060101010101" pitchFamily="49" charset="-122"/>
              </a:rPr>
              <a:t>）所得的确认</a:t>
            </a:r>
            <a:endParaRPr lang="en-US" altLang="zh-CN" sz="2800">
              <a:latin typeface="黑体" panose="02010609060101010101" pitchFamily="49" charset="-122"/>
              <a:ea typeface="黑体" panose="02010609060101010101" pitchFamily="49" charset="-122"/>
            </a:endParaRPr>
          </a:p>
          <a:p>
            <a:r>
              <a:rPr lang="zh-CN" altLang="en-US" sz="2400">
                <a:ea typeface="宋体" panose="02010600030101010101" pitchFamily="2" charset="-122"/>
              </a:rPr>
              <a:t>税法上，按本条规定，居民企业（以下简称企业）以非货币性资产对外投资确认的非货币性资产转让所得</a:t>
            </a:r>
            <a:r>
              <a:rPr lang="en-US" altLang="zh-CN" sz="2400">
                <a:ea typeface="宋体" panose="02010600030101010101" pitchFamily="2" charset="-122"/>
              </a:rPr>
              <a:t>500</a:t>
            </a:r>
            <a:r>
              <a:rPr lang="zh-CN" altLang="en-US" sz="2400">
                <a:ea typeface="宋体" panose="02010600030101010101" pitchFamily="2" charset="-122"/>
              </a:rPr>
              <a:t>万元，可在不超过</a:t>
            </a:r>
            <a:r>
              <a:rPr lang="en-US" altLang="zh-CN" sz="2400">
                <a:ea typeface="宋体" panose="02010600030101010101" pitchFamily="2" charset="-122"/>
              </a:rPr>
              <a:t>5</a:t>
            </a:r>
            <a:r>
              <a:rPr lang="zh-CN" altLang="en-US" sz="2400">
                <a:ea typeface="宋体" panose="02010600030101010101" pitchFamily="2" charset="-122"/>
              </a:rPr>
              <a:t>年期限内，分期均匀计入相应年度的应纳税所得额，按规定计算缴纳企业所得税。（假如企业选择按</a:t>
            </a:r>
            <a:r>
              <a:rPr lang="en-US" altLang="zh-CN" sz="2400">
                <a:ea typeface="宋体" panose="02010600030101010101" pitchFamily="2" charset="-122"/>
              </a:rPr>
              <a:t>5</a:t>
            </a:r>
            <a:r>
              <a:rPr lang="zh-CN" altLang="en-US" sz="2400">
                <a:ea typeface="宋体" panose="02010600030101010101" pitchFamily="2" charset="-122"/>
              </a:rPr>
              <a:t>年期限分期均匀计入相应年度的应纳税所得额）。这样就产生了税法与会计上的时间性差异。</a:t>
            </a:r>
          </a:p>
          <a:p>
            <a:r>
              <a:rPr lang="en-US" altLang="zh-CN" sz="2400">
                <a:ea typeface="宋体" panose="02010600030101010101" pitchFamily="2" charset="-122"/>
              </a:rPr>
              <a:t>2014</a:t>
            </a:r>
            <a:r>
              <a:rPr lang="zh-CN" altLang="en-US" sz="2400">
                <a:ea typeface="宋体" panose="02010600030101010101" pitchFamily="2" charset="-122"/>
              </a:rPr>
              <a:t>年度应作调减应纳税所得</a:t>
            </a:r>
            <a:r>
              <a:rPr lang="en-US" altLang="zh-CN" sz="2400">
                <a:ea typeface="宋体" panose="02010600030101010101" pitchFamily="2" charset="-122"/>
              </a:rPr>
              <a:t>400</a:t>
            </a:r>
            <a:r>
              <a:rPr lang="zh-CN" altLang="en-US" sz="2400">
                <a:ea typeface="宋体" panose="02010600030101010101" pitchFamily="2" charset="-122"/>
              </a:rPr>
              <a:t>万元（</a:t>
            </a:r>
            <a:r>
              <a:rPr lang="en-US" altLang="zh-CN" sz="2400">
                <a:ea typeface="宋体" panose="02010600030101010101" pitchFamily="2" charset="-122"/>
              </a:rPr>
              <a:t>500</a:t>
            </a:r>
            <a:r>
              <a:rPr lang="zh-CN" altLang="en-US" sz="2400">
                <a:ea typeface="宋体" panose="02010600030101010101" pitchFamily="2" charset="-122"/>
              </a:rPr>
              <a:t>－</a:t>
            </a:r>
            <a:r>
              <a:rPr lang="en-US" altLang="zh-CN" sz="2400">
                <a:ea typeface="宋体" panose="02010600030101010101" pitchFamily="2" charset="-122"/>
              </a:rPr>
              <a:t>500÷5=400</a:t>
            </a:r>
            <a:r>
              <a:rPr lang="zh-CN" altLang="en-US" sz="2400">
                <a:ea typeface="宋体" panose="02010600030101010101" pitchFamily="2" charset="-122"/>
              </a:rPr>
              <a:t>）处理。</a:t>
            </a:r>
          </a:p>
          <a:p>
            <a:r>
              <a:rPr lang="en-US" altLang="zh-CN" sz="2400">
                <a:ea typeface="宋体" panose="02010600030101010101" pitchFamily="2" charset="-122"/>
              </a:rPr>
              <a:t>2015</a:t>
            </a:r>
            <a:r>
              <a:rPr lang="zh-CN" altLang="en-US" sz="2400">
                <a:ea typeface="宋体" panose="02010600030101010101" pitchFamily="2" charset="-122"/>
              </a:rPr>
              <a:t>－</a:t>
            </a:r>
            <a:r>
              <a:rPr lang="en-US" altLang="zh-CN" sz="2400">
                <a:ea typeface="宋体" panose="02010600030101010101" pitchFamily="2" charset="-122"/>
              </a:rPr>
              <a:t>2018</a:t>
            </a:r>
            <a:r>
              <a:rPr lang="zh-CN" altLang="en-US" sz="2400">
                <a:ea typeface="宋体" panose="02010600030101010101" pitchFamily="2" charset="-122"/>
              </a:rPr>
              <a:t>年每年做调增应纳税所得</a:t>
            </a:r>
            <a:r>
              <a:rPr lang="en-US" altLang="zh-CN" sz="2400">
                <a:ea typeface="宋体" panose="02010600030101010101" pitchFamily="2" charset="-122"/>
              </a:rPr>
              <a:t>100</a:t>
            </a:r>
            <a:r>
              <a:rPr lang="zh-CN" altLang="en-US" sz="2400">
                <a:ea typeface="宋体" panose="02010600030101010101" pitchFamily="2" charset="-122"/>
              </a:rPr>
              <a:t>万元（</a:t>
            </a:r>
            <a:r>
              <a:rPr lang="en-US" altLang="zh-CN" sz="2400">
                <a:ea typeface="宋体" panose="02010600030101010101" pitchFamily="2" charset="-122"/>
              </a:rPr>
              <a:t>500÷5=100</a:t>
            </a:r>
            <a:r>
              <a:rPr lang="zh-CN" altLang="en-US" sz="2400">
                <a:ea typeface="宋体" panose="02010600030101010101" pitchFamily="2" charset="-122"/>
              </a:rPr>
              <a:t>）。</a:t>
            </a:r>
          </a:p>
        </p:txBody>
      </p:sp>
      <p:sp>
        <p:nvSpPr>
          <p:cNvPr id="95235" name="页脚占位符 3">
            <a:extLst>
              <a:ext uri="{FF2B5EF4-FFF2-40B4-BE49-F238E27FC236}">
                <a16:creationId xmlns:a16="http://schemas.microsoft.com/office/drawing/2014/main" id="{1369E7D1-9D46-4598-A484-BF2D8C692750}"/>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E70E61E-76EE-4420-A1C5-255163EB4234}"/>
              </a:ext>
            </a:extLst>
          </p:cNvPr>
          <p:cNvSpPr>
            <a:spLocks noGrp="1"/>
          </p:cNvSpPr>
          <p:nvPr>
            <p:ph idx="1"/>
          </p:nvPr>
        </p:nvSpPr>
        <p:spPr>
          <a:xfrm>
            <a:off x="457200" y="692150"/>
            <a:ext cx="8229600" cy="1152525"/>
          </a:xfrm>
        </p:spPr>
        <p:txBody>
          <a:bodyPr/>
          <a:lstStyle/>
          <a:p>
            <a:r>
              <a:rPr lang="en-US" altLang="zh-CN"/>
              <a:t>【</a:t>
            </a:r>
            <a:r>
              <a:rPr lang="zh-CN" altLang="en-US"/>
              <a:t>典型例题</a:t>
            </a:r>
            <a:r>
              <a:rPr lang="en-US" altLang="zh-CN"/>
              <a:t>1】</a:t>
            </a:r>
            <a:r>
              <a:rPr lang="zh-CN" altLang="en-US"/>
              <a:t>某企业近几年盈亏情况，</a:t>
            </a:r>
            <a:r>
              <a:rPr lang="en-US" altLang="zh-CN"/>
              <a:t>2014</a:t>
            </a:r>
            <a:r>
              <a:rPr lang="zh-CN" altLang="en-US"/>
              <a:t>年应纳税额是多少？</a:t>
            </a:r>
          </a:p>
        </p:txBody>
      </p:sp>
      <p:pic>
        <p:nvPicPr>
          <p:cNvPr id="209922" name="Picture 2">
            <a:extLst>
              <a:ext uri="{FF2B5EF4-FFF2-40B4-BE49-F238E27FC236}">
                <a16:creationId xmlns:a16="http://schemas.microsoft.com/office/drawing/2014/main" id="{DEE01E6D-B36B-40EE-A221-02845E205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9864725" cy="201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A4111AFA-E17D-474D-ABF2-2A982D2D661D}"/>
              </a:ext>
            </a:extLst>
          </p:cNvPr>
          <p:cNvSpPr txBox="1">
            <a:spLocks noChangeArrowheads="1"/>
          </p:cNvSpPr>
          <p:nvPr/>
        </p:nvSpPr>
        <p:spPr bwMode="auto">
          <a:xfrm>
            <a:off x="827088" y="3789363"/>
            <a:ext cx="77057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sz="2800"/>
              <a:t>【</a:t>
            </a:r>
            <a:r>
              <a:rPr lang="zh-CN" altLang="en-US" sz="2800"/>
              <a:t>解析</a:t>
            </a:r>
            <a:r>
              <a:rPr lang="en-US" altLang="zh-CN" sz="2800"/>
              <a:t>】2014</a:t>
            </a:r>
            <a:r>
              <a:rPr lang="zh-CN" altLang="en-US" sz="2800"/>
              <a:t>年应纳税额＝（</a:t>
            </a:r>
            <a:r>
              <a:rPr lang="en-US" altLang="zh-CN" sz="2800"/>
              <a:t>100</a:t>
            </a:r>
            <a:r>
              <a:rPr lang="zh-CN" altLang="en-US" sz="2800"/>
              <a:t>－</a:t>
            </a:r>
            <a:r>
              <a:rPr lang="en-US" altLang="zh-CN" sz="2800"/>
              <a:t>60</a:t>
            </a:r>
            <a:r>
              <a:rPr lang="zh-CN" altLang="en-US" sz="2800"/>
              <a:t>－</a:t>
            </a:r>
            <a:r>
              <a:rPr lang="en-US" altLang="zh-CN" sz="2800"/>
              <a:t>10</a:t>
            </a:r>
            <a:r>
              <a:rPr lang="zh-CN" altLang="en-US" sz="2800"/>
              <a:t>）</a:t>
            </a:r>
            <a:r>
              <a:rPr lang="en-US" altLang="zh-CN" sz="2800"/>
              <a:t>×25%</a:t>
            </a:r>
            <a:r>
              <a:rPr lang="zh-CN" altLang="en-US" sz="2800"/>
              <a:t>＝</a:t>
            </a:r>
            <a:r>
              <a:rPr lang="en-US" altLang="zh-CN" sz="2800"/>
              <a:t>7.5</a:t>
            </a:r>
            <a:r>
              <a:rPr lang="zh-CN" altLang="en-US" sz="2800"/>
              <a:t>（万元）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9922"/>
                                        </p:tgtEl>
                                        <p:attrNameLst>
                                          <p:attrName>style.visibility</p:attrName>
                                        </p:attrNameLst>
                                      </p:cBhvr>
                                      <p:to>
                                        <p:strVal val="visible"/>
                                      </p:to>
                                    </p:set>
                                    <p:anim calcmode="lin" valueType="num">
                                      <p:cBhvr additive="base">
                                        <p:cTn id="13" dur="500" fill="hold"/>
                                        <p:tgtEl>
                                          <p:spTgt spid="209922"/>
                                        </p:tgtEl>
                                        <p:attrNameLst>
                                          <p:attrName>ppt_x</p:attrName>
                                        </p:attrNameLst>
                                      </p:cBhvr>
                                      <p:tavLst>
                                        <p:tav tm="0">
                                          <p:val>
                                            <p:strVal val="#ppt_x"/>
                                          </p:val>
                                        </p:tav>
                                        <p:tav tm="100000">
                                          <p:val>
                                            <p:strVal val="#ppt_x"/>
                                          </p:val>
                                        </p:tav>
                                      </p:tavLst>
                                    </p:anim>
                                    <p:anim calcmode="lin" valueType="num">
                                      <p:cBhvr additive="base">
                                        <p:cTn id="14" dur="500" fill="hold"/>
                                        <p:tgtEl>
                                          <p:spTgt spid="20992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内容占位符 2">
            <a:extLst>
              <a:ext uri="{FF2B5EF4-FFF2-40B4-BE49-F238E27FC236}">
                <a16:creationId xmlns:a16="http://schemas.microsoft.com/office/drawing/2014/main" id="{C6C1E44D-46B0-44D2-A65E-ACAEA751602C}"/>
              </a:ext>
            </a:extLst>
          </p:cNvPr>
          <p:cNvSpPr>
            <a:spLocks noGrp="1"/>
          </p:cNvSpPr>
          <p:nvPr>
            <p:ph idx="1"/>
          </p:nvPr>
        </p:nvSpPr>
        <p:spPr>
          <a:xfrm>
            <a:off x="457200" y="692150"/>
            <a:ext cx="8229600" cy="2508250"/>
          </a:xfrm>
        </p:spPr>
        <p:txBody>
          <a:bodyPr/>
          <a:lstStyle/>
          <a:p>
            <a:r>
              <a:rPr lang="zh-CN" altLang="en-US">
                <a:latin typeface="黑体" panose="02010609060101010101" pitchFamily="49" charset="-122"/>
                <a:ea typeface="黑体" panose="02010609060101010101" pitchFamily="49" charset="-122"/>
              </a:rPr>
              <a:t>（</a:t>
            </a:r>
            <a:r>
              <a:rPr lang="en-US" altLang="zh-CN">
                <a:latin typeface="黑体" panose="02010609060101010101" pitchFamily="49" charset="-122"/>
                <a:ea typeface="黑体" panose="02010609060101010101" pitchFamily="49" charset="-122"/>
              </a:rPr>
              <a:t>2</a:t>
            </a:r>
            <a:r>
              <a:rPr lang="zh-CN" altLang="en-US">
                <a:latin typeface="黑体" panose="02010609060101010101" pitchFamily="49" charset="-122"/>
                <a:ea typeface="黑体" panose="02010609060101010101" pitchFamily="49" charset="-122"/>
              </a:rPr>
              <a:t>）投资企业取得股权的计税基础</a:t>
            </a:r>
            <a:endParaRPr lang="en-US" altLang="zh-CN">
              <a:latin typeface="黑体" panose="02010609060101010101" pitchFamily="49" charset="-122"/>
              <a:ea typeface="黑体" panose="02010609060101010101" pitchFamily="49" charset="-122"/>
            </a:endParaRPr>
          </a:p>
          <a:p>
            <a:r>
              <a:rPr lang="zh-CN" altLang="en-US" sz="2400">
                <a:ea typeface="宋体" panose="02010600030101010101" pitchFamily="2" charset="-122"/>
              </a:rPr>
              <a:t>甲公司</a:t>
            </a:r>
            <a:r>
              <a:rPr lang="en-US" altLang="zh-CN" sz="2400">
                <a:ea typeface="宋体" panose="02010600030101010101" pitchFamily="2" charset="-122"/>
              </a:rPr>
              <a:t>2014</a:t>
            </a:r>
            <a:r>
              <a:rPr lang="zh-CN" altLang="en-US" sz="2400">
                <a:ea typeface="宋体" panose="02010600030101010101" pitchFamily="2" charset="-122"/>
              </a:rPr>
              <a:t>年</a:t>
            </a:r>
            <a:r>
              <a:rPr lang="en-US" altLang="zh-CN" sz="2400">
                <a:ea typeface="宋体" panose="02010600030101010101" pitchFamily="2" charset="-122"/>
              </a:rPr>
              <a:t>1</a:t>
            </a:r>
            <a:r>
              <a:rPr lang="zh-CN" altLang="en-US" sz="2400">
                <a:ea typeface="宋体" panose="02010600030101010101" pitchFamily="2" charset="-122"/>
              </a:rPr>
              <a:t>月以非货币性资产对外投资时，经营用房的计税成本为</a:t>
            </a:r>
            <a:r>
              <a:rPr lang="en-US" altLang="zh-CN" sz="2400">
                <a:ea typeface="宋体" panose="02010600030101010101" pitchFamily="2" charset="-122"/>
              </a:rPr>
              <a:t>1300</a:t>
            </a:r>
            <a:r>
              <a:rPr lang="zh-CN" altLang="en-US" sz="2400">
                <a:ea typeface="宋体" panose="02010600030101010101" pitchFamily="2" charset="-122"/>
              </a:rPr>
              <a:t>万元（</a:t>
            </a:r>
            <a:r>
              <a:rPr lang="en-US" altLang="zh-CN" sz="2400">
                <a:ea typeface="宋体" panose="02010600030101010101" pitchFamily="2" charset="-122"/>
              </a:rPr>
              <a:t>1500</a:t>
            </a:r>
            <a:r>
              <a:rPr lang="zh-CN" altLang="en-US" sz="2400">
                <a:ea typeface="宋体" panose="02010600030101010101" pitchFamily="2" charset="-122"/>
              </a:rPr>
              <a:t>－</a:t>
            </a:r>
            <a:r>
              <a:rPr lang="en-US" altLang="zh-CN" sz="2400">
                <a:ea typeface="宋体" panose="02010600030101010101" pitchFamily="2" charset="-122"/>
              </a:rPr>
              <a:t>200=1300</a:t>
            </a:r>
            <a:r>
              <a:rPr lang="zh-CN" altLang="en-US" sz="2400">
                <a:ea typeface="宋体" panose="02010600030101010101" pitchFamily="2" charset="-122"/>
              </a:rPr>
              <a:t>），应确认长期股权投资计税基础</a:t>
            </a:r>
            <a:r>
              <a:rPr lang="en-US" altLang="zh-CN" sz="2400">
                <a:ea typeface="宋体" panose="02010600030101010101" pitchFamily="2" charset="-122"/>
              </a:rPr>
              <a:t>1300</a:t>
            </a:r>
            <a:r>
              <a:rPr lang="zh-CN" altLang="en-US" sz="2400">
                <a:ea typeface="宋体" panose="02010600030101010101" pitchFamily="2" charset="-122"/>
              </a:rPr>
              <a:t>万元。</a:t>
            </a:r>
            <a:r>
              <a:rPr lang="en-US" altLang="zh-CN" sz="2400">
                <a:ea typeface="宋体" panose="02010600030101010101" pitchFamily="2" charset="-122"/>
              </a:rPr>
              <a:t>2014</a:t>
            </a:r>
            <a:r>
              <a:rPr lang="zh-CN" altLang="en-US" sz="2400">
                <a:ea typeface="宋体" panose="02010600030101010101" pitchFamily="2" charset="-122"/>
              </a:rPr>
              <a:t>年</a:t>
            </a:r>
            <a:r>
              <a:rPr lang="en-US" altLang="zh-CN" sz="2400">
                <a:ea typeface="宋体" panose="02010600030101010101" pitchFamily="2" charset="-122"/>
              </a:rPr>
              <a:t>12</a:t>
            </a:r>
            <a:r>
              <a:rPr lang="zh-CN" altLang="en-US" sz="2400">
                <a:ea typeface="宋体" panose="02010600030101010101" pitchFamily="2" charset="-122"/>
              </a:rPr>
              <a:t>月</a:t>
            </a:r>
            <a:r>
              <a:rPr lang="en-US" altLang="zh-CN" sz="2400">
                <a:ea typeface="宋体" panose="02010600030101010101" pitchFamily="2" charset="-122"/>
              </a:rPr>
              <a:t>31</a:t>
            </a:r>
            <a:r>
              <a:rPr lang="zh-CN" altLang="en-US" sz="2400">
                <a:ea typeface="宋体" panose="02010600030101010101" pitchFamily="2" charset="-122"/>
              </a:rPr>
              <a:t>日，增加长期股权投资的计税基础</a:t>
            </a:r>
            <a:r>
              <a:rPr lang="en-US" altLang="zh-CN" sz="2400">
                <a:ea typeface="宋体" panose="02010600030101010101" pitchFamily="2" charset="-122"/>
              </a:rPr>
              <a:t>100</a:t>
            </a:r>
            <a:r>
              <a:rPr lang="zh-CN" altLang="en-US" sz="2400">
                <a:ea typeface="宋体" panose="02010600030101010101" pitchFamily="2" charset="-122"/>
              </a:rPr>
              <a:t>万元。</a:t>
            </a:r>
            <a:r>
              <a:rPr lang="en-US" altLang="zh-CN" sz="2400">
                <a:ea typeface="宋体" panose="02010600030101010101" pitchFamily="2" charset="-122"/>
              </a:rPr>
              <a:t>2014</a:t>
            </a:r>
            <a:r>
              <a:rPr lang="zh-CN" altLang="en-US" sz="2400">
                <a:ea typeface="宋体" panose="02010600030101010101" pitchFamily="2" charset="-122"/>
              </a:rPr>
              <a:t>年</a:t>
            </a:r>
            <a:r>
              <a:rPr lang="en-US" altLang="zh-CN" sz="2400">
                <a:ea typeface="宋体" panose="02010600030101010101" pitchFamily="2" charset="-122"/>
              </a:rPr>
              <a:t>12</a:t>
            </a:r>
            <a:r>
              <a:rPr lang="zh-CN" altLang="en-US" sz="2400">
                <a:ea typeface="宋体" panose="02010600030101010101" pitchFamily="2" charset="-122"/>
              </a:rPr>
              <a:t>月</a:t>
            </a:r>
            <a:r>
              <a:rPr lang="en-US" altLang="zh-CN" sz="2400">
                <a:ea typeface="宋体" panose="02010600030101010101" pitchFamily="2" charset="-122"/>
              </a:rPr>
              <a:t>31</a:t>
            </a:r>
            <a:r>
              <a:rPr lang="zh-CN" altLang="en-US" sz="2400">
                <a:ea typeface="宋体" panose="02010600030101010101" pitchFamily="2" charset="-122"/>
              </a:rPr>
              <a:t>日确认的长期股权投资计税基础为</a:t>
            </a:r>
            <a:r>
              <a:rPr lang="en-US" altLang="zh-CN" sz="2400">
                <a:ea typeface="宋体" panose="02010600030101010101" pitchFamily="2" charset="-122"/>
              </a:rPr>
              <a:t>1400</a:t>
            </a:r>
            <a:r>
              <a:rPr lang="zh-CN" altLang="en-US" sz="2400">
                <a:ea typeface="宋体" panose="02010600030101010101" pitchFamily="2" charset="-122"/>
              </a:rPr>
              <a:t>万元。以此类推。</a:t>
            </a:r>
          </a:p>
        </p:txBody>
      </p:sp>
      <p:sp>
        <p:nvSpPr>
          <p:cNvPr id="96259" name="页脚占位符 3">
            <a:extLst>
              <a:ext uri="{FF2B5EF4-FFF2-40B4-BE49-F238E27FC236}">
                <a16:creationId xmlns:a16="http://schemas.microsoft.com/office/drawing/2014/main" id="{78000D59-BD5C-4F17-A439-033C1D7F18E3}"/>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graphicFrame>
        <p:nvGraphicFramePr>
          <p:cNvPr id="5" name="表格 4">
            <a:extLst>
              <a:ext uri="{FF2B5EF4-FFF2-40B4-BE49-F238E27FC236}">
                <a16:creationId xmlns:a16="http://schemas.microsoft.com/office/drawing/2014/main" id="{AA52C9EA-A839-4948-82C8-7B6E7D83B35C}"/>
              </a:ext>
            </a:extLst>
          </p:cNvPr>
          <p:cNvGraphicFramePr>
            <a:graphicFrameLocks noGrp="1"/>
          </p:cNvGraphicFramePr>
          <p:nvPr/>
        </p:nvGraphicFramePr>
        <p:xfrm>
          <a:off x="971550" y="3192463"/>
          <a:ext cx="7416800" cy="3162300"/>
        </p:xfrm>
        <a:graphic>
          <a:graphicData uri="http://schemas.openxmlformats.org/drawingml/2006/table">
            <a:tbl>
              <a:tblPr/>
              <a:tblGrid>
                <a:gridCol w="2179638">
                  <a:extLst>
                    <a:ext uri="{9D8B030D-6E8A-4147-A177-3AD203B41FA5}">
                      <a16:colId xmlns:a16="http://schemas.microsoft.com/office/drawing/2014/main" val="20000"/>
                    </a:ext>
                  </a:extLst>
                </a:gridCol>
                <a:gridCol w="2141537">
                  <a:extLst>
                    <a:ext uri="{9D8B030D-6E8A-4147-A177-3AD203B41FA5}">
                      <a16:colId xmlns:a16="http://schemas.microsoft.com/office/drawing/2014/main" val="20001"/>
                    </a:ext>
                  </a:extLst>
                </a:gridCol>
                <a:gridCol w="3095625">
                  <a:extLst>
                    <a:ext uri="{9D8B030D-6E8A-4147-A177-3AD203B41FA5}">
                      <a16:colId xmlns:a16="http://schemas.microsoft.com/office/drawing/2014/main" val="20002"/>
                    </a:ext>
                  </a:extLst>
                </a:gridCol>
              </a:tblGrid>
              <a:tr h="395288">
                <a:tc>
                  <a:txBody>
                    <a:bodyPr/>
                    <a:lstStyle/>
                    <a:p>
                      <a:pPr marL="0" marR="0" lvl="0" indent="0" algn="ctr" defTabSz="914400" rtl="0" eaLnBrk="1" fontAlgn="base" latinLnBrk="0" hangingPunct="1">
                        <a:lnSpc>
                          <a:spcPts val="1800"/>
                        </a:lnSpc>
                        <a:spcBef>
                          <a:spcPct val="0"/>
                        </a:spcBef>
                        <a:spcAft>
                          <a:spcPts val="375"/>
                        </a:spcAft>
                        <a:buClrTx/>
                        <a:buSzTx/>
                        <a:buFontTx/>
                        <a:buNone/>
                        <a:tabLst/>
                      </a:pPr>
                      <a:r>
                        <a:rPr kumimoji="0" lang="zh-CN" altLang="en-US" sz="1400" b="0" i="0" u="none" strike="noStrike" cap="none" normalizeH="0" baseline="0">
                          <a:ln>
                            <a:noFill/>
                          </a:ln>
                          <a:solidFill>
                            <a:srgbClr val="494949"/>
                          </a:solidFill>
                          <a:effectLst/>
                          <a:latin typeface="华文楷体" pitchFamily="2" charset="-122"/>
                          <a:ea typeface="宋体" pitchFamily="2" charset="-122"/>
                        </a:rPr>
                        <a:t>年度</a:t>
                      </a:r>
                      <a:endParaRPr kumimoji="0" lang="zh-CN" altLang="en-US" sz="1800" b="0" i="0" u="none" strike="noStrike" cap="none" normalizeH="0" baseline="0">
                        <a:ln>
                          <a:noFill/>
                        </a:ln>
                        <a:solidFill>
                          <a:srgbClr val="494949"/>
                        </a:solidFill>
                        <a:effectLst/>
                        <a:latin typeface="Arial" pitchFamily="34" charset="0"/>
                        <a:ea typeface="宋体"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800"/>
                        </a:lnSpc>
                        <a:spcBef>
                          <a:spcPct val="0"/>
                        </a:spcBef>
                        <a:spcAft>
                          <a:spcPts val="375"/>
                        </a:spcAft>
                        <a:buClrTx/>
                        <a:buSzTx/>
                        <a:buFontTx/>
                        <a:buNone/>
                        <a:tabLst/>
                      </a:pPr>
                      <a:r>
                        <a:rPr kumimoji="0" lang="zh-CN" altLang="en-US" sz="1400" b="0" i="0" u="none" strike="noStrike" cap="none" normalizeH="0" baseline="0">
                          <a:ln>
                            <a:noFill/>
                          </a:ln>
                          <a:solidFill>
                            <a:srgbClr val="494949"/>
                          </a:solidFill>
                          <a:effectLst/>
                          <a:latin typeface="华文楷体" pitchFamily="2" charset="-122"/>
                          <a:ea typeface="宋体" pitchFamily="2" charset="-122"/>
                        </a:rPr>
                        <a:t>会计确认投资成本</a:t>
                      </a:r>
                      <a:endParaRPr kumimoji="0" lang="zh-CN" altLang="en-US" sz="1800" b="0" i="0" u="none" strike="noStrike" cap="none" normalizeH="0" baseline="0">
                        <a:ln>
                          <a:noFill/>
                        </a:ln>
                        <a:solidFill>
                          <a:srgbClr val="494949"/>
                        </a:solidFill>
                        <a:effectLst/>
                        <a:latin typeface="Arial" pitchFamily="34" charset="0"/>
                        <a:ea typeface="宋体"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800"/>
                        </a:lnSpc>
                        <a:spcBef>
                          <a:spcPct val="0"/>
                        </a:spcBef>
                        <a:spcAft>
                          <a:spcPts val="375"/>
                        </a:spcAft>
                        <a:buClrTx/>
                        <a:buSzTx/>
                        <a:buFontTx/>
                        <a:buNone/>
                        <a:tabLst/>
                      </a:pPr>
                      <a:r>
                        <a:rPr kumimoji="0" lang="zh-CN" altLang="en-US" sz="1400" b="0" i="0" u="none" strike="noStrike" cap="none" normalizeH="0" baseline="0">
                          <a:ln>
                            <a:noFill/>
                          </a:ln>
                          <a:solidFill>
                            <a:srgbClr val="494949"/>
                          </a:solidFill>
                          <a:effectLst/>
                          <a:latin typeface="华文楷体" pitchFamily="2" charset="-122"/>
                          <a:ea typeface="宋体" pitchFamily="2" charset="-122"/>
                        </a:rPr>
                        <a:t>税法确认投资成本计税基础</a:t>
                      </a:r>
                      <a:endParaRPr kumimoji="0" lang="zh-CN" altLang="en-US" sz="1800" b="0" i="0" u="none" strike="noStrike" cap="none" normalizeH="0" baseline="0">
                        <a:ln>
                          <a:noFill/>
                        </a:ln>
                        <a:solidFill>
                          <a:srgbClr val="494949"/>
                        </a:solidFill>
                        <a:effectLst/>
                        <a:latin typeface="Arial" pitchFamily="34" charset="0"/>
                        <a:ea typeface="宋体"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5288">
                <a:tc>
                  <a:txBody>
                    <a:bodyPr/>
                    <a:lstStyle/>
                    <a:p>
                      <a:pPr marL="0" marR="0" lvl="0" indent="0" algn="ctr" defTabSz="914400" rtl="0" eaLnBrk="1" fontAlgn="base" latinLnBrk="0" hangingPunct="1">
                        <a:lnSpc>
                          <a:spcPts val="1800"/>
                        </a:lnSpc>
                        <a:spcBef>
                          <a:spcPct val="0"/>
                        </a:spcBef>
                        <a:spcAft>
                          <a:spcPts val="375"/>
                        </a:spcAft>
                        <a:buClrTx/>
                        <a:buSzTx/>
                        <a:buFontTx/>
                        <a:buNone/>
                        <a:tabLst/>
                      </a:pPr>
                      <a:r>
                        <a:rPr kumimoji="0" lang="en-US" altLang="zh-CN" sz="1400" b="0" i="0" u="none" strike="noStrike" cap="none" normalizeH="0" baseline="0">
                          <a:ln>
                            <a:noFill/>
                          </a:ln>
                          <a:solidFill>
                            <a:srgbClr val="494949"/>
                          </a:solidFill>
                          <a:effectLst/>
                          <a:latin typeface="华文楷体" pitchFamily="2" charset="-122"/>
                          <a:ea typeface="宋体" pitchFamily="2" charset="-122"/>
                        </a:rPr>
                        <a:t>2014</a:t>
                      </a:r>
                      <a:r>
                        <a:rPr kumimoji="0" lang="zh-CN" altLang="en-US" sz="1400" b="0" i="0" u="none" strike="noStrike" cap="none" normalizeH="0" baseline="0">
                          <a:ln>
                            <a:noFill/>
                          </a:ln>
                          <a:solidFill>
                            <a:srgbClr val="494949"/>
                          </a:solidFill>
                          <a:effectLst/>
                          <a:latin typeface="华文楷体" pitchFamily="2" charset="-122"/>
                          <a:ea typeface="宋体" pitchFamily="2" charset="-122"/>
                        </a:rPr>
                        <a:t>年</a:t>
                      </a:r>
                      <a:r>
                        <a:rPr kumimoji="0" lang="en-US" altLang="zh-CN" sz="1400" b="0" i="0" u="none" strike="noStrike" cap="none" normalizeH="0" baseline="0">
                          <a:ln>
                            <a:noFill/>
                          </a:ln>
                          <a:solidFill>
                            <a:srgbClr val="494949"/>
                          </a:solidFill>
                          <a:effectLst/>
                          <a:latin typeface="华文楷体" pitchFamily="2" charset="-122"/>
                          <a:ea typeface="宋体" pitchFamily="2" charset="-122"/>
                        </a:rPr>
                        <a:t>1</a:t>
                      </a:r>
                      <a:r>
                        <a:rPr kumimoji="0" lang="zh-CN" altLang="en-US" sz="1400" b="0" i="0" u="none" strike="noStrike" cap="none" normalizeH="0" baseline="0">
                          <a:ln>
                            <a:noFill/>
                          </a:ln>
                          <a:solidFill>
                            <a:srgbClr val="494949"/>
                          </a:solidFill>
                          <a:effectLst/>
                          <a:latin typeface="华文楷体" pitchFamily="2" charset="-122"/>
                          <a:ea typeface="宋体" pitchFamily="2" charset="-122"/>
                        </a:rPr>
                        <a:t>月</a:t>
                      </a:r>
                      <a:endParaRPr kumimoji="0" lang="zh-CN" altLang="en-US" sz="1800" b="0" i="0" u="none" strike="noStrike" cap="none" normalizeH="0" baseline="0">
                        <a:ln>
                          <a:noFill/>
                        </a:ln>
                        <a:solidFill>
                          <a:srgbClr val="494949"/>
                        </a:solidFill>
                        <a:effectLst/>
                        <a:latin typeface="Arial" pitchFamily="34" charset="0"/>
                        <a:ea typeface="宋体"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800"/>
                        </a:lnSpc>
                        <a:spcBef>
                          <a:spcPct val="0"/>
                        </a:spcBef>
                        <a:spcAft>
                          <a:spcPts val="375"/>
                        </a:spcAft>
                        <a:buClrTx/>
                        <a:buSzTx/>
                        <a:buFontTx/>
                        <a:buNone/>
                        <a:tabLst/>
                      </a:pPr>
                      <a:r>
                        <a:rPr kumimoji="0" lang="en-US" altLang="zh-CN" sz="1400" b="0" i="0" u="none" strike="noStrike" cap="none" normalizeH="0" baseline="0">
                          <a:ln>
                            <a:noFill/>
                          </a:ln>
                          <a:solidFill>
                            <a:srgbClr val="494949"/>
                          </a:solidFill>
                          <a:effectLst/>
                          <a:latin typeface="华文楷体" pitchFamily="2" charset="-122"/>
                          <a:ea typeface="宋体" pitchFamily="2" charset="-122"/>
                        </a:rPr>
                        <a:t>1800</a:t>
                      </a:r>
                      <a:endParaRPr kumimoji="0" lang="zh-CN" altLang="en-US" sz="1800" b="0" i="0" u="none" strike="noStrike" cap="none" normalizeH="0" baseline="0">
                        <a:ln>
                          <a:noFill/>
                        </a:ln>
                        <a:solidFill>
                          <a:srgbClr val="494949"/>
                        </a:solidFill>
                        <a:effectLst/>
                        <a:latin typeface="Arial" pitchFamily="34" charset="0"/>
                        <a:ea typeface="宋体"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800"/>
                        </a:lnSpc>
                        <a:spcBef>
                          <a:spcPct val="0"/>
                        </a:spcBef>
                        <a:spcAft>
                          <a:spcPts val="375"/>
                        </a:spcAft>
                        <a:buClrTx/>
                        <a:buSzTx/>
                        <a:buFontTx/>
                        <a:buNone/>
                        <a:tabLst/>
                      </a:pPr>
                      <a:r>
                        <a:rPr kumimoji="0" lang="en-US" altLang="zh-CN" sz="1400" b="0" i="0" u="none" strike="noStrike" cap="none" normalizeH="0" baseline="0">
                          <a:ln>
                            <a:noFill/>
                          </a:ln>
                          <a:solidFill>
                            <a:srgbClr val="494949"/>
                          </a:solidFill>
                          <a:effectLst/>
                          <a:latin typeface="华文楷体" pitchFamily="2" charset="-122"/>
                          <a:ea typeface="宋体" pitchFamily="2" charset="-122"/>
                        </a:rPr>
                        <a:t>1300</a:t>
                      </a:r>
                      <a:endParaRPr kumimoji="0" lang="zh-CN" altLang="en-US" sz="1800" b="0" i="0" u="none" strike="noStrike" cap="none" normalizeH="0" baseline="0">
                        <a:ln>
                          <a:noFill/>
                        </a:ln>
                        <a:solidFill>
                          <a:srgbClr val="494949"/>
                        </a:solidFill>
                        <a:effectLst/>
                        <a:latin typeface="Arial" pitchFamily="34" charset="0"/>
                        <a:ea typeface="宋体"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5288">
                <a:tc>
                  <a:txBody>
                    <a:bodyPr/>
                    <a:lstStyle/>
                    <a:p>
                      <a:pPr marL="0" marR="0" lvl="0" indent="0" algn="ctr" defTabSz="914400" rtl="0" eaLnBrk="1" fontAlgn="base" latinLnBrk="0" hangingPunct="1">
                        <a:lnSpc>
                          <a:spcPts val="1800"/>
                        </a:lnSpc>
                        <a:spcBef>
                          <a:spcPct val="0"/>
                        </a:spcBef>
                        <a:spcAft>
                          <a:spcPts val="375"/>
                        </a:spcAft>
                        <a:buClrTx/>
                        <a:buSzTx/>
                        <a:buFontTx/>
                        <a:buNone/>
                        <a:tabLst/>
                      </a:pPr>
                      <a:r>
                        <a:rPr kumimoji="0" lang="en-US" altLang="zh-CN" sz="1400" b="0" i="0" u="none" strike="noStrike" cap="none" normalizeH="0" baseline="0">
                          <a:ln>
                            <a:noFill/>
                          </a:ln>
                          <a:solidFill>
                            <a:srgbClr val="494949"/>
                          </a:solidFill>
                          <a:effectLst/>
                          <a:latin typeface="华文楷体" pitchFamily="2" charset="-122"/>
                          <a:ea typeface="宋体" pitchFamily="2" charset="-122"/>
                        </a:rPr>
                        <a:t>2014</a:t>
                      </a:r>
                      <a:r>
                        <a:rPr kumimoji="0" lang="zh-CN" altLang="en-US" sz="1400" b="0" i="0" u="none" strike="noStrike" cap="none" normalizeH="0" baseline="0">
                          <a:ln>
                            <a:noFill/>
                          </a:ln>
                          <a:solidFill>
                            <a:srgbClr val="494949"/>
                          </a:solidFill>
                          <a:effectLst/>
                          <a:latin typeface="华文楷体" pitchFamily="2" charset="-122"/>
                          <a:ea typeface="宋体" pitchFamily="2" charset="-122"/>
                        </a:rPr>
                        <a:t>年</a:t>
                      </a:r>
                      <a:r>
                        <a:rPr kumimoji="0" lang="en-US" altLang="zh-CN" sz="1400" b="0" i="0" u="none" strike="noStrike" cap="none" normalizeH="0" baseline="0">
                          <a:ln>
                            <a:noFill/>
                          </a:ln>
                          <a:solidFill>
                            <a:srgbClr val="494949"/>
                          </a:solidFill>
                          <a:effectLst/>
                          <a:latin typeface="华文楷体" pitchFamily="2" charset="-122"/>
                          <a:ea typeface="宋体" pitchFamily="2" charset="-122"/>
                        </a:rPr>
                        <a:t>12</a:t>
                      </a:r>
                      <a:r>
                        <a:rPr kumimoji="0" lang="zh-CN" altLang="en-US" sz="1400" b="0" i="0" u="none" strike="noStrike" cap="none" normalizeH="0" baseline="0">
                          <a:ln>
                            <a:noFill/>
                          </a:ln>
                          <a:solidFill>
                            <a:srgbClr val="494949"/>
                          </a:solidFill>
                          <a:effectLst/>
                          <a:latin typeface="华文楷体" pitchFamily="2" charset="-122"/>
                          <a:ea typeface="宋体" pitchFamily="2" charset="-122"/>
                        </a:rPr>
                        <a:t>月</a:t>
                      </a:r>
                      <a:r>
                        <a:rPr kumimoji="0" lang="en-US" altLang="zh-CN" sz="1400" b="0" i="0" u="none" strike="noStrike" cap="none" normalizeH="0" baseline="0">
                          <a:ln>
                            <a:noFill/>
                          </a:ln>
                          <a:solidFill>
                            <a:srgbClr val="494949"/>
                          </a:solidFill>
                          <a:effectLst/>
                          <a:latin typeface="华文楷体" pitchFamily="2" charset="-122"/>
                          <a:ea typeface="宋体" pitchFamily="2" charset="-122"/>
                        </a:rPr>
                        <a:t>31</a:t>
                      </a:r>
                      <a:r>
                        <a:rPr kumimoji="0" lang="zh-CN" altLang="en-US" sz="1400" b="0" i="0" u="none" strike="noStrike" cap="none" normalizeH="0" baseline="0">
                          <a:ln>
                            <a:noFill/>
                          </a:ln>
                          <a:solidFill>
                            <a:srgbClr val="494949"/>
                          </a:solidFill>
                          <a:effectLst/>
                          <a:latin typeface="华文楷体" pitchFamily="2" charset="-122"/>
                          <a:ea typeface="宋体" pitchFamily="2" charset="-122"/>
                        </a:rPr>
                        <a:t>日</a:t>
                      </a:r>
                      <a:endParaRPr kumimoji="0" lang="zh-CN" altLang="en-US" sz="1800" b="0" i="0" u="none" strike="noStrike" cap="none" normalizeH="0" baseline="0">
                        <a:ln>
                          <a:noFill/>
                        </a:ln>
                        <a:solidFill>
                          <a:srgbClr val="494949"/>
                        </a:solidFill>
                        <a:effectLst/>
                        <a:latin typeface="Arial" pitchFamily="34" charset="0"/>
                        <a:ea typeface="宋体"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800"/>
                        </a:lnSpc>
                        <a:spcBef>
                          <a:spcPct val="0"/>
                        </a:spcBef>
                        <a:spcAft>
                          <a:spcPts val="375"/>
                        </a:spcAft>
                        <a:buClrTx/>
                        <a:buSzTx/>
                        <a:buFontTx/>
                        <a:buNone/>
                        <a:tabLst/>
                      </a:pPr>
                      <a:r>
                        <a:rPr kumimoji="0" lang="en-US" altLang="zh-CN" sz="1400" b="0" i="0" u="none" strike="noStrike" cap="none" normalizeH="0" baseline="0">
                          <a:ln>
                            <a:noFill/>
                          </a:ln>
                          <a:solidFill>
                            <a:srgbClr val="494949"/>
                          </a:solidFill>
                          <a:effectLst/>
                          <a:latin typeface="华文楷体" pitchFamily="2" charset="-122"/>
                          <a:ea typeface="宋体" pitchFamily="2" charset="-122"/>
                        </a:rPr>
                        <a:t>1800</a:t>
                      </a:r>
                      <a:endParaRPr kumimoji="0" lang="zh-CN" altLang="en-US" sz="1800" b="0" i="0" u="none" strike="noStrike" cap="none" normalizeH="0" baseline="0">
                        <a:ln>
                          <a:noFill/>
                        </a:ln>
                        <a:solidFill>
                          <a:srgbClr val="494949"/>
                        </a:solidFill>
                        <a:effectLst/>
                        <a:latin typeface="Arial" pitchFamily="34" charset="0"/>
                        <a:ea typeface="宋体"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800"/>
                        </a:lnSpc>
                        <a:spcBef>
                          <a:spcPct val="0"/>
                        </a:spcBef>
                        <a:spcAft>
                          <a:spcPts val="375"/>
                        </a:spcAft>
                        <a:buClrTx/>
                        <a:buSzTx/>
                        <a:buFontTx/>
                        <a:buNone/>
                        <a:tabLst/>
                      </a:pPr>
                      <a:r>
                        <a:rPr kumimoji="0" lang="en-US" altLang="zh-CN" sz="1400" b="0" i="0" u="none" strike="noStrike" cap="none" normalizeH="0" baseline="0">
                          <a:ln>
                            <a:noFill/>
                          </a:ln>
                          <a:solidFill>
                            <a:srgbClr val="494949"/>
                          </a:solidFill>
                          <a:effectLst/>
                          <a:latin typeface="华文楷体" pitchFamily="2" charset="-122"/>
                          <a:ea typeface="宋体" pitchFamily="2" charset="-122"/>
                        </a:rPr>
                        <a:t>1400</a:t>
                      </a:r>
                      <a:endParaRPr kumimoji="0" lang="zh-CN" altLang="en-US" sz="1800" b="0" i="0" u="none" strike="noStrike" cap="none" normalizeH="0" baseline="0">
                        <a:ln>
                          <a:noFill/>
                        </a:ln>
                        <a:solidFill>
                          <a:srgbClr val="494949"/>
                        </a:solidFill>
                        <a:effectLst/>
                        <a:latin typeface="Arial" pitchFamily="34" charset="0"/>
                        <a:ea typeface="宋体"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5288">
                <a:tc>
                  <a:txBody>
                    <a:bodyPr/>
                    <a:lstStyle/>
                    <a:p>
                      <a:pPr marL="0" marR="0" lvl="0" indent="0" algn="ctr" defTabSz="914400" rtl="0" eaLnBrk="1" fontAlgn="base" latinLnBrk="0" hangingPunct="1">
                        <a:lnSpc>
                          <a:spcPts val="1800"/>
                        </a:lnSpc>
                        <a:spcBef>
                          <a:spcPct val="0"/>
                        </a:spcBef>
                        <a:spcAft>
                          <a:spcPts val="375"/>
                        </a:spcAft>
                        <a:buClrTx/>
                        <a:buSzTx/>
                        <a:buFontTx/>
                        <a:buNone/>
                        <a:tabLst/>
                      </a:pPr>
                      <a:r>
                        <a:rPr kumimoji="0" lang="en-US" altLang="zh-CN" sz="1400" b="0" i="0" u="none" strike="noStrike" cap="none" normalizeH="0" baseline="0">
                          <a:ln>
                            <a:noFill/>
                          </a:ln>
                          <a:solidFill>
                            <a:srgbClr val="494949"/>
                          </a:solidFill>
                          <a:effectLst/>
                          <a:latin typeface="华文楷体" pitchFamily="2" charset="-122"/>
                          <a:ea typeface="宋体" pitchFamily="2" charset="-122"/>
                        </a:rPr>
                        <a:t>2015</a:t>
                      </a:r>
                      <a:r>
                        <a:rPr kumimoji="0" lang="zh-CN" altLang="en-US" sz="1400" b="0" i="0" u="none" strike="noStrike" cap="none" normalizeH="0" baseline="0">
                          <a:ln>
                            <a:noFill/>
                          </a:ln>
                          <a:solidFill>
                            <a:srgbClr val="494949"/>
                          </a:solidFill>
                          <a:effectLst/>
                          <a:latin typeface="华文楷体" pitchFamily="2" charset="-122"/>
                          <a:ea typeface="宋体" pitchFamily="2" charset="-122"/>
                        </a:rPr>
                        <a:t>年</a:t>
                      </a:r>
                      <a:r>
                        <a:rPr kumimoji="0" lang="en-US" altLang="zh-CN" sz="1400" b="0" i="0" u="none" strike="noStrike" cap="none" normalizeH="0" baseline="0">
                          <a:ln>
                            <a:noFill/>
                          </a:ln>
                          <a:solidFill>
                            <a:srgbClr val="494949"/>
                          </a:solidFill>
                          <a:effectLst/>
                          <a:latin typeface="华文楷体" pitchFamily="2" charset="-122"/>
                          <a:ea typeface="宋体" pitchFamily="2" charset="-122"/>
                        </a:rPr>
                        <a:t>12</a:t>
                      </a:r>
                      <a:r>
                        <a:rPr kumimoji="0" lang="zh-CN" altLang="en-US" sz="1400" b="0" i="0" u="none" strike="noStrike" cap="none" normalizeH="0" baseline="0">
                          <a:ln>
                            <a:noFill/>
                          </a:ln>
                          <a:solidFill>
                            <a:srgbClr val="494949"/>
                          </a:solidFill>
                          <a:effectLst/>
                          <a:latin typeface="华文楷体" pitchFamily="2" charset="-122"/>
                          <a:ea typeface="宋体" pitchFamily="2" charset="-122"/>
                        </a:rPr>
                        <a:t>月</a:t>
                      </a:r>
                      <a:r>
                        <a:rPr kumimoji="0" lang="en-US" altLang="zh-CN" sz="1400" b="0" i="0" u="none" strike="noStrike" cap="none" normalizeH="0" baseline="0">
                          <a:ln>
                            <a:noFill/>
                          </a:ln>
                          <a:solidFill>
                            <a:srgbClr val="494949"/>
                          </a:solidFill>
                          <a:effectLst/>
                          <a:latin typeface="华文楷体" pitchFamily="2" charset="-122"/>
                          <a:ea typeface="宋体" pitchFamily="2" charset="-122"/>
                        </a:rPr>
                        <a:t>31</a:t>
                      </a:r>
                      <a:r>
                        <a:rPr kumimoji="0" lang="zh-CN" altLang="en-US" sz="1400" b="0" i="0" u="none" strike="noStrike" cap="none" normalizeH="0" baseline="0">
                          <a:ln>
                            <a:noFill/>
                          </a:ln>
                          <a:solidFill>
                            <a:srgbClr val="494949"/>
                          </a:solidFill>
                          <a:effectLst/>
                          <a:latin typeface="华文楷体" pitchFamily="2" charset="-122"/>
                          <a:ea typeface="宋体" pitchFamily="2" charset="-122"/>
                        </a:rPr>
                        <a:t>日</a:t>
                      </a:r>
                      <a:endParaRPr kumimoji="0" lang="zh-CN" altLang="en-US" sz="1800" b="0" i="0" u="none" strike="noStrike" cap="none" normalizeH="0" baseline="0">
                        <a:ln>
                          <a:noFill/>
                        </a:ln>
                        <a:solidFill>
                          <a:srgbClr val="494949"/>
                        </a:solidFill>
                        <a:effectLst/>
                        <a:latin typeface="Arial" pitchFamily="34" charset="0"/>
                        <a:ea typeface="宋体"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800"/>
                        </a:lnSpc>
                        <a:spcBef>
                          <a:spcPct val="0"/>
                        </a:spcBef>
                        <a:spcAft>
                          <a:spcPts val="375"/>
                        </a:spcAft>
                        <a:buClrTx/>
                        <a:buSzTx/>
                        <a:buFontTx/>
                        <a:buNone/>
                        <a:tabLst/>
                      </a:pPr>
                      <a:r>
                        <a:rPr kumimoji="0" lang="en-US" altLang="zh-CN" sz="1400" b="0" i="0" u="none" strike="noStrike" cap="none" normalizeH="0" baseline="0">
                          <a:ln>
                            <a:noFill/>
                          </a:ln>
                          <a:solidFill>
                            <a:srgbClr val="494949"/>
                          </a:solidFill>
                          <a:effectLst/>
                          <a:latin typeface="华文楷体" pitchFamily="2" charset="-122"/>
                          <a:ea typeface="宋体" pitchFamily="2" charset="-122"/>
                        </a:rPr>
                        <a:t>1800</a:t>
                      </a:r>
                      <a:endParaRPr kumimoji="0" lang="zh-CN" altLang="en-US" sz="1800" b="0" i="0" u="none" strike="noStrike" cap="none" normalizeH="0" baseline="0">
                        <a:ln>
                          <a:noFill/>
                        </a:ln>
                        <a:solidFill>
                          <a:srgbClr val="494949"/>
                        </a:solidFill>
                        <a:effectLst/>
                        <a:latin typeface="Arial" pitchFamily="34" charset="0"/>
                        <a:ea typeface="宋体"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800"/>
                        </a:lnSpc>
                        <a:spcBef>
                          <a:spcPct val="0"/>
                        </a:spcBef>
                        <a:spcAft>
                          <a:spcPts val="375"/>
                        </a:spcAft>
                        <a:buClrTx/>
                        <a:buSzTx/>
                        <a:buFontTx/>
                        <a:buNone/>
                        <a:tabLst/>
                      </a:pPr>
                      <a:r>
                        <a:rPr kumimoji="0" lang="en-US" altLang="zh-CN" sz="1400" b="0" i="0" u="none" strike="noStrike" cap="none" normalizeH="0" baseline="0">
                          <a:ln>
                            <a:noFill/>
                          </a:ln>
                          <a:solidFill>
                            <a:srgbClr val="494949"/>
                          </a:solidFill>
                          <a:effectLst/>
                          <a:latin typeface="华文楷体" pitchFamily="2" charset="-122"/>
                          <a:ea typeface="宋体" pitchFamily="2" charset="-122"/>
                        </a:rPr>
                        <a:t>1500</a:t>
                      </a:r>
                      <a:endParaRPr kumimoji="0" lang="zh-CN" altLang="en-US" sz="1800" b="0" i="0" u="none" strike="noStrike" cap="none" normalizeH="0" baseline="0">
                        <a:ln>
                          <a:noFill/>
                        </a:ln>
                        <a:solidFill>
                          <a:srgbClr val="494949"/>
                        </a:solidFill>
                        <a:effectLst/>
                        <a:latin typeface="Arial" pitchFamily="34" charset="0"/>
                        <a:ea typeface="宋体"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5288">
                <a:tc>
                  <a:txBody>
                    <a:bodyPr/>
                    <a:lstStyle/>
                    <a:p>
                      <a:pPr marL="0" marR="0" lvl="0" indent="0" algn="ctr" defTabSz="914400" rtl="0" eaLnBrk="1" fontAlgn="base" latinLnBrk="0" hangingPunct="1">
                        <a:lnSpc>
                          <a:spcPts val="1800"/>
                        </a:lnSpc>
                        <a:spcBef>
                          <a:spcPct val="0"/>
                        </a:spcBef>
                        <a:spcAft>
                          <a:spcPts val="375"/>
                        </a:spcAft>
                        <a:buClrTx/>
                        <a:buSzTx/>
                        <a:buFontTx/>
                        <a:buNone/>
                        <a:tabLst/>
                      </a:pPr>
                      <a:r>
                        <a:rPr kumimoji="0" lang="en-US" altLang="zh-CN" sz="1400" b="0" i="0" u="none" strike="noStrike" cap="none" normalizeH="0" baseline="0">
                          <a:ln>
                            <a:noFill/>
                          </a:ln>
                          <a:solidFill>
                            <a:srgbClr val="494949"/>
                          </a:solidFill>
                          <a:effectLst/>
                          <a:latin typeface="华文楷体" pitchFamily="2" charset="-122"/>
                          <a:ea typeface="宋体" pitchFamily="2" charset="-122"/>
                        </a:rPr>
                        <a:t>2016</a:t>
                      </a:r>
                      <a:r>
                        <a:rPr kumimoji="0" lang="zh-CN" altLang="en-US" sz="1400" b="0" i="0" u="none" strike="noStrike" cap="none" normalizeH="0" baseline="0">
                          <a:ln>
                            <a:noFill/>
                          </a:ln>
                          <a:solidFill>
                            <a:srgbClr val="494949"/>
                          </a:solidFill>
                          <a:effectLst/>
                          <a:latin typeface="华文楷体" pitchFamily="2" charset="-122"/>
                          <a:ea typeface="宋体" pitchFamily="2" charset="-122"/>
                        </a:rPr>
                        <a:t>年</a:t>
                      </a:r>
                      <a:r>
                        <a:rPr kumimoji="0" lang="en-US" altLang="zh-CN" sz="1400" b="0" i="0" u="none" strike="noStrike" cap="none" normalizeH="0" baseline="0">
                          <a:ln>
                            <a:noFill/>
                          </a:ln>
                          <a:solidFill>
                            <a:srgbClr val="494949"/>
                          </a:solidFill>
                          <a:effectLst/>
                          <a:latin typeface="华文楷体" pitchFamily="2" charset="-122"/>
                          <a:ea typeface="宋体" pitchFamily="2" charset="-122"/>
                        </a:rPr>
                        <a:t>12</a:t>
                      </a:r>
                      <a:r>
                        <a:rPr kumimoji="0" lang="zh-CN" altLang="en-US" sz="1400" b="0" i="0" u="none" strike="noStrike" cap="none" normalizeH="0" baseline="0">
                          <a:ln>
                            <a:noFill/>
                          </a:ln>
                          <a:solidFill>
                            <a:srgbClr val="494949"/>
                          </a:solidFill>
                          <a:effectLst/>
                          <a:latin typeface="华文楷体" pitchFamily="2" charset="-122"/>
                          <a:ea typeface="宋体" pitchFamily="2" charset="-122"/>
                        </a:rPr>
                        <a:t>月</a:t>
                      </a:r>
                      <a:r>
                        <a:rPr kumimoji="0" lang="en-US" altLang="zh-CN" sz="1400" b="0" i="0" u="none" strike="noStrike" cap="none" normalizeH="0" baseline="0">
                          <a:ln>
                            <a:noFill/>
                          </a:ln>
                          <a:solidFill>
                            <a:srgbClr val="494949"/>
                          </a:solidFill>
                          <a:effectLst/>
                          <a:latin typeface="华文楷体" pitchFamily="2" charset="-122"/>
                          <a:ea typeface="宋体" pitchFamily="2" charset="-122"/>
                        </a:rPr>
                        <a:t>31</a:t>
                      </a:r>
                      <a:r>
                        <a:rPr kumimoji="0" lang="zh-CN" altLang="en-US" sz="1400" b="0" i="0" u="none" strike="noStrike" cap="none" normalizeH="0" baseline="0">
                          <a:ln>
                            <a:noFill/>
                          </a:ln>
                          <a:solidFill>
                            <a:srgbClr val="494949"/>
                          </a:solidFill>
                          <a:effectLst/>
                          <a:latin typeface="华文楷体" pitchFamily="2" charset="-122"/>
                          <a:ea typeface="宋体" pitchFamily="2" charset="-122"/>
                        </a:rPr>
                        <a:t>日</a:t>
                      </a:r>
                      <a:endParaRPr kumimoji="0" lang="zh-CN" altLang="en-US" sz="1800" b="0" i="0" u="none" strike="noStrike" cap="none" normalizeH="0" baseline="0">
                        <a:ln>
                          <a:noFill/>
                        </a:ln>
                        <a:solidFill>
                          <a:srgbClr val="494949"/>
                        </a:solidFill>
                        <a:effectLst/>
                        <a:latin typeface="Arial" pitchFamily="34" charset="0"/>
                        <a:ea typeface="宋体"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800"/>
                        </a:lnSpc>
                        <a:spcBef>
                          <a:spcPct val="0"/>
                        </a:spcBef>
                        <a:spcAft>
                          <a:spcPts val="375"/>
                        </a:spcAft>
                        <a:buClrTx/>
                        <a:buSzTx/>
                        <a:buFontTx/>
                        <a:buNone/>
                        <a:tabLst/>
                      </a:pPr>
                      <a:r>
                        <a:rPr kumimoji="0" lang="en-US" altLang="zh-CN" sz="1400" b="0" i="0" u="none" strike="noStrike" cap="none" normalizeH="0" baseline="0">
                          <a:ln>
                            <a:noFill/>
                          </a:ln>
                          <a:solidFill>
                            <a:srgbClr val="494949"/>
                          </a:solidFill>
                          <a:effectLst/>
                          <a:latin typeface="华文楷体" pitchFamily="2" charset="-122"/>
                          <a:ea typeface="宋体" pitchFamily="2" charset="-122"/>
                        </a:rPr>
                        <a:t>1800</a:t>
                      </a:r>
                      <a:endParaRPr kumimoji="0" lang="zh-CN" altLang="en-US" sz="1800" b="0" i="0" u="none" strike="noStrike" cap="none" normalizeH="0" baseline="0">
                        <a:ln>
                          <a:noFill/>
                        </a:ln>
                        <a:solidFill>
                          <a:srgbClr val="494949"/>
                        </a:solidFill>
                        <a:effectLst/>
                        <a:latin typeface="Arial" pitchFamily="34" charset="0"/>
                        <a:ea typeface="宋体"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800"/>
                        </a:lnSpc>
                        <a:spcBef>
                          <a:spcPct val="0"/>
                        </a:spcBef>
                        <a:spcAft>
                          <a:spcPts val="375"/>
                        </a:spcAft>
                        <a:buClrTx/>
                        <a:buSzTx/>
                        <a:buFontTx/>
                        <a:buNone/>
                        <a:tabLst/>
                      </a:pPr>
                      <a:r>
                        <a:rPr kumimoji="0" lang="en-US" altLang="zh-CN" sz="1400" b="0" i="0" u="none" strike="noStrike" cap="none" normalizeH="0" baseline="0">
                          <a:ln>
                            <a:noFill/>
                          </a:ln>
                          <a:solidFill>
                            <a:srgbClr val="494949"/>
                          </a:solidFill>
                          <a:effectLst/>
                          <a:latin typeface="华文楷体" pitchFamily="2" charset="-122"/>
                          <a:ea typeface="宋体" pitchFamily="2" charset="-122"/>
                        </a:rPr>
                        <a:t>1600</a:t>
                      </a:r>
                      <a:endParaRPr kumimoji="0" lang="zh-CN" altLang="en-US" sz="1800" b="0" i="0" u="none" strike="noStrike" cap="none" normalizeH="0" baseline="0">
                        <a:ln>
                          <a:noFill/>
                        </a:ln>
                        <a:solidFill>
                          <a:srgbClr val="494949"/>
                        </a:solidFill>
                        <a:effectLst/>
                        <a:latin typeface="Arial" pitchFamily="34" charset="0"/>
                        <a:ea typeface="宋体"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5288">
                <a:tc>
                  <a:txBody>
                    <a:bodyPr/>
                    <a:lstStyle/>
                    <a:p>
                      <a:pPr marL="0" marR="0" lvl="0" indent="0" algn="ctr" defTabSz="914400" rtl="0" eaLnBrk="1" fontAlgn="base" latinLnBrk="0" hangingPunct="1">
                        <a:lnSpc>
                          <a:spcPts val="1800"/>
                        </a:lnSpc>
                        <a:spcBef>
                          <a:spcPct val="0"/>
                        </a:spcBef>
                        <a:spcAft>
                          <a:spcPts val="375"/>
                        </a:spcAft>
                        <a:buClrTx/>
                        <a:buSzTx/>
                        <a:buFontTx/>
                        <a:buNone/>
                        <a:tabLst/>
                      </a:pPr>
                      <a:r>
                        <a:rPr kumimoji="0" lang="en-US" altLang="zh-CN" sz="1400" b="0" i="0" u="none" strike="noStrike" cap="none" normalizeH="0" baseline="0">
                          <a:ln>
                            <a:noFill/>
                          </a:ln>
                          <a:solidFill>
                            <a:srgbClr val="494949"/>
                          </a:solidFill>
                          <a:effectLst/>
                          <a:latin typeface="华文楷体" pitchFamily="2" charset="-122"/>
                          <a:ea typeface="宋体" pitchFamily="2" charset="-122"/>
                        </a:rPr>
                        <a:t>2017</a:t>
                      </a:r>
                      <a:r>
                        <a:rPr kumimoji="0" lang="zh-CN" altLang="en-US" sz="1400" b="0" i="0" u="none" strike="noStrike" cap="none" normalizeH="0" baseline="0">
                          <a:ln>
                            <a:noFill/>
                          </a:ln>
                          <a:solidFill>
                            <a:srgbClr val="494949"/>
                          </a:solidFill>
                          <a:effectLst/>
                          <a:latin typeface="华文楷体" pitchFamily="2" charset="-122"/>
                          <a:ea typeface="宋体" pitchFamily="2" charset="-122"/>
                        </a:rPr>
                        <a:t>年</a:t>
                      </a:r>
                      <a:r>
                        <a:rPr kumimoji="0" lang="en-US" altLang="zh-CN" sz="1400" b="0" i="0" u="none" strike="noStrike" cap="none" normalizeH="0" baseline="0">
                          <a:ln>
                            <a:noFill/>
                          </a:ln>
                          <a:solidFill>
                            <a:srgbClr val="494949"/>
                          </a:solidFill>
                          <a:effectLst/>
                          <a:latin typeface="华文楷体" pitchFamily="2" charset="-122"/>
                          <a:ea typeface="宋体" pitchFamily="2" charset="-122"/>
                        </a:rPr>
                        <a:t>12</a:t>
                      </a:r>
                      <a:r>
                        <a:rPr kumimoji="0" lang="zh-CN" altLang="en-US" sz="1400" b="0" i="0" u="none" strike="noStrike" cap="none" normalizeH="0" baseline="0">
                          <a:ln>
                            <a:noFill/>
                          </a:ln>
                          <a:solidFill>
                            <a:srgbClr val="494949"/>
                          </a:solidFill>
                          <a:effectLst/>
                          <a:latin typeface="华文楷体" pitchFamily="2" charset="-122"/>
                          <a:ea typeface="宋体" pitchFamily="2" charset="-122"/>
                        </a:rPr>
                        <a:t>月</a:t>
                      </a:r>
                      <a:r>
                        <a:rPr kumimoji="0" lang="en-US" altLang="zh-CN" sz="1400" b="0" i="0" u="none" strike="noStrike" cap="none" normalizeH="0" baseline="0">
                          <a:ln>
                            <a:noFill/>
                          </a:ln>
                          <a:solidFill>
                            <a:srgbClr val="494949"/>
                          </a:solidFill>
                          <a:effectLst/>
                          <a:latin typeface="华文楷体" pitchFamily="2" charset="-122"/>
                          <a:ea typeface="宋体" pitchFamily="2" charset="-122"/>
                        </a:rPr>
                        <a:t>31</a:t>
                      </a:r>
                      <a:r>
                        <a:rPr kumimoji="0" lang="zh-CN" altLang="en-US" sz="1400" b="0" i="0" u="none" strike="noStrike" cap="none" normalizeH="0" baseline="0">
                          <a:ln>
                            <a:noFill/>
                          </a:ln>
                          <a:solidFill>
                            <a:srgbClr val="494949"/>
                          </a:solidFill>
                          <a:effectLst/>
                          <a:latin typeface="华文楷体" pitchFamily="2" charset="-122"/>
                          <a:ea typeface="宋体" pitchFamily="2" charset="-122"/>
                        </a:rPr>
                        <a:t>日</a:t>
                      </a:r>
                      <a:endParaRPr kumimoji="0" lang="zh-CN" altLang="en-US" sz="1800" b="0" i="0" u="none" strike="noStrike" cap="none" normalizeH="0" baseline="0">
                        <a:ln>
                          <a:noFill/>
                        </a:ln>
                        <a:solidFill>
                          <a:srgbClr val="494949"/>
                        </a:solidFill>
                        <a:effectLst/>
                        <a:latin typeface="Arial" pitchFamily="34" charset="0"/>
                        <a:ea typeface="宋体"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800"/>
                        </a:lnSpc>
                        <a:spcBef>
                          <a:spcPct val="0"/>
                        </a:spcBef>
                        <a:spcAft>
                          <a:spcPts val="375"/>
                        </a:spcAft>
                        <a:buClrTx/>
                        <a:buSzTx/>
                        <a:buFontTx/>
                        <a:buNone/>
                        <a:tabLst/>
                      </a:pPr>
                      <a:r>
                        <a:rPr kumimoji="0" lang="en-US" altLang="zh-CN" sz="1400" b="0" i="0" u="none" strike="noStrike" cap="none" normalizeH="0" baseline="0">
                          <a:ln>
                            <a:noFill/>
                          </a:ln>
                          <a:solidFill>
                            <a:srgbClr val="494949"/>
                          </a:solidFill>
                          <a:effectLst/>
                          <a:latin typeface="华文楷体" pitchFamily="2" charset="-122"/>
                          <a:ea typeface="宋体" pitchFamily="2" charset="-122"/>
                        </a:rPr>
                        <a:t>1800</a:t>
                      </a:r>
                      <a:endParaRPr kumimoji="0" lang="zh-CN" altLang="en-US" sz="1800" b="0" i="0" u="none" strike="noStrike" cap="none" normalizeH="0" baseline="0">
                        <a:ln>
                          <a:noFill/>
                        </a:ln>
                        <a:solidFill>
                          <a:srgbClr val="494949"/>
                        </a:solidFill>
                        <a:effectLst/>
                        <a:latin typeface="Arial" pitchFamily="34" charset="0"/>
                        <a:ea typeface="宋体"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800"/>
                        </a:lnSpc>
                        <a:spcBef>
                          <a:spcPct val="0"/>
                        </a:spcBef>
                        <a:spcAft>
                          <a:spcPts val="375"/>
                        </a:spcAft>
                        <a:buClrTx/>
                        <a:buSzTx/>
                        <a:buFontTx/>
                        <a:buNone/>
                        <a:tabLst/>
                      </a:pPr>
                      <a:r>
                        <a:rPr kumimoji="0" lang="en-US" altLang="zh-CN" sz="1400" b="0" i="0" u="none" strike="noStrike" cap="none" normalizeH="0" baseline="0">
                          <a:ln>
                            <a:noFill/>
                          </a:ln>
                          <a:solidFill>
                            <a:srgbClr val="494949"/>
                          </a:solidFill>
                          <a:effectLst/>
                          <a:latin typeface="华文楷体" pitchFamily="2" charset="-122"/>
                          <a:ea typeface="宋体" pitchFamily="2" charset="-122"/>
                        </a:rPr>
                        <a:t>1700</a:t>
                      </a:r>
                      <a:endParaRPr kumimoji="0" lang="zh-CN" altLang="en-US" sz="1800" b="0" i="0" u="none" strike="noStrike" cap="none" normalizeH="0" baseline="0">
                        <a:ln>
                          <a:noFill/>
                        </a:ln>
                        <a:solidFill>
                          <a:srgbClr val="494949"/>
                        </a:solidFill>
                        <a:effectLst/>
                        <a:latin typeface="Arial" pitchFamily="34" charset="0"/>
                        <a:ea typeface="宋体"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5288">
                <a:tc>
                  <a:txBody>
                    <a:bodyPr/>
                    <a:lstStyle/>
                    <a:p>
                      <a:pPr marL="0" marR="0" lvl="0" indent="0" algn="ctr" defTabSz="914400" rtl="0" eaLnBrk="1" fontAlgn="base" latinLnBrk="0" hangingPunct="1">
                        <a:lnSpc>
                          <a:spcPts val="1800"/>
                        </a:lnSpc>
                        <a:spcBef>
                          <a:spcPct val="0"/>
                        </a:spcBef>
                        <a:spcAft>
                          <a:spcPts val="375"/>
                        </a:spcAft>
                        <a:buClrTx/>
                        <a:buSzTx/>
                        <a:buFontTx/>
                        <a:buNone/>
                        <a:tabLst/>
                      </a:pPr>
                      <a:r>
                        <a:rPr kumimoji="0" lang="en-US" altLang="zh-CN" sz="1400" b="0" i="0" u="none" strike="noStrike" cap="none" normalizeH="0" baseline="0">
                          <a:ln>
                            <a:noFill/>
                          </a:ln>
                          <a:solidFill>
                            <a:srgbClr val="494949"/>
                          </a:solidFill>
                          <a:effectLst/>
                          <a:latin typeface="华文楷体" pitchFamily="2" charset="-122"/>
                          <a:ea typeface="宋体" pitchFamily="2" charset="-122"/>
                        </a:rPr>
                        <a:t>2018</a:t>
                      </a:r>
                      <a:r>
                        <a:rPr kumimoji="0" lang="zh-CN" altLang="en-US" sz="1400" b="0" i="0" u="none" strike="noStrike" cap="none" normalizeH="0" baseline="0">
                          <a:ln>
                            <a:noFill/>
                          </a:ln>
                          <a:solidFill>
                            <a:srgbClr val="494949"/>
                          </a:solidFill>
                          <a:effectLst/>
                          <a:latin typeface="华文楷体" pitchFamily="2" charset="-122"/>
                          <a:ea typeface="宋体" pitchFamily="2" charset="-122"/>
                        </a:rPr>
                        <a:t>年</a:t>
                      </a:r>
                      <a:r>
                        <a:rPr kumimoji="0" lang="en-US" altLang="zh-CN" sz="1400" b="0" i="0" u="none" strike="noStrike" cap="none" normalizeH="0" baseline="0">
                          <a:ln>
                            <a:noFill/>
                          </a:ln>
                          <a:solidFill>
                            <a:srgbClr val="494949"/>
                          </a:solidFill>
                          <a:effectLst/>
                          <a:latin typeface="华文楷体" pitchFamily="2" charset="-122"/>
                          <a:ea typeface="宋体" pitchFamily="2" charset="-122"/>
                        </a:rPr>
                        <a:t>12</a:t>
                      </a:r>
                      <a:r>
                        <a:rPr kumimoji="0" lang="zh-CN" altLang="en-US" sz="1400" b="0" i="0" u="none" strike="noStrike" cap="none" normalizeH="0" baseline="0">
                          <a:ln>
                            <a:noFill/>
                          </a:ln>
                          <a:solidFill>
                            <a:srgbClr val="494949"/>
                          </a:solidFill>
                          <a:effectLst/>
                          <a:latin typeface="华文楷体" pitchFamily="2" charset="-122"/>
                          <a:ea typeface="宋体" pitchFamily="2" charset="-122"/>
                        </a:rPr>
                        <a:t>月</a:t>
                      </a:r>
                      <a:r>
                        <a:rPr kumimoji="0" lang="en-US" altLang="zh-CN" sz="1400" b="0" i="0" u="none" strike="noStrike" cap="none" normalizeH="0" baseline="0">
                          <a:ln>
                            <a:noFill/>
                          </a:ln>
                          <a:solidFill>
                            <a:srgbClr val="494949"/>
                          </a:solidFill>
                          <a:effectLst/>
                          <a:latin typeface="华文楷体" pitchFamily="2" charset="-122"/>
                          <a:ea typeface="宋体" pitchFamily="2" charset="-122"/>
                        </a:rPr>
                        <a:t>31</a:t>
                      </a:r>
                      <a:r>
                        <a:rPr kumimoji="0" lang="zh-CN" altLang="en-US" sz="1400" b="0" i="0" u="none" strike="noStrike" cap="none" normalizeH="0" baseline="0">
                          <a:ln>
                            <a:noFill/>
                          </a:ln>
                          <a:solidFill>
                            <a:srgbClr val="494949"/>
                          </a:solidFill>
                          <a:effectLst/>
                          <a:latin typeface="华文楷体" pitchFamily="2" charset="-122"/>
                          <a:ea typeface="宋体" pitchFamily="2" charset="-122"/>
                        </a:rPr>
                        <a:t>日</a:t>
                      </a:r>
                      <a:endParaRPr kumimoji="0" lang="zh-CN" altLang="en-US" sz="1800" b="0" i="0" u="none" strike="noStrike" cap="none" normalizeH="0" baseline="0">
                        <a:ln>
                          <a:noFill/>
                        </a:ln>
                        <a:solidFill>
                          <a:srgbClr val="494949"/>
                        </a:solidFill>
                        <a:effectLst/>
                        <a:latin typeface="Arial" pitchFamily="34" charset="0"/>
                        <a:ea typeface="宋体"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800"/>
                        </a:lnSpc>
                        <a:spcBef>
                          <a:spcPct val="0"/>
                        </a:spcBef>
                        <a:spcAft>
                          <a:spcPts val="375"/>
                        </a:spcAft>
                        <a:buClrTx/>
                        <a:buSzTx/>
                        <a:buFontTx/>
                        <a:buNone/>
                        <a:tabLst/>
                      </a:pPr>
                      <a:r>
                        <a:rPr kumimoji="0" lang="en-US" altLang="zh-CN" sz="1400" b="0" i="0" u="none" strike="noStrike" cap="none" normalizeH="0" baseline="0">
                          <a:ln>
                            <a:noFill/>
                          </a:ln>
                          <a:solidFill>
                            <a:srgbClr val="494949"/>
                          </a:solidFill>
                          <a:effectLst/>
                          <a:latin typeface="华文楷体" pitchFamily="2" charset="-122"/>
                          <a:ea typeface="宋体" pitchFamily="2" charset="-122"/>
                        </a:rPr>
                        <a:t>1800</a:t>
                      </a:r>
                      <a:endParaRPr kumimoji="0" lang="zh-CN" altLang="en-US" sz="1800" b="0" i="0" u="none" strike="noStrike" cap="none" normalizeH="0" baseline="0">
                        <a:ln>
                          <a:noFill/>
                        </a:ln>
                        <a:solidFill>
                          <a:srgbClr val="494949"/>
                        </a:solidFill>
                        <a:effectLst/>
                        <a:latin typeface="Arial" pitchFamily="34" charset="0"/>
                        <a:ea typeface="宋体"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800"/>
                        </a:lnSpc>
                        <a:spcBef>
                          <a:spcPct val="0"/>
                        </a:spcBef>
                        <a:spcAft>
                          <a:spcPts val="375"/>
                        </a:spcAft>
                        <a:buClrTx/>
                        <a:buSzTx/>
                        <a:buFontTx/>
                        <a:buNone/>
                        <a:tabLst/>
                      </a:pPr>
                      <a:r>
                        <a:rPr kumimoji="0" lang="en-US" altLang="zh-CN" sz="1400" b="0" i="0" u="none" strike="noStrike" cap="none" normalizeH="0" baseline="0">
                          <a:ln>
                            <a:noFill/>
                          </a:ln>
                          <a:solidFill>
                            <a:srgbClr val="494949"/>
                          </a:solidFill>
                          <a:effectLst/>
                          <a:latin typeface="华文楷体" pitchFamily="2" charset="-122"/>
                          <a:ea typeface="宋体" pitchFamily="2" charset="-122"/>
                        </a:rPr>
                        <a:t>1800</a:t>
                      </a:r>
                      <a:endParaRPr kumimoji="0" lang="zh-CN" altLang="en-US" sz="1800" b="0" i="0" u="none" strike="noStrike" cap="none" normalizeH="0" baseline="0">
                        <a:ln>
                          <a:noFill/>
                        </a:ln>
                        <a:solidFill>
                          <a:srgbClr val="494949"/>
                        </a:solidFill>
                        <a:effectLst/>
                        <a:latin typeface="Arial" pitchFamily="34" charset="0"/>
                        <a:ea typeface="宋体"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5288">
                <a:tc>
                  <a:txBody>
                    <a:bodyPr/>
                    <a:lstStyle/>
                    <a:p>
                      <a:pPr marL="0" marR="0" lvl="0" indent="0" algn="ctr" defTabSz="914400" rtl="0" eaLnBrk="1" fontAlgn="base" latinLnBrk="0" hangingPunct="1">
                        <a:lnSpc>
                          <a:spcPts val="1800"/>
                        </a:lnSpc>
                        <a:spcBef>
                          <a:spcPct val="0"/>
                        </a:spcBef>
                        <a:spcAft>
                          <a:spcPts val="375"/>
                        </a:spcAft>
                        <a:buClrTx/>
                        <a:buSzTx/>
                        <a:buFontTx/>
                        <a:buNone/>
                        <a:tabLst/>
                      </a:pPr>
                      <a:r>
                        <a:rPr kumimoji="0" lang="zh-CN" altLang="en-US" sz="1400" b="0" i="0" u="none" strike="noStrike" cap="none" normalizeH="0" baseline="0">
                          <a:ln>
                            <a:noFill/>
                          </a:ln>
                          <a:solidFill>
                            <a:srgbClr val="494949"/>
                          </a:solidFill>
                          <a:effectLst/>
                          <a:latin typeface="华文楷体" pitchFamily="2" charset="-122"/>
                          <a:ea typeface="宋体" pitchFamily="2" charset="-122"/>
                        </a:rPr>
                        <a:t>合计</a:t>
                      </a:r>
                      <a:endParaRPr kumimoji="0" lang="zh-CN" altLang="en-US" sz="1800" b="0" i="0" u="none" strike="noStrike" cap="none" normalizeH="0" baseline="0">
                        <a:ln>
                          <a:noFill/>
                        </a:ln>
                        <a:solidFill>
                          <a:srgbClr val="494949"/>
                        </a:solidFill>
                        <a:effectLst/>
                        <a:latin typeface="Arial" pitchFamily="34" charset="0"/>
                        <a:ea typeface="宋体"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800"/>
                        </a:lnSpc>
                        <a:spcBef>
                          <a:spcPct val="0"/>
                        </a:spcBef>
                        <a:spcAft>
                          <a:spcPts val="375"/>
                        </a:spcAft>
                        <a:buClrTx/>
                        <a:buSzTx/>
                        <a:buFontTx/>
                        <a:buNone/>
                        <a:tabLst/>
                      </a:pPr>
                      <a:r>
                        <a:rPr kumimoji="0" lang="en-US" altLang="zh-CN" sz="1400" b="0" i="0" u="none" strike="noStrike" cap="none" normalizeH="0" baseline="0">
                          <a:ln>
                            <a:noFill/>
                          </a:ln>
                          <a:solidFill>
                            <a:srgbClr val="494949"/>
                          </a:solidFill>
                          <a:effectLst/>
                          <a:latin typeface="华文楷体" pitchFamily="2" charset="-122"/>
                          <a:ea typeface="宋体" pitchFamily="2" charset="-122"/>
                        </a:rPr>
                        <a:t>1800</a:t>
                      </a:r>
                      <a:endParaRPr kumimoji="0" lang="zh-CN" altLang="en-US" sz="1800" b="0" i="0" u="none" strike="noStrike" cap="none" normalizeH="0" baseline="0">
                        <a:ln>
                          <a:noFill/>
                        </a:ln>
                        <a:solidFill>
                          <a:srgbClr val="494949"/>
                        </a:solidFill>
                        <a:effectLst/>
                        <a:latin typeface="Arial" pitchFamily="34" charset="0"/>
                        <a:ea typeface="宋体"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800"/>
                        </a:lnSpc>
                        <a:spcBef>
                          <a:spcPct val="0"/>
                        </a:spcBef>
                        <a:spcAft>
                          <a:spcPts val="375"/>
                        </a:spcAft>
                        <a:buClrTx/>
                        <a:buSzTx/>
                        <a:buFontTx/>
                        <a:buNone/>
                        <a:tabLst/>
                      </a:pPr>
                      <a:r>
                        <a:rPr kumimoji="0" lang="en-US" altLang="zh-CN" sz="1400" b="0" i="0" u="none" strike="noStrike" cap="none" normalizeH="0" baseline="0">
                          <a:ln>
                            <a:noFill/>
                          </a:ln>
                          <a:solidFill>
                            <a:srgbClr val="494949"/>
                          </a:solidFill>
                          <a:effectLst/>
                          <a:latin typeface="华文楷体" pitchFamily="2" charset="-122"/>
                          <a:ea typeface="宋体" pitchFamily="2" charset="-122"/>
                        </a:rPr>
                        <a:t>1800</a:t>
                      </a:r>
                      <a:endParaRPr kumimoji="0" lang="zh-CN" altLang="en-US" sz="1800" b="0" i="0" u="none" strike="noStrike" cap="none" normalizeH="0" baseline="0">
                        <a:ln>
                          <a:noFill/>
                        </a:ln>
                        <a:solidFill>
                          <a:srgbClr val="494949"/>
                        </a:solidFill>
                        <a:effectLst/>
                        <a:latin typeface="Arial" pitchFamily="34" charset="0"/>
                        <a:ea typeface="宋体"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96298" name="Rectangle 1">
            <a:extLst>
              <a:ext uri="{FF2B5EF4-FFF2-40B4-BE49-F238E27FC236}">
                <a16:creationId xmlns:a16="http://schemas.microsoft.com/office/drawing/2014/main" id="{00450F26-2698-433E-9DB2-BB0DCB0AED01}"/>
              </a:ext>
            </a:extLst>
          </p:cNvPr>
          <p:cNvSpPr>
            <a:spLocks noChangeArrowheads="1"/>
          </p:cNvSpPr>
          <p:nvPr/>
        </p:nvSpPr>
        <p:spPr bwMode="auto">
          <a:xfrm>
            <a:off x="1662113" y="2971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96299" name="Rectangle 2">
            <a:extLst>
              <a:ext uri="{FF2B5EF4-FFF2-40B4-BE49-F238E27FC236}">
                <a16:creationId xmlns:a16="http://schemas.microsoft.com/office/drawing/2014/main" id="{B94DD567-6053-431D-A3B2-CFAF627C9413}"/>
              </a:ext>
            </a:extLst>
          </p:cNvPr>
          <p:cNvSpPr>
            <a:spLocks noChangeArrowheads="1"/>
          </p:cNvSpPr>
          <p:nvPr/>
        </p:nvSpPr>
        <p:spPr bwMode="auto">
          <a:xfrm>
            <a:off x="10660063" y="6364288"/>
            <a:ext cx="400050" cy="320675"/>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anchor="ctr">
            <a:spAutoFit/>
          </a:bodyPr>
          <a:lstStyle>
            <a:lvl1pPr indent="3175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endParaRPr lang="zh-CN" altLang="en-US" sz="800">
              <a:latin typeface="宋体" panose="02010600030101010101" pitchFamily="2" charset="-122"/>
              <a:ea typeface="宋体" panose="02010600030101010101" pitchFamily="2" charset="-122"/>
            </a:endParaRPr>
          </a:p>
          <a:p>
            <a:pPr>
              <a:spcBef>
                <a:spcPct val="0"/>
              </a:spcBef>
            </a:pPr>
            <a:endParaRPr lang="zh-CN" altLang="en-US">
              <a:ea typeface="宋体" panose="0201060003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内容占位符 2">
            <a:extLst>
              <a:ext uri="{FF2B5EF4-FFF2-40B4-BE49-F238E27FC236}">
                <a16:creationId xmlns:a16="http://schemas.microsoft.com/office/drawing/2014/main" id="{1496692E-EA97-47BF-B56A-5767A52ADFAA}"/>
              </a:ext>
            </a:extLst>
          </p:cNvPr>
          <p:cNvSpPr>
            <a:spLocks noGrp="1"/>
          </p:cNvSpPr>
          <p:nvPr>
            <p:ph idx="1"/>
          </p:nvPr>
        </p:nvSpPr>
        <p:spPr>
          <a:xfrm>
            <a:off x="457200" y="981075"/>
            <a:ext cx="8229600" cy="5267325"/>
          </a:xfrm>
        </p:spPr>
        <p:txBody>
          <a:bodyPr/>
          <a:lstStyle/>
          <a:p>
            <a:pPr marL="0" indent="0">
              <a:buFont typeface="Arial" panose="020B0604020202020204" pitchFamily="34" charset="0"/>
              <a:buNone/>
            </a:pPr>
            <a:r>
              <a:rPr lang="zh-CN" altLang="en-US" sz="2800">
                <a:latin typeface="黑体" panose="02010609060101010101" pitchFamily="49" charset="-122"/>
                <a:ea typeface="黑体" panose="02010609060101010101" pitchFamily="49" charset="-122"/>
              </a:rPr>
              <a:t>（</a:t>
            </a:r>
            <a:r>
              <a:rPr lang="en-US" altLang="zh-CN" sz="2800">
                <a:latin typeface="黑体" panose="02010609060101010101" pitchFamily="49" charset="-122"/>
                <a:ea typeface="黑体" panose="02010609060101010101" pitchFamily="49" charset="-122"/>
              </a:rPr>
              <a:t>3</a:t>
            </a:r>
            <a:r>
              <a:rPr lang="zh-CN" altLang="en-US" sz="2800">
                <a:latin typeface="黑体" panose="02010609060101010101" pitchFamily="49" charset="-122"/>
                <a:ea typeface="黑体" panose="02010609060101010101" pitchFamily="49" charset="-122"/>
              </a:rPr>
              <a:t>）被投资企业取得非货币性资产的计税基础</a:t>
            </a:r>
            <a:endParaRPr lang="en-US" altLang="zh-CN" sz="2800">
              <a:latin typeface="黑体" panose="02010609060101010101" pitchFamily="49" charset="-122"/>
              <a:ea typeface="黑体" panose="02010609060101010101" pitchFamily="49" charset="-122"/>
            </a:endParaRPr>
          </a:p>
          <a:p>
            <a:pPr marL="0" indent="0"/>
            <a:r>
              <a:rPr lang="zh-CN" altLang="en-US" sz="2800">
                <a:ea typeface="宋体" panose="02010600030101010101" pitchFamily="2" charset="-122"/>
              </a:rPr>
              <a:t>应按非货币性资产的公允价值确定。</a:t>
            </a:r>
          </a:p>
          <a:p>
            <a:pPr marL="0" indent="0"/>
            <a:r>
              <a:rPr lang="zh-CN" altLang="en-US" sz="2800">
                <a:ea typeface="宋体" panose="02010600030101010101" pitchFamily="2" charset="-122"/>
              </a:rPr>
              <a:t>乙公司接受投资时会计处理：</a:t>
            </a:r>
          </a:p>
          <a:p>
            <a:pPr marL="0" indent="0"/>
            <a:r>
              <a:rPr lang="zh-CN" altLang="en-US" sz="2800">
                <a:ea typeface="宋体" panose="02010600030101010101" pitchFamily="2" charset="-122"/>
              </a:rPr>
              <a:t>借：固定资产</a:t>
            </a:r>
            <a:r>
              <a:rPr lang="en-US" altLang="zh-CN" sz="2800">
                <a:ea typeface="宋体" panose="02010600030101010101" pitchFamily="2" charset="-122"/>
              </a:rPr>
              <a:t>——</a:t>
            </a:r>
            <a:r>
              <a:rPr lang="zh-CN" altLang="en-US" sz="2800">
                <a:ea typeface="宋体" panose="02010600030101010101" pitchFamily="2" charset="-122"/>
              </a:rPr>
              <a:t>房屋       </a:t>
            </a:r>
            <a:r>
              <a:rPr lang="en-US" altLang="zh-CN" sz="2800">
                <a:ea typeface="宋体" panose="02010600030101010101" pitchFamily="2" charset="-122"/>
              </a:rPr>
              <a:t>1800</a:t>
            </a:r>
            <a:r>
              <a:rPr lang="zh-CN" altLang="en-US" sz="2800">
                <a:ea typeface="宋体" panose="02010600030101010101" pitchFamily="2" charset="-122"/>
              </a:rPr>
              <a:t>万元</a:t>
            </a:r>
          </a:p>
          <a:p>
            <a:pPr marL="0" indent="0"/>
            <a:r>
              <a:rPr lang="zh-CN" altLang="en-US" sz="2800">
                <a:ea typeface="宋体" panose="02010600030101010101" pitchFamily="2" charset="-122"/>
              </a:rPr>
              <a:t>  贷：股本（或实收资本）      </a:t>
            </a:r>
            <a:r>
              <a:rPr lang="en-US" altLang="zh-CN" sz="2800">
                <a:ea typeface="宋体" panose="02010600030101010101" pitchFamily="2" charset="-122"/>
              </a:rPr>
              <a:t>1800</a:t>
            </a:r>
            <a:r>
              <a:rPr lang="zh-CN" altLang="en-US" sz="2800">
                <a:ea typeface="宋体" panose="02010600030101010101" pitchFamily="2" charset="-122"/>
              </a:rPr>
              <a:t>万元</a:t>
            </a:r>
          </a:p>
          <a:p>
            <a:pPr marL="0" indent="0"/>
            <a:r>
              <a:rPr lang="zh-CN" altLang="en-US" sz="2800">
                <a:ea typeface="宋体" panose="02010600030101010101" pitchFamily="2" charset="-122"/>
              </a:rPr>
              <a:t>税法上，乙公司接受甲公司投资的经营用房的计税基础也为</a:t>
            </a:r>
            <a:r>
              <a:rPr lang="en-US" altLang="zh-CN" sz="2800">
                <a:ea typeface="宋体" panose="02010600030101010101" pitchFamily="2" charset="-122"/>
              </a:rPr>
              <a:t>1800</a:t>
            </a:r>
            <a:r>
              <a:rPr lang="zh-CN" altLang="en-US" sz="2800">
                <a:ea typeface="宋体" panose="02010600030101010101" pitchFamily="2" charset="-122"/>
              </a:rPr>
              <a:t>万元。</a:t>
            </a:r>
          </a:p>
        </p:txBody>
      </p:sp>
      <p:sp>
        <p:nvSpPr>
          <p:cNvPr id="97283" name="页脚占位符 3">
            <a:extLst>
              <a:ext uri="{FF2B5EF4-FFF2-40B4-BE49-F238E27FC236}">
                <a16:creationId xmlns:a16="http://schemas.microsoft.com/office/drawing/2014/main" id="{2D493F0E-5783-4712-88FF-56D85886AB1D}"/>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内容占位符 2">
            <a:extLst>
              <a:ext uri="{FF2B5EF4-FFF2-40B4-BE49-F238E27FC236}">
                <a16:creationId xmlns:a16="http://schemas.microsoft.com/office/drawing/2014/main" id="{9925BA1F-C651-4303-8788-6E1749A28348}"/>
              </a:ext>
            </a:extLst>
          </p:cNvPr>
          <p:cNvSpPr>
            <a:spLocks noGrp="1"/>
          </p:cNvSpPr>
          <p:nvPr>
            <p:ph idx="1"/>
          </p:nvPr>
        </p:nvSpPr>
        <p:spPr>
          <a:xfrm>
            <a:off x="457200" y="476250"/>
            <a:ext cx="8229600" cy="5772150"/>
          </a:xfrm>
        </p:spPr>
        <p:txBody>
          <a:bodyPr/>
          <a:lstStyle/>
          <a:p>
            <a:r>
              <a:rPr lang="en-US" altLang="zh-CN" sz="2800">
                <a:ea typeface="宋体" panose="02010600030101010101" pitchFamily="2" charset="-122"/>
              </a:rPr>
              <a:t>【</a:t>
            </a:r>
            <a:r>
              <a:rPr lang="zh-CN" altLang="en-US" sz="2800">
                <a:ea typeface="宋体" panose="02010600030101010101" pitchFamily="2" charset="-122"/>
              </a:rPr>
              <a:t>注意</a:t>
            </a:r>
            <a:r>
              <a:rPr lang="en-US" altLang="zh-CN" sz="2800">
                <a:ea typeface="宋体" panose="02010600030101010101" pitchFamily="2" charset="-122"/>
              </a:rPr>
              <a:t>】</a:t>
            </a:r>
          </a:p>
          <a:p>
            <a:r>
              <a:rPr lang="zh-CN" altLang="en-US" sz="2800">
                <a:latin typeface="楷体" panose="02010609060101010101" pitchFamily="49" charset="-122"/>
                <a:ea typeface="楷体" panose="02010609060101010101" pitchFamily="49" charset="-122"/>
              </a:rPr>
              <a:t>（</a:t>
            </a:r>
            <a:r>
              <a:rPr lang="en-US" altLang="zh-CN" sz="2800">
                <a:latin typeface="楷体" panose="02010609060101010101" pitchFamily="49" charset="-122"/>
                <a:ea typeface="楷体" panose="02010609060101010101" pitchFamily="49" charset="-122"/>
              </a:rPr>
              <a:t>1</a:t>
            </a:r>
            <a:r>
              <a:rPr lang="zh-CN" altLang="en-US" sz="2800">
                <a:latin typeface="楷体" panose="02010609060101010101" pitchFamily="49" charset="-122"/>
                <a:ea typeface="楷体" panose="02010609060101010101" pitchFamily="49" charset="-122"/>
              </a:rPr>
              <a:t>）企业以非货币性资产对外投资，应于</a:t>
            </a:r>
            <a:r>
              <a:rPr lang="zh-CN" altLang="en-US" sz="2800" b="1">
                <a:solidFill>
                  <a:srgbClr val="FF0000"/>
                </a:solidFill>
                <a:latin typeface="楷体" panose="02010609060101010101" pitchFamily="49" charset="-122"/>
                <a:ea typeface="楷体" panose="02010609060101010101" pitchFamily="49" charset="-122"/>
              </a:rPr>
              <a:t>投资协议生效并办理股权登记手续</a:t>
            </a:r>
            <a:r>
              <a:rPr lang="zh-CN" altLang="en-US" sz="2800">
                <a:latin typeface="楷体" panose="02010609060101010101" pitchFamily="49" charset="-122"/>
                <a:ea typeface="楷体" panose="02010609060101010101" pitchFamily="49" charset="-122"/>
              </a:rPr>
              <a:t>时，确认非货币性资产转让收入的实现。</a:t>
            </a:r>
          </a:p>
          <a:p>
            <a:r>
              <a:rPr lang="zh-CN" altLang="en-US" sz="2800">
                <a:latin typeface="楷体" panose="02010609060101010101" pitchFamily="49" charset="-122"/>
                <a:ea typeface="楷体" panose="02010609060101010101" pitchFamily="49" charset="-122"/>
              </a:rPr>
              <a:t>（</a:t>
            </a:r>
            <a:r>
              <a:rPr lang="en-US" altLang="zh-CN" sz="2800">
                <a:latin typeface="楷体" panose="02010609060101010101" pitchFamily="49" charset="-122"/>
                <a:ea typeface="楷体" panose="02010609060101010101" pitchFamily="49" charset="-122"/>
              </a:rPr>
              <a:t>2</a:t>
            </a:r>
            <a:r>
              <a:rPr lang="zh-CN" altLang="en-US" sz="2800">
                <a:latin typeface="楷体" panose="02010609060101010101" pitchFamily="49" charset="-122"/>
                <a:ea typeface="楷体" panose="02010609060101010101" pitchFamily="49" charset="-122"/>
              </a:rPr>
              <a:t>）企业发生非货币性资产投资，符合</a:t>
            </a:r>
            <a:r>
              <a:rPr lang="zh-CN" altLang="en-US" sz="2800" b="1">
                <a:solidFill>
                  <a:srgbClr val="FF0000"/>
                </a:solidFill>
                <a:latin typeface="楷体" panose="02010609060101010101" pitchFamily="49" charset="-122"/>
                <a:ea typeface="楷体" panose="02010609060101010101" pitchFamily="49" charset="-122"/>
              </a:rPr>
              <a:t>特殊性税务处理</a:t>
            </a:r>
            <a:r>
              <a:rPr lang="zh-CN" altLang="en-US" sz="2800">
                <a:latin typeface="楷体" panose="02010609060101010101" pitchFamily="49" charset="-122"/>
                <a:ea typeface="楷体" panose="02010609060101010101" pitchFamily="49" charset="-122"/>
              </a:rPr>
              <a:t>条件的，也可选择按特殊性税务处理规定执行。</a:t>
            </a:r>
          </a:p>
          <a:p>
            <a:r>
              <a:rPr lang="zh-CN" altLang="en-US" sz="2800">
                <a:latin typeface="楷体" panose="02010609060101010101" pitchFamily="49" charset="-122"/>
                <a:ea typeface="楷体" panose="02010609060101010101" pitchFamily="49" charset="-122"/>
              </a:rPr>
              <a:t>（</a:t>
            </a:r>
            <a:r>
              <a:rPr lang="en-US" altLang="zh-CN" sz="2800">
                <a:latin typeface="楷体" panose="02010609060101010101" pitchFamily="49" charset="-122"/>
                <a:ea typeface="楷体" panose="02010609060101010101" pitchFamily="49" charset="-122"/>
              </a:rPr>
              <a:t>3</a:t>
            </a:r>
            <a:r>
              <a:rPr lang="zh-CN" altLang="en-US" sz="2800">
                <a:latin typeface="楷体" panose="02010609060101010101" pitchFamily="49" charset="-122"/>
                <a:ea typeface="楷体" panose="02010609060101010101" pitchFamily="49" charset="-122"/>
              </a:rPr>
              <a:t>）企业在对外投资</a:t>
            </a:r>
            <a:r>
              <a:rPr lang="en-US" altLang="zh-CN" sz="2800" b="1">
                <a:solidFill>
                  <a:srgbClr val="FF0000"/>
                </a:solidFill>
                <a:latin typeface="楷体" panose="02010609060101010101" pitchFamily="49" charset="-122"/>
                <a:ea typeface="楷体" panose="02010609060101010101" pitchFamily="49" charset="-122"/>
              </a:rPr>
              <a:t>5</a:t>
            </a:r>
            <a:r>
              <a:rPr lang="zh-CN" altLang="en-US" sz="2800" b="1">
                <a:solidFill>
                  <a:srgbClr val="FF0000"/>
                </a:solidFill>
                <a:latin typeface="楷体" panose="02010609060101010101" pitchFamily="49" charset="-122"/>
                <a:ea typeface="楷体" panose="02010609060101010101" pitchFamily="49" charset="-122"/>
              </a:rPr>
              <a:t>年内注销</a:t>
            </a:r>
            <a:r>
              <a:rPr lang="zh-CN" altLang="en-US" sz="2800">
                <a:latin typeface="楷体" panose="02010609060101010101" pitchFamily="49" charset="-122"/>
                <a:ea typeface="楷体" panose="02010609060101010101" pitchFamily="49" charset="-122"/>
              </a:rPr>
              <a:t>的，应</a:t>
            </a:r>
            <a:r>
              <a:rPr lang="zh-CN" altLang="en-US" sz="2800" b="1">
                <a:solidFill>
                  <a:srgbClr val="FF0000"/>
                </a:solidFill>
                <a:latin typeface="楷体" panose="02010609060101010101" pitchFamily="49" charset="-122"/>
                <a:ea typeface="楷体" panose="02010609060101010101" pitchFamily="49" charset="-122"/>
              </a:rPr>
              <a:t>停止执行递延纳税</a:t>
            </a:r>
            <a:r>
              <a:rPr lang="zh-CN" altLang="en-US" sz="2800">
                <a:latin typeface="楷体" panose="02010609060101010101" pitchFamily="49" charset="-122"/>
                <a:ea typeface="楷体" panose="02010609060101010101" pitchFamily="49" charset="-122"/>
              </a:rPr>
              <a:t>政策，并就递延期内尚未确认的非货币性资产转让所得，在注销当年的企业所得税年度汇算清缴时，</a:t>
            </a:r>
            <a:r>
              <a:rPr lang="zh-CN" altLang="en-US" sz="2800" b="1">
                <a:solidFill>
                  <a:srgbClr val="FF0000"/>
                </a:solidFill>
                <a:latin typeface="楷体" panose="02010609060101010101" pitchFamily="49" charset="-122"/>
                <a:ea typeface="楷体" panose="02010609060101010101" pitchFamily="49" charset="-122"/>
              </a:rPr>
              <a:t>一次性</a:t>
            </a:r>
            <a:r>
              <a:rPr lang="zh-CN" altLang="en-US" sz="2800">
                <a:latin typeface="楷体" panose="02010609060101010101" pitchFamily="49" charset="-122"/>
                <a:ea typeface="楷体" panose="02010609060101010101" pitchFamily="49" charset="-122"/>
              </a:rPr>
              <a:t>计算缴纳企业所得税。</a:t>
            </a:r>
          </a:p>
          <a:p>
            <a:endParaRPr lang="zh-CN" altLang="en-US">
              <a:latin typeface="楷体" panose="02010609060101010101" pitchFamily="49" charset="-122"/>
              <a:ea typeface="楷体" panose="02010609060101010101" pitchFamily="49" charset="-122"/>
            </a:endParaRPr>
          </a:p>
        </p:txBody>
      </p:sp>
      <p:sp>
        <p:nvSpPr>
          <p:cNvPr id="98307" name="页脚占位符 3">
            <a:extLst>
              <a:ext uri="{FF2B5EF4-FFF2-40B4-BE49-F238E27FC236}">
                <a16:creationId xmlns:a16="http://schemas.microsoft.com/office/drawing/2014/main" id="{C9E9804B-4C39-491F-AA02-1AF282590872}"/>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3A164D68-6253-4462-8249-85543DE704D9}"/>
              </a:ext>
            </a:extLst>
          </p:cNvPr>
          <p:cNvSpPr>
            <a:spLocks noGrp="1"/>
          </p:cNvSpPr>
          <p:nvPr>
            <p:ph type="title" idx="4294967295"/>
          </p:nvPr>
        </p:nvSpPr>
        <p:spPr>
          <a:xfrm>
            <a:off x="457200" y="620713"/>
            <a:ext cx="8229600" cy="1008062"/>
          </a:xfrm>
        </p:spPr>
        <p:txBody>
          <a:bodyPr/>
          <a:lstStyle/>
          <a:p>
            <a:pPr eaLnBrk="1" hangingPunct="1">
              <a:defRPr/>
            </a:pPr>
            <a:r>
              <a:rPr lang="zh-CN" altLang="en-US" sz="3600" dirty="0">
                <a:solidFill>
                  <a:srgbClr val="FF0000"/>
                </a:solidFill>
                <a:effectLst>
                  <a:outerShdw blurRad="38100" dist="38100" dir="2700000" algn="tl">
                    <a:srgbClr val="C0C0C0"/>
                  </a:outerShdw>
                </a:effectLst>
                <a:ea typeface="宋体" pitchFamily="2" charset="-122"/>
              </a:rPr>
              <a:t>（七）税法规定与会计规定差异的处理</a:t>
            </a:r>
          </a:p>
        </p:txBody>
      </p:sp>
      <p:sp>
        <p:nvSpPr>
          <p:cNvPr id="166915" name="Rectangle 3">
            <a:extLst>
              <a:ext uri="{FF2B5EF4-FFF2-40B4-BE49-F238E27FC236}">
                <a16:creationId xmlns:a16="http://schemas.microsoft.com/office/drawing/2014/main" id="{E46E11D6-7AF3-4A5C-A712-6CDB81A4411F}"/>
              </a:ext>
            </a:extLst>
          </p:cNvPr>
          <p:cNvSpPr>
            <a:spLocks noGrp="1"/>
          </p:cNvSpPr>
          <p:nvPr>
            <p:ph type="body" idx="4294967295"/>
          </p:nvPr>
        </p:nvSpPr>
        <p:spPr>
          <a:xfrm>
            <a:off x="457200" y="1844675"/>
            <a:ext cx="8229600" cy="4441825"/>
          </a:xfrm>
        </p:spPr>
        <p:txBody>
          <a:bodyPr/>
          <a:lstStyle/>
          <a:p>
            <a:pPr eaLnBrk="1" hangingPunct="1"/>
            <a:r>
              <a:rPr lang="zh-CN" altLang="en-US" sz="2800" b="1">
                <a:latin typeface="楷体_GB2312" pitchFamily="1" charset="-122"/>
                <a:ea typeface="楷体_GB2312" pitchFamily="1" charset="-122"/>
              </a:rPr>
              <a:t>在计算应纳税所得额时，企业财务、会计处理办法与税收法律、行政法规的规定不一致的，应当依照</a:t>
            </a:r>
            <a:r>
              <a:rPr lang="zh-CN" altLang="en-US" sz="2800" b="1">
                <a:solidFill>
                  <a:srgbClr val="FF0000"/>
                </a:solidFill>
                <a:latin typeface="楷体_GB2312" pitchFamily="1" charset="-122"/>
                <a:ea typeface="楷体_GB2312" pitchFamily="1" charset="-122"/>
              </a:rPr>
              <a:t>税收</a:t>
            </a:r>
            <a:r>
              <a:rPr lang="zh-CN" altLang="en-US" sz="2800" b="1">
                <a:latin typeface="楷体_GB2312" pitchFamily="1" charset="-122"/>
                <a:ea typeface="楷体_GB2312" pitchFamily="1" charset="-122"/>
              </a:rPr>
              <a:t>法律、行政法规的规定计算。</a:t>
            </a:r>
          </a:p>
          <a:p>
            <a:pPr eaLnBrk="1" hangingPunct="1"/>
            <a:r>
              <a:rPr lang="zh-CN" altLang="en-US" sz="2800" b="1">
                <a:latin typeface="楷体_GB2312" pitchFamily="1" charset="-122"/>
                <a:ea typeface="楷体_GB2312" pitchFamily="1" charset="-122"/>
              </a:rPr>
              <a:t>企业不能提供完整、准确的收入及成本、费用凭证，不能正确计算应纳税所得额的，由税务机关</a:t>
            </a:r>
            <a:r>
              <a:rPr lang="zh-CN" altLang="en-US" sz="2800" b="1">
                <a:solidFill>
                  <a:srgbClr val="FF0000"/>
                </a:solidFill>
                <a:latin typeface="楷体_GB2312" pitchFamily="1" charset="-122"/>
                <a:ea typeface="楷体_GB2312" pitchFamily="1" charset="-122"/>
              </a:rPr>
              <a:t>核定</a:t>
            </a:r>
            <a:r>
              <a:rPr lang="zh-CN" altLang="en-US" sz="2800" b="1">
                <a:latin typeface="楷体_GB2312" pitchFamily="1" charset="-122"/>
                <a:ea typeface="楷体_GB2312" pitchFamily="1" charset="-122"/>
              </a:rPr>
              <a:t>其应纳税所得额。</a:t>
            </a:r>
            <a:r>
              <a:rPr lang="zh-CN" altLang="en-US" sz="2800">
                <a:latin typeface="楷体_GB2312" pitchFamily="1" charset="-122"/>
                <a:ea typeface="楷体_GB2312" pitchFamily="1"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animEffect transition="in" filter="fade">
                                      <p:cBhvr>
                                        <p:cTn id="7" dur="1000"/>
                                        <p:tgtEl>
                                          <p:spTgt spid="166915">
                                            <p:txEl>
                                              <p:pRg st="0" end="0"/>
                                            </p:txEl>
                                          </p:spTgt>
                                        </p:tgtEl>
                                      </p:cBhvr>
                                    </p:animEffect>
                                    <p:anim calcmode="lin" valueType="num">
                                      <p:cBhvr>
                                        <p:cTn id="8" dur="1000" fill="hold"/>
                                        <p:tgtEl>
                                          <p:spTgt spid="166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6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6915">
                                            <p:txEl>
                                              <p:pRg st="1" end="1"/>
                                            </p:txEl>
                                          </p:spTgt>
                                        </p:tgtEl>
                                        <p:attrNameLst>
                                          <p:attrName>style.visibility</p:attrName>
                                        </p:attrNameLst>
                                      </p:cBhvr>
                                      <p:to>
                                        <p:strVal val="visible"/>
                                      </p:to>
                                    </p:set>
                                    <p:animEffect transition="in" filter="fade">
                                      <p:cBhvr>
                                        <p:cTn id="14" dur="1000"/>
                                        <p:tgtEl>
                                          <p:spTgt spid="166915">
                                            <p:txEl>
                                              <p:pRg st="1" end="1"/>
                                            </p:txEl>
                                          </p:spTgt>
                                        </p:tgtEl>
                                      </p:cBhvr>
                                    </p:animEffect>
                                    <p:anim calcmode="lin" valueType="num">
                                      <p:cBhvr>
                                        <p:cTn id="15" dur="1000" fill="hold"/>
                                        <p:tgtEl>
                                          <p:spTgt spid="1669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69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B9933D76-F6BC-4D20-B1A5-46814CC18DAB}"/>
              </a:ext>
            </a:extLst>
          </p:cNvPr>
          <p:cNvSpPr>
            <a:spLocks noGrp="1"/>
          </p:cNvSpPr>
          <p:nvPr>
            <p:ph type="title" idx="4294967295"/>
          </p:nvPr>
        </p:nvSpPr>
        <p:spPr/>
        <p:txBody>
          <a:bodyPr/>
          <a:lstStyle/>
          <a:p>
            <a:pPr eaLnBrk="1" hangingPunct="1">
              <a:defRPr/>
            </a:pPr>
            <a:r>
              <a:rPr lang="zh-CN" altLang="en-US" sz="4900" dirty="0">
                <a:solidFill>
                  <a:srgbClr val="FF0000"/>
                </a:solidFill>
                <a:ea typeface="黑体" pitchFamily="49" charset="-122"/>
              </a:rPr>
              <a:t>企业清算的所得税处理</a:t>
            </a:r>
            <a:br>
              <a:rPr lang="en-US" altLang="zh-CN" sz="4900" dirty="0">
                <a:solidFill>
                  <a:srgbClr val="FF0000"/>
                </a:solidFill>
                <a:ea typeface="黑体" pitchFamily="49" charset="-122"/>
              </a:rPr>
            </a:br>
            <a:r>
              <a:rPr lang="zh-CN" altLang="en-US" sz="2800" dirty="0">
                <a:solidFill>
                  <a:srgbClr val="FF0000"/>
                </a:solidFill>
                <a:ea typeface="黑体" pitchFamily="49" charset="-122"/>
              </a:rPr>
              <a:t>财税</a:t>
            </a:r>
            <a:r>
              <a:rPr lang="en-US" altLang="zh-CN" sz="2800" dirty="0">
                <a:solidFill>
                  <a:srgbClr val="FF0000"/>
                </a:solidFill>
                <a:ea typeface="黑体" pitchFamily="49" charset="-122"/>
              </a:rPr>
              <a:t>[2009]60</a:t>
            </a:r>
            <a:r>
              <a:rPr lang="zh-CN" altLang="en-US" sz="2800" dirty="0">
                <a:solidFill>
                  <a:srgbClr val="FF0000"/>
                </a:solidFill>
                <a:ea typeface="黑体" pitchFamily="49" charset="-122"/>
              </a:rPr>
              <a:t>号</a:t>
            </a:r>
          </a:p>
        </p:txBody>
      </p:sp>
      <p:pic>
        <p:nvPicPr>
          <p:cNvPr id="100355" name="Picture 5" descr="http://p0.so.qhimg.com/bdr/_240_/t01bce276a6bff64b55.jpg">
            <a:extLst>
              <a:ext uri="{FF2B5EF4-FFF2-40B4-BE49-F238E27FC236}">
                <a16:creationId xmlns:a16="http://schemas.microsoft.com/office/drawing/2014/main" id="{18BAFF39-A702-448A-A777-2DBBF9F5E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916113"/>
            <a:ext cx="562292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内容占位符 2">
            <a:extLst>
              <a:ext uri="{FF2B5EF4-FFF2-40B4-BE49-F238E27FC236}">
                <a16:creationId xmlns:a16="http://schemas.microsoft.com/office/drawing/2014/main" id="{BB185E8D-6917-4B97-A1ED-B085FDF173CD}"/>
              </a:ext>
            </a:extLst>
          </p:cNvPr>
          <p:cNvSpPr>
            <a:spLocks noGrp="1"/>
          </p:cNvSpPr>
          <p:nvPr>
            <p:ph sz="quarter" idx="4294967295"/>
          </p:nvPr>
        </p:nvSpPr>
        <p:spPr>
          <a:xfrm>
            <a:off x="457200" y="620713"/>
            <a:ext cx="8229600" cy="5634037"/>
          </a:xfrm>
        </p:spPr>
        <p:txBody>
          <a:bodyPr/>
          <a:lstStyle/>
          <a:p>
            <a:pPr marL="319088" indent="-319088" eaLnBrk="1" hangingPunct="1"/>
            <a:r>
              <a:rPr lang="en-US" altLang="zh-CN" b="1">
                <a:solidFill>
                  <a:srgbClr val="FF0000"/>
                </a:solidFill>
                <a:latin typeface="黑体" panose="02010609060101010101" pitchFamily="49" charset="-122"/>
                <a:ea typeface="黑体" panose="02010609060101010101" pitchFamily="49" charset="-122"/>
              </a:rPr>
              <a:t>1.</a:t>
            </a:r>
            <a:r>
              <a:rPr lang="zh-CN" altLang="en-US" b="1">
                <a:solidFill>
                  <a:srgbClr val="FF0000"/>
                </a:solidFill>
                <a:latin typeface="黑体" panose="02010609060101010101" pitchFamily="49" charset="-122"/>
                <a:ea typeface="黑体" panose="02010609060101010101" pitchFamily="49" charset="-122"/>
              </a:rPr>
              <a:t>企业清算的所得税处理</a:t>
            </a:r>
            <a:endParaRPr lang="en-US" altLang="zh-CN" b="1">
              <a:latin typeface="楷体" panose="02010609060101010101" pitchFamily="49" charset="-122"/>
              <a:ea typeface="楷体" panose="02010609060101010101" pitchFamily="49" charset="-122"/>
            </a:endParaRPr>
          </a:p>
          <a:p>
            <a:pPr marL="319088" indent="-319088" eaLnBrk="1" hangingPunct="1"/>
            <a:r>
              <a:rPr lang="zh-CN" altLang="en-US" b="1">
                <a:latin typeface="楷体" panose="02010609060101010101" pitchFamily="49" charset="-122"/>
                <a:ea typeface="楷体" panose="02010609060101010101" pitchFamily="49" charset="-122"/>
              </a:rPr>
              <a:t>是指企业在不再持续经营，发生结束自身业务、处置资产、偿还债务以及向所有者分配剩余财产等经济行为时，对</a:t>
            </a:r>
            <a:r>
              <a:rPr lang="zh-CN" altLang="en-US" b="1">
                <a:solidFill>
                  <a:srgbClr val="FF0000"/>
                </a:solidFill>
                <a:latin typeface="楷体" panose="02010609060101010101" pitchFamily="49" charset="-122"/>
                <a:ea typeface="楷体" panose="02010609060101010101" pitchFamily="49" charset="-122"/>
              </a:rPr>
              <a:t>清算所得</a:t>
            </a:r>
            <a:r>
              <a:rPr lang="zh-CN" altLang="en-US" b="1">
                <a:latin typeface="楷体" panose="02010609060101010101" pitchFamily="49" charset="-122"/>
                <a:ea typeface="楷体" panose="02010609060101010101" pitchFamily="49" charset="-122"/>
              </a:rPr>
              <a:t>、</a:t>
            </a:r>
            <a:r>
              <a:rPr lang="zh-CN" altLang="en-US" b="1">
                <a:solidFill>
                  <a:srgbClr val="FF0000"/>
                </a:solidFill>
                <a:latin typeface="楷体" panose="02010609060101010101" pitchFamily="49" charset="-122"/>
                <a:ea typeface="楷体" panose="02010609060101010101" pitchFamily="49" charset="-122"/>
              </a:rPr>
              <a:t>清算所得税</a:t>
            </a:r>
            <a:r>
              <a:rPr lang="zh-CN" altLang="en-US" b="1">
                <a:latin typeface="楷体" panose="02010609060101010101" pitchFamily="49" charset="-122"/>
                <a:ea typeface="楷体" panose="02010609060101010101" pitchFamily="49" charset="-122"/>
              </a:rPr>
              <a:t>、</a:t>
            </a:r>
            <a:r>
              <a:rPr lang="zh-CN" altLang="en-US" b="1">
                <a:solidFill>
                  <a:srgbClr val="FF0000"/>
                </a:solidFill>
                <a:latin typeface="楷体" panose="02010609060101010101" pitchFamily="49" charset="-122"/>
                <a:ea typeface="楷体" panose="02010609060101010101" pitchFamily="49" charset="-122"/>
              </a:rPr>
              <a:t>股息分配</a:t>
            </a:r>
            <a:r>
              <a:rPr lang="zh-CN" altLang="en-US" b="1">
                <a:latin typeface="楷体" panose="02010609060101010101" pitchFamily="49" charset="-122"/>
                <a:ea typeface="楷体" panose="02010609060101010101" pitchFamily="49" charset="-122"/>
              </a:rPr>
              <a:t>等事项的处理。</a:t>
            </a:r>
          </a:p>
          <a:p>
            <a:pPr marL="319088" indent="-319088" eaLnBrk="1" hangingPunct="1"/>
            <a:r>
              <a:rPr lang="en-US" altLang="zh-CN" b="1">
                <a:solidFill>
                  <a:srgbClr val="FF0000"/>
                </a:solidFill>
                <a:latin typeface="黑体" panose="02010609060101010101" pitchFamily="49" charset="-122"/>
                <a:ea typeface="黑体" panose="02010609060101010101" pitchFamily="49" charset="-122"/>
              </a:rPr>
              <a:t>2.</a:t>
            </a:r>
            <a:r>
              <a:rPr lang="zh-CN" altLang="en-US" b="1">
                <a:solidFill>
                  <a:srgbClr val="FF0000"/>
                </a:solidFill>
                <a:latin typeface="黑体" panose="02010609060101010101" pitchFamily="49" charset="-122"/>
                <a:ea typeface="黑体" panose="02010609060101010101" pitchFamily="49" charset="-122"/>
              </a:rPr>
              <a:t>下列企业应进行清算的所得税处理：</a:t>
            </a:r>
          </a:p>
          <a:p>
            <a:pPr marL="319088" indent="-319088" eaLnBrk="1" hangingPunct="1"/>
            <a:r>
              <a:rPr lang="zh-CN" altLang="en-US" sz="2800">
                <a:ea typeface="华文仿宋" panose="02010600040101010101" pitchFamily="2" charset="-122"/>
              </a:rPr>
              <a:t>（</a:t>
            </a:r>
            <a:r>
              <a:rPr lang="en-US" altLang="zh-CN" sz="2800">
                <a:ea typeface="华文仿宋" panose="02010600040101010101" pitchFamily="2" charset="-122"/>
              </a:rPr>
              <a:t>1</a:t>
            </a:r>
            <a:r>
              <a:rPr lang="zh-CN" altLang="en-US" sz="2800">
                <a:ea typeface="华文仿宋" panose="02010600040101010101" pitchFamily="2" charset="-122"/>
              </a:rPr>
              <a:t>）按</a:t>
            </a:r>
            <a:r>
              <a:rPr lang="en-US" altLang="zh-CN" sz="2800">
                <a:ea typeface="华文仿宋" panose="02010600040101010101" pitchFamily="2" charset="-122"/>
              </a:rPr>
              <a:t>《</a:t>
            </a:r>
            <a:r>
              <a:rPr lang="zh-CN" altLang="en-US" sz="2800">
                <a:ea typeface="华文仿宋" panose="02010600040101010101" pitchFamily="2" charset="-122"/>
              </a:rPr>
              <a:t>公司法</a:t>
            </a:r>
            <a:r>
              <a:rPr lang="en-US" altLang="zh-CN" sz="2800">
                <a:ea typeface="华文仿宋" panose="02010600040101010101" pitchFamily="2" charset="-122"/>
              </a:rPr>
              <a:t>》</a:t>
            </a:r>
            <a:r>
              <a:rPr lang="zh-CN" altLang="en-US" sz="2800">
                <a:ea typeface="华文仿宋" panose="02010600040101010101" pitchFamily="2" charset="-122"/>
              </a:rPr>
              <a:t>、</a:t>
            </a:r>
            <a:r>
              <a:rPr lang="en-US" altLang="zh-CN" sz="2800">
                <a:ea typeface="华文仿宋" panose="02010600040101010101" pitchFamily="2" charset="-122"/>
              </a:rPr>
              <a:t>《</a:t>
            </a:r>
            <a:r>
              <a:rPr lang="zh-CN" altLang="en-US" sz="2800">
                <a:ea typeface="华文仿宋" panose="02010600040101010101" pitchFamily="2" charset="-122"/>
              </a:rPr>
              <a:t>企业破产法</a:t>
            </a:r>
            <a:r>
              <a:rPr lang="en-US" altLang="zh-CN" sz="2800">
                <a:ea typeface="华文仿宋" panose="02010600040101010101" pitchFamily="2" charset="-122"/>
              </a:rPr>
              <a:t>》</a:t>
            </a:r>
            <a:r>
              <a:rPr lang="zh-CN" altLang="en-US" sz="2800">
                <a:ea typeface="华文仿宋" panose="02010600040101010101" pitchFamily="2" charset="-122"/>
              </a:rPr>
              <a:t>等规定需要进行清算的企业；</a:t>
            </a:r>
          </a:p>
          <a:p>
            <a:pPr marL="319088" indent="-319088" eaLnBrk="1" hangingPunct="1"/>
            <a:r>
              <a:rPr lang="zh-CN" altLang="en-US" sz="2800">
                <a:ea typeface="华文仿宋" panose="02010600040101010101" pitchFamily="2" charset="-122"/>
              </a:rPr>
              <a:t>（</a:t>
            </a:r>
            <a:r>
              <a:rPr lang="en-US" altLang="zh-CN" sz="2800">
                <a:ea typeface="华文仿宋" panose="02010600040101010101" pitchFamily="2" charset="-122"/>
              </a:rPr>
              <a:t>2</a:t>
            </a:r>
            <a:r>
              <a:rPr lang="zh-CN" altLang="en-US" sz="2800">
                <a:ea typeface="华文仿宋" panose="02010600040101010101" pitchFamily="2" charset="-122"/>
              </a:rPr>
              <a:t>）企业重组中需要按清算处理的企业。</a:t>
            </a:r>
          </a:p>
          <a:p>
            <a:pPr marL="319088" indent="-319088" eaLnBrk="1" hangingPunct="1"/>
            <a:endParaRPr lang="zh-CN" altLang="en-US">
              <a:ea typeface="华文仿宋" panose="02010600040101010101" pitchFamily="2" charset="-122"/>
            </a:endParaRPr>
          </a:p>
        </p:txBody>
      </p:sp>
      <p:sp>
        <p:nvSpPr>
          <p:cNvPr id="101379" name="灯片编号占位符 5">
            <a:extLst>
              <a:ext uri="{FF2B5EF4-FFF2-40B4-BE49-F238E27FC236}">
                <a16:creationId xmlns:a16="http://schemas.microsoft.com/office/drawing/2014/main" id="{7EED5511-FBAC-46DD-B298-81756FE8734D}"/>
              </a:ext>
            </a:extLst>
          </p:cNvPr>
          <p:cNvSpPr txBox="1">
            <a:spLocks noGrp="1" noChangeArrowheads="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lnSpc>
                <a:spcPct val="80000"/>
              </a:lnSpc>
            </a:pPr>
            <a:fld id="{1CF02E31-F8B2-448B-ABF8-3879E0D4ADB2}" type="slidenum">
              <a:rPr lang="zh-CN" altLang="en-US" sz="1200">
                <a:solidFill>
                  <a:srgbClr val="FFFFFF"/>
                </a:solidFill>
                <a:ea typeface="宋体" panose="02010600030101010101" pitchFamily="2" charset="-122"/>
              </a:rPr>
              <a:pPr algn="ctr" eaLnBrk="1" hangingPunct="1">
                <a:lnSpc>
                  <a:spcPct val="80000"/>
                </a:lnSpc>
              </a:pPr>
              <a:t>55</a:t>
            </a:fld>
            <a:endParaRPr lang="en-US" altLang="zh-CN" sz="1200">
              <a:solidFill>
                <a:srgbClr val="FFFFFF"/>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fade">
                                      <p:cBhvr>
                                        <p:cTn id="7" dur="1000"/>
                                        <p:tgtEl>
                                          <p:spTgt spid="60419">
                                            <p:txEl>
                                              <p:pRg st="0" end="0"/>
                                            </p:txEl>
                                          </p:spTgt>
                                        </p:tgtEl>
                                      </p:cBhvr>
                                    </p:animEffect>
                                    <p:anim calcmode="lin" valueType="num">
                                      <p:cBhvr>
                                        <p:cTn id="8" dur="10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04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0419">
                                            <p:txEl>
                                              <p:pRg st="1" end="1"/>
                                            </p:txEl>
                                          </p:spTgt>
                                        </p:tgtEl>
                                        <p:attrNameLst>
                                          <p:attrName>style.visibility</p:attrName>
                                        </p:attrNameLst>
                                      </p:cBhvr>
                                      <p:to>
                                        <p:strVal val="visible"/>
                                      </p:to>
                                    </p:set>
                                    <p:animEffect transition="in" filter="fade">
                                      <p:cBhvr>
                                        <p:cTn id="14" dur="1000"/>
                                        <p:tgtEl>
                                          <p:spTgt spid="60419">
                                            <p:txEl>
                                              <p:pRg st="1" end="1"/>
                                            </p:txEl>
                                          </p:spTgt>
                                        </p:tgtEl>
                                      </p:cBhvr>
                                    </p:animEffect>
                                    <p:anim calcmode="lin" valueType="num">
                                      <p:cBhvr>
                                        <p:cTn id="15" dur="10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04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0419">
                                            <p:txEl>
                                              <p:pRg st="2" end="2"/>
                                            </p:txEl>
                                          </p:spTgt>
                                        </p:tgtEl>
                                        <p:attrNameLst>
                                          <p:attrName>style.visibility</p:attrName>
                                        </p:attrNameLst>
                                      </p:cBhvr>
                                      <p:to>
                                        <p:strVal val="visible"/>
                                      </p:to>
                                    </p:set>
                                    <p:animEffect transition="in" filter="fade">
                                      <p:cBhvr>
                                        <p:cTn id="21" dur="1000"/>
                                        <p:tgtEl>
                                          <p:spTgt spid="60419">
                                            <p:txEl>
                                              <p:pRg st="2" end="2"/>
                                            </p:txEl>
                                          </p:spTgt>
                                        </p:tgtEl>
                                      </p:cBhvr>
                                    </p:animEffect>
                                    <p:anim calcmode="lin" valueType="num">
                                      <p:cBhvr>
                                        <p:cTn id="22" dur="1000" fill="hold"/>
                                        <p:tgtEl>
                                          <p:spTgt spid="604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04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0419">
                                            <p:txEl>
                                              <p:pRg st="3" end="3"/>
                                            </p:txEl>
                                          </p:spTgt>
                                        </p:tgtEl>
                                        <p:attrNameLst>
                                          <p:attrName>style.visibility</p:attrName>
                                        </p:attrNameLst>
                                      </p:cBhvr>
                                      <p:to>
                                        <p:strVal val="visible"/>
                                      </p:to>
                                    </p:set>
                                    <p:animEffect transition="in" filter="fade">
                                      <p:cBhvr>
                                        <p:cTn id="28" dur="1000"/>
                                        <p:tgtEl>
                                          <p:spTgt spid="60419">
                                            <p:txEl>
                                              <p:pRg st="3" end="3"/>
                                            </p:txEl>
                                          </p:spTgt>
                                        </p:tgtEl>
                                      </p:cBhvr>
                                    </p:animEffect>
                                    <p:anim calcmode="lin" valueType="num">
                                      <p:cBhvr>
                                        <p:cTn id="29" dur="1000" fill="hold"/>
                                        <p:tgtEl>
                                          <p:spTgt spid="6041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04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0419">
                                            <p:txEl>
                                              <p:pRg st="4" end="4"/>
                                            </p:txEl>
                                          </p:spTgt>
                                        </p:tgtEl>
                                        <p:attrNameLst>
                                          <p:attrName>style.visibility</p:attrName>
                                        </p:attrNameLst>
                                      </p:cBhvr>
                                      <p:to>
                                        <p:strVal val="visible"/>
                                      </p:to>
                                    </p:set>
                                    <p:animEffect transition="in" filter="fade">
                                      <p:cBhvr>
                                        <p:cTn id="35" dur="1000"/>
                                        <p:tgtEl>
                                          <p:spTgt spid="60419">
                                            <p:txEl>
                                              <p:pRg st="4" end="4"/>
                                            </p:txEl>
                                          </p:spTgt>
                                        </p:tgtEl>
                                      </p:cBhvr>
                                    </p:animEffect>
                                    <p:anim calcmode="lin" valueType="num">
                                      <p:cBhvr>
                                        <p:cTn id="36" dur="1000" fill="hold"/>
                                        <p:tgtEl>
                                          <p:spTgt spid="6041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041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7" name="内容占位符 2">
            <a:extLst>
              <a:ext uri="{FF2B5EF4-FFF2-40B4-BE49-F238E27FC236}">
                <a16:creationId xmlns:a16="http://schemas.microsoft.com/office/drawing/2014/main" id="{D7677BDA-50DC-437C-8F56-05BCDDF19E6D}"/>
              </a:ext>
            </a:extLst>
          </p:cNvPr>
          <p:cNvSpPr>
            <a:spLocks noGrp="1"/>
          </p:cNvSpPr>
          <p:nvPr>
            <p:ph sz="quarter" idx="4294967295"/>
          </p:nvPr>
        </p:nvSpPr>
        <p:spPr>
          <a:xfrm>
            <a:off x="457200" y="765175"/>
            <a:ext cx="8229600" cy="5489575"/>
          </a:xfrm>
        </p:spPr>
        <p:txBody>
          <a:bodyPr/>
          <a:lstStyle/>
          <a:p>
            <a:pPr marL="319088" indent="-319088" eaLnBrk="1" hangingPunct="1"/>
            <a:r>
              <a:rPr lang="en-US" altLang="zh-CN" b="1">
                <a:solidFill>
                  <a:srgbClr val="FF0000"/>
                </a:solidFill>
                <a:latin typeface="黑体" panose="02010609060101010101" pitchFamily="49" charset="-122"/>
                <a:ea typeface="黑体" panose="02010609060101010101" pitchFamily="49" charset="-122"/>
              </a:rPr>
              <a:t>3.</a:t>
            </a:r>
            <a:r>
              <a:rPr lang="zh-CN" altLang="en-US" b="1">
                <a:solidFill>
                  <a:srgbClr val="FF0000"/>
                </a:solidFill>
                <a:latin typeface="黑体" panose="02010609060101010101" pitchFamily="49" charset="-122"/>
                <a:ea typeface="黑体" panose="02010609060101010101" pitchFamily="49" charset="-122"/>
              </a:rPr>
              <a:t>企业清算的所得税处理包括以下内容：</a:t>
            </a:r>
          </a:p>
          <a:p>
            <a:pPr marL="319088" indent="-319088" eaLnBrk="1" hangingPunct="1"/>
            <a:r>
              <a:rPr lang="zh-CN" altLang="en-US" sz="2800" b="1">
                <a:latin typeface="楷体" panose="02010609060101010101" pitchFamily="49" charset="-122"/>
                <a:ea typeface="楷体" panose="02010609060101010101" pitchFamily="49" charset="-122"/>
              </a:rPr>
              <a:t>（</a:t>
            </a:r>
            <a:r>
              <a:rPr lang="en-US" altLang="zh-CN" sz="2800" b="1">
                <a:latin typeface="楷体" panose="02010609060101010101" pitchFamily="49" charset="-122"/>
                <a:ea typeface="楷体" panose="02010609060101010101" pitchFamily="49" charset="-122"/>
              </a:rPr>
              <a:t>1</a:t>
            </a:r>
            <a:r>
              <a:rPr lang="zh-CN" altLang="en-US" sz="2800" b="1">
                <a:latin typeface="楷体" panose="02010609060101010101" pitchFamily="49" charset="-122"/>
                <a:ea typeface="楷体" panose="02010609060101010101" pitchFamily="49" charset="-122"/>
              </a:rPr>
              <a:t>）全部资产均应按可变现价值或交易价格，确认</a:t>
            </a:r>
            <a:r>
              <a:rPr lang="zh-CN" altLang="en-US" sz="2800" b="1">
                <a:solidFill>
                  <a:srgbClr val="FF0000"/>
                </a:solidFill>
                <a:latin typeface="楷体" panose="02010609060101010101" pitchFamily="49" charset="-122"/>
                <a:ea typeface="楷体" panose="02010609060101010101" pitchFamily="49" charset="-122"/>
              </a:rPr>
              <a:t>资产转让所得或损失</a:t>
            </a:r>
            <a:r>
              <a:rPr lang="zh-CN" altLang="en-US" sz="2800" b="1">
                <a:latin typeface="楷体" panose="02010609060101010101" pitchFamily="49" charset="-122"/>
                <a:ea typeface="楷体" panose="02010609060101010101" pitchFamily="49" charset="-122"/>
              </a:rPr>
              <a:t>；</a:t>
            </a:r>
          </a:p>
          <a:p>
            <a:pPr marL="319088" indent="-319088" eaLnBrk="1" hangingPunct="1"/>
            <a:r>
              <a:rPr lang="zh-CN" altLang="en-US" sz="2800" b="1">
                <a:latin typeface="楷体" panose="02010609060101010101" pitchFamily="49" charset="-122"/>
                <a:ea typeface="楷体" panose="02010609060101010101" pitchFamily="49" charset="-122"/>
              </a:rPr>
              <a:t>（</a:t>
            </a:r>
            <a:r>
              <a:rPr lang="en-US" altLang="zh-CN" sz="2800" b="1">
                <a:latin typeface="楷体" panose="02010609060101010101" pitchFamily="49" charset="-122"/>
                <a:ea typeface="楷体" panose="02010609060101010101" pitchFamily="49" charset="-122"/>
              </a:rPr>
              <a:t>2</a:t>
            </a:r>
            <a:r>
              <a:rPr lang="zh-CN" altLang="en-US" sz="2800" b="1">
                <a:latin typeface="楷体" panose="02010609060101010101" pitchFamily="49" charset="-122"/>
                <a:ea typeface="楷体" panose="02010609060101010101" pitchFamily="49" charset="-122"/>
              </a:rPr>
              <a:t>）确认</a:t>
            </a:r>
            <a:r>
              <a:rPr lang="zh-CN" altLang="en-US" sz="2800" b="1">
                <a:solidFill>
                  <a:srgbClr val="FF0000"/>
                </a:solidFill>
                <a:latin typeface="楷体" panose="02010609060101010101" pitchFamily="49" charset="-122"/>
                <a:ea typeface="楷体" panose="02010609060101010101" pitchFamily="49" charset="-122"/>
              </a:rPr>
              <a:t>债权清理、债务清偿的所得或损失</a:t>
            </a:r>
            <a:r>
              <a:rPr lang="zh-CN" altLang="en-US" sz="2800" b="1">
                <a:latin typeface="楷体" panose="02010609060101010101" pitchFamily="49" charset="-122"/>
                <a:ea typeface="楷体" panose="02010609060101010101" pitchFamily="49" charset="-122"/>
              </a:rPr>
              <a:t>；</a:t>
            </a:r>
          </a:p>
          <a:p>
            <a:pPr marL="319088" indent="-319088" eaLnBrk="1" hangingPunct="1"/>
            <a:r>
              <a:rPr lang="zh-CN" altLang="en-US" sz="2800" b="1">
                <a:latin typeface="楷体" panose="02010609060101010101" pitchFamily="49" charset="-122"/>
                <a:ea typeface="楷体" panose="02010609060101010101" pitchFamily="49" charset="-122"/>
              </a:rPr>
              <a:t>（</a:t>
            </a:r>
            <a:r>
              <a:rPr lang="en-US" altLang="zh-CN" sz="2800" b="1">
                <a:latin typeface="楷体" panose="02010609060101010101" pitchFamily="49" charset="-122"/>
                <a:ea typeface="楷体" panose="02010609060101010101" pitchFamily="49" charset="-122"/>
              </a:rPr>
              <a:t>3</a:t>
            </a:r>
            <a:r>
              <a:rPr lang="zh-CN" altLang="en-US" sz="2800" b="1">
                <a:latin typeface="楷体" panose="02010609060101010101" pitchFamily="49" charset="-122"/>
                <a:ea typeface="楷体" panose="02010609060101010101" pitchFamily="49" charset="-122"/>
              </a:rPr>
              <a:t>）改变持续经营核算原则，对预提或待摊性质的</a:t>
            </a:r>
            <a:r>
              <a:rPr lang="zh-CN" altLang="en-US" sz="2800" b="1">
                <a:solidFill>
                  <a:srgbClr val="FF0000"/>
                </a:solidFill>
                <a:latin typeface="楷体" panose="02010609060101010101" pitchFamily="49" charset="-122"/>
                <a:ea typeface="楷体" panose="02010609060101010101" pitchFamily="49" charset="-122"/>
              </a:rPr>
              <a:t>费用</a:t>
            </a:r>
            <a:r>
              <a:rPr lang="zh-CN" altLang="en-US" sz="2800" b="1">
                <a:latin typeface="楷体" panose="02010609060101010101" pitchFamily="49" charset="-122"/>
                <a:ea typeface="楷体" panose="02010609060101010101" pitchFamily="49" charset="-122"/>
              </a:rPr>
              <a:t>进行处理；</a:t>
            </a:r>
          </a:p>
          <a:p>
            <a:pPr marL="319088" indent="-319088" eaLnBrk="1" hangingPunct="1"/>
            <a:r>
              <a:rPr lang="zh-CN" altLang="en-US" sz="2800" b="1">
                <a:latin typeface="楷体" panose="02010609060101010101" pitchFamily="49" charset="-122"/>
                <a:ea typeface="楷体" panose="02010609060101010101" pitchFamily="49" charset="-122"/>
              </a:rPr>
              <a:t>（</a:t>
            </a:r>
            <a:r>
              <a:rPr lang="en-US" altLang="zh-CN" sz="2800" b="1">
                <a:latin typeface="楷体" panose="02010609060101010101" pitchFamily="49" charset="-122"/>
                <a:ea typeface="楷体" panose="02010609060101010101" pitchFamily="49" charset="-122"/>
              </a:rPr>
              <a:t>4</a:t>
            </a:r>
            <a:r>
              <a:rPr lang="zh-CN" altLang="en-US" sz="2800" b="1">
                <a:latin typeface="楷体" panose="02010609060101010101" pitchFamily="49" charset="-122"/>
                <a:ea typeface="楷体" panose="02010609060101010101" pitchFamily="49" charset="-122"/>
              </a:rPr>
              <a:t>）依法</a:t>
            </a:r>
            <a:r>
              <a:rPr lang="zh-CN" altLang="en-US" sz="2800" b="1">
                <a:solidFill>
                  <a:srgbClr val="FF0000"/>
                </a:solidFill>
                <a:latin typeface="楷体" panose="02010609060101010101" pitchFamily="49" charset="-122"/>
                <a:ea typeface="楷体" panose="02010609060101010101" pitchFamily="49" charset="-122"/>
              </a:rPr>
              <a:t>弥补亏损</a:t>
            </a:r>
            <a:r>
              <a:rPr lang="zh-CN" altLang="en-US" sz="2800" b="1">
                <a:latin typeface="楷体" panose="02010609060101010101" pitchFamily="49" charset="-122"/>
                <a:ea typeface="楷体" panose="02010609060101010101" pitchFamily="49" charset="-122"/>
              </a:rPr>
              <a:t>，确定清算所得；</a:t>
            </a:r>
          </a:p>
          <a:p>
            <a:pPr marL="319088" indent="-319088" eaLnBrk="1" hangingPunct="1"/>
            <a:r>
              <a:rPr lang="zh-CN" altLang="en-US" sz="2800" b="1">
                <a:latin typeface="楷体" panose="02010609060101010101" pitchFamily="49" charset="-122"/>
                <a:ea typeface="楷体" panose="02010609060101010101" pitchFamily="49" charset="-122"/>
              </a:rPr>
              <a:t>（</a:t>
            </a:r>
            <a:r>
              <a:rPr lang="en-US" altLang="zh-CN" sz="2800" b="1">
                <a:latin typeface="楷体" panose="02010609060101010101" pitchFamily="49" charset="-122"/>
                <a:ea typeface="楷体" panose="02010609060101010101" pitchFamily="49" charset="-122"/>
              </a:rPr>
              <a:t>5</a:t>
            </a:r>
            <a:r>
              <a:rPr lang="zh-CN" altLang="en-US" sz="2800" b="1">
                <a:latin typeface="楷体" panose="02010609060101010101" pitchFamily="49" charset="-122"/>
                <a:ea typeface="楷体" panose="02010609060101010101" pitchFamily="49" charset="-122"/>
              </a:rPr>
              <a:t>）计算并缴纳清算</a:t>
            </a:r>
            <a:r>
              <a:rPr lang="zh-CN" altLang="en-US" sz="2800" b="1">
                <a:solidFill>
                  <a:srgbClr val="FF0000"/>
                </a:solidFill>
                <a:latin typeface="楷体" panose="02010609060101010101" pitchFamily="49" charset="-122"/>
                <a:ea typeface="楷体" panose="02010609060101010101" pitchFamily="49" charset="-122"/>
              </a:rPr>
              <a:t>所得税</a:t>
            </a:r>
            <a:r>
              <a:rPr lang="zh-CN" altLang="en-US" sz="2800" b="1">
                <a:latin typeface="楷体" panose="02010609060101010101" pitchFamily="49" charset="-122"/>
                <a:ea typeface="楷体" panose="02010609060101010101" pitchFamily="49" charset="-122"/>
              </a:rPr>
              <a:t>；</a:t>
            </a:r>
          </a:p>
          <a:p>
            <a:pPr marL="319088" indent="-319088" eaLnBrk="1" hangingPunct="1"/>
            <a:r>
              <a:rPr lang="zh-CN" altLang="en-US" sz="2800" b="1">
                <a:latin typeface="楷体" panose="02010609060101010101" pitchFamily="49" charset="-122"/>
                <a:ea typeface="楷体" panose="02010609060101010101" pitchFamily="49" charset="-122"/>
              </a:rPr>
              <a:t>（</a:t>
            </a:r>
            <a:r>
              <a:rPr lang="en-US" altLang="zh-CN" sz="2800" b="1">
                <a:latin typeface="楷体" panose="02010609060101010101" pitchFamily="49" charset="-122"/>
                <a:ea typeface="楷体" panose="02010609060101010101" pitchFamily="49" charset="-122"/>
              </a:rPr>
              <a:t>6</a:t>
            </a:r>
            <a:r>
              <a:rPr lang="zh-CN" altLang="en-US" sz="2800" b="1">
                <a:latin typeface="楷体" panose="02010609060101010101" pitchFamily="49" charset="-122"/>
                <a:ea typeface="楷体" panose="02010609060101010101" pitchFamily="49" charset="-122"/>
              </a:rPr>
              <a:t>）确定可向</a:t>
            </a:r>
            <a:r>
              <a:rPr lang="zh-CN" altLang="en-US" sz="2800" b="1">
                <a:solidFill>
                  <a:srgbClr val="FF0000"/>
                </a:solidFill>
                <a:latin typeface="楷体" panose="02010609060101010101" pitchFamily="49" charset="-122"/>
                <a:ea typeface="楷体" panose="02010609060101010101" pitchFamily="49" charset="-122"/>
              </a:rPr>
              <a:t>股东分配</a:t>
            </a:r>
            <a:r>
              <a:rPr lang="zh-CN" altLang="en-US" sz="2800" b="1">
                <a:latin typeface="楷体" panose="02010609060101010101" pitchFamily="49" charset="-122"/>
                <a:ea typeface="楷体" panose="02010609060101010101" pitchFamily="49" charset="-122"/>
              </a:rPr>
              <a:t>的剩余财产、应付股息等</a:t>
            </a:r>
            <a:r>
              <a:rPr lang="zh-CN" altLang="en-US" sz="2800" b="1">
                <a:latin typeface="楷体_GB2312" pitchFamily="1" charset="-122"/>
                <a:ea typeface="楷体_GB2312" pitchFamily="1" charset="-122"/>
              </a:rPr>
              <a:t>。</a:t>
            </a:r>
          </a:p>
        </p:txBody>
      </p:sp>
      <p:sp>
        <p:nvSpPr>
          <p:cNvPr id="102403" name="灯片编号占位符 5">
            <a:extLst>
              <a:ext uri="{FF2B5EF4-FFF2-40B4-BE49-F238E27FC236}">
                <a16:creationId xmlns:a16="http://schemas.microsoft.com/office/drawing/2014/main" id="{3A632B9F-FA74-4AC2-981F-7FF1646F802D}"/>
              </a:ext>
            </a:extLst>
          </p:cNvPr>
          <p:cNvSpPr txBox="1">
            <a:spLocks noGrp="1" noChangeArrowheads="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lnSpc>
                <a:spcPct val="80000"/>
              </a:lnSpc>
            </a:pPr>
            <a:fld id="{38057D05-7B5B-43CE-80D0-3D913E992CF6}" type="slidenum">
              <a:rPr lang="zh-CN" altLang="en-US" sz="1200">
                <a:solidFill>
                  <a:srgbClr val="FFFFFF"/>
                </a:solidFill>
                <a:ea typeface="宋体" panose="02010600030101010101" pitchFamily="2" charset="-122"/>
              </a:rPr>
              <a:pPr algn="ctr" eaLnBrk="1" hangingPunct="1">
                <a:lnSpc>
                  <a:spcPct val="80000"/>
                </a:lnSpc>
              </a:pPr>
              <a:t>56</a:t>
            </a:fld>
            <a:endParaRPr lang="en-US" altLang="zh-CN" sz="1200">
              <a:solidFill>
                <a:srgbClr val="FFFFFF"/>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Effect transition="in" filter="fade">
                                      <p:cBhvr>
                                        <p:cTn id="7" dur="1000"/>
                                        <p:tgtEl>
                                          <p:spTgt spid="169987">
                                            <p:txEl>
                                              <p:pRg st="0" end="0"/>
                                            </p:txEl>
                                          </p:spTgt>
                                        </p:tgtEl>
                                      </p:cBhvr>
                                    </p:animEffect>
                                    <p:anim calcmode="lin" valueType="num">
                                      <p:cBhvr>
                                        <p:cTn id="8" dur="1000" fill="hold"/>
                                        <p:tgtEl>
                                          <p:spTgt spid="1699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99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9987">
                                            <p:txEl>
                                              <p:pRg st="1" end="1"/>
                                            </p:txEl>
                                          </p:spTgt>
                                        </p:tgtEl>
                                        <p:attrNameLst>
                                          <p:attrName>style.visibility</p:attrName>
                                        </p:attrNameLst>
                                      </p:cBhvr>
                                      <p:to>
                                        <p:strVal val="visible"/>
                                      </p:to>
                                    </p:set>
                                    <p:animEffect transition="in" filter="fade">
                                      <p:cBhvr>
                                        <p:cTn id="14" dur="1000"/>
                                        <p:tgtEl>
                                          <p:spTgt spid="169987">
                                            <p:txEl>
                                              <p:pRg st="1" end="1"/>
                                            </p:txEl>
                                          </p:spTgt>
                                        </p:tgtEl>
                                      </p:cBhvr>
                                    </p:animEffect>
                                    <p:anim calcmode="lin" valueType="num">
                                      <p:cBhvr>
                                        <p:cTn id="15" dur="1000" fill="hold"/>
                                        <p:tgtEl>
                                          <p:spTgt spid="1699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99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9987">
                                            <p:txEl>
                                              <p:pRg st="2" end="2"/>
                                            </p:txEl>
                                          </p:spTgt>
                                        </p:tgtEl>
                                        <p:attrNameLst>
                                          <p:attrName>style.visibility</p:attrName>
                                        </p:attrNameLst>
                                      </p:cBhvr>
                                      <p:to>
                                        <p:strVal val="visible"/>
                                      </p:to>
                                    </p:set>
                                    <p:animEffect transition="in" filter="fade">
                                      <p:cBhvr>
                                        <p:cTn id="21" dur="1000"/>
                                        <p:tgtEl>
                                          <p:spTgt spid="169987">
                                            <p:txEl>
                                              <p:pRg st="2" end="2"/>
                                            </p:txEl>
                                          </p:spTgt>
                                        </p:tgtEl>
                                      </p:cBhvr>
                                    </p:animEffect>
                                    <p:anim calcmode="lin" valueType="num">
                                      <p:cBhvr>
                                        <p:cTn id="22" dur="1000" fill="hold"/>
                                        <p:tgtEl>
                                          <p:spTgt spid="16998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99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9987">
                                            <p:txEl>
                                              <p:pRg st="3" end="3"/>
                                            </p:txEl>
                                          </p:spTgt>
                                        </p:tgtEl>
                                        <p:attrNameLst>
                                          <p:attrName>style.visibility</p:attrName>
                                        </p:attrNameLst>
                                      </p:cBhvr>
                                      <p:to>
                                        <p:strVal val="visible"/>
                                      </p:to>
                                    </p:set>
                                    <p:animEffect transition="in" filter="fade">
                                      <p:cBhvr>
                                        <p:cTn id="28" dur="1000"/>
                                        <p:tgtEl>
                                          <p:spTgt spid="169987">
                                            <p:txEl>
                                              <p:pRg st="3" end="3"/>
                                            </p:txEl>
                                          </p:spTgt>
                                        </p:tgtEl>
                                      </p:cBhvr>
                                    </p:animEffect>
                                    <p:anim calcmode="lin" valueType="num">
                                      <p:cBhvr>
                                        <p:cTn id="29" dur="1000" fill="hold"/>
                                        <p:tgtEl>
                                          <p:spTgt spid="16998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699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9987">
                                            <p:txEl>
                                              <p:pRg st="4" end="4"/>
                                            </p:txEl>
                                          </p:spTgt>
                                        </p:tgtEl>
                                        <p:attrNameLst>
                                          <p:attrName>style.visibility</p:attrName>
                                        </p:attrNameLst>
                                      </p:cBhvr>
                                      <p:to>
                                        <p:strVal val="visible"/>
                                      </p:to>
                                    </p:set>
                                    <p:animEffect transition="in" filter="fade">
                                      <p:cBhvr>
                                        <p:cTn id="35" dur="1000"/>
                                        <p:tgtEl>
                                          <p:spTgt spid="169987">
                                            <p:txEl>
                                              <p:pRg st="4" end="4"/>
                                            </p:txEl>
                                          </p:spTgt>
                                        </p:tgtEl>
                                      </p:cBhvr>
                                    </p:animEffect>
                                    <p:anim calcmode="lin" valueType="num">
                                      <p:cBhvr>
                                        <p:cTn id="36" dur="1000" fill="hold"/>
                                        <p:tgtEl>
                                          <p:spTgt spid="16998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699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9987">
                                            <p:txEl>
                                              <p:pRg st="5" end="5"/>
                                            </p:txEl>
                                          </p:spTgt>
                                        </p:tgtEl>
                                        <p:attrNameLst>
                                          <p:attrName>style.visibility</p:attrName>
                                        </p:attrNameLst>
                                      </p:cBhvr>
                                      <p:to>
                                        <p:strVal val="visible"/>
                                      </p:to>
                                    </p:set>
                                    <p:animEffect transition="in" filter="fade">
                                      <p:cBhvr>
                                        <p:cTn id="42" dur="1000"/>
                                        <p:tgtEl>
                                          <p:spTgt spid="169987">
                                            <p:txEl>
                                              <p:pRg st="5" end="5"/>
                                            </p:txEl>
                                          </p:spTgt>
                                        </p:tgtEl>
                                      </p:cBhvr>
                                    </p:animEffect>
                                    <p:anim calcmode="lin" valueType="num">
                                      <p:cBhvr>
                                        <p:cTn id="43" dur="1000" fill="hold"/>
                                        <p:tgtEl>
                                          <p:spTgt spid="16998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699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9987">
                                            <p:txEl>
                                              <p:pRg st="6" end="6"/>
                                            </p:txEl>
                                          </p:spTgt>
                                        </p:tgtEl>
                                        <p:attrNameLst>
                                          <p:attrName>style.visibility</p:attrName>
                                        </p:attrNameLst>
                                      </p:cBhvr>
                                      <p:to>
                                        <p:strVal val="visible"/>
                                      </p:to>
                                    </p:set>
                                    <p:animEffect transition="in" filter="fade">
                                      <p:cBhvr>
                                        <p:cTn id="49" dur="1000"/>
                                        <p:tgtEl>
                                          <p:spTgt spid="169987">
                                            <p:txEl>
                                              <p:pRg st="6" end="6"/>
                                            </p:txEl>
                                          </p:spTgt>
                                        </p:tgtEl>
                                      </p:cBhvr>
                                    </p:animEffect>
                                    <p:anim calcmode="lin" valueType="num">
                                      <p:cBhvr>
                                        <p:cTn id="50" dur="1000" fill="hold"/>
                                        <p:tgtEl>
                                          <p:spTgt spid="16998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6998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1" name="内容占位符 2">
            <a:extLst>
              <a:ext uri="{FF2B5EF4-FFF2-40B4-BE49-F238E27FC236}">
                <a16:creationId xmlns:a16="http://schemas.microsoft.com/office/drawing/2014/main" id="{0027D875-1EBF-4799-8C0C-03618E9CE695}"/>
              </a:ext>
            </a:extLst>
          </p:cNvPr>
          <p:cNvSpPr>
            <a:spLocks noGrp="1"/>
          </p:cNvSpPr>
          <p:nvPr>
            <p:ph sz="quarter" idx="4294967295"/>
          </p:nvPr>
        </p:nvSpPr>
        <p:spPr>
          <a:xfrm>
            <a:off x="457200" y="549275"/>
            <a:ext cx="8435975" cy="5705475"/>
          </a:xfrm>
        </p:spPr>
        <p:txBody>
          <a:bodyPr/>
          <a:lstStyle/>
          <a:p>
            <a:pPr marL="319088" indent="-319088" eaLnBrk="1" hangingPunct="1">
              <a:defRPr/>
            </a:pPr>
            <a:r>
              <a:rPr lang="en-US" altLang="zh-CN" b="1" dirty="0">
                <a:solidFill>
                  <a:srgbClr val="FF0000"/>
                </a:solidFill>
                <a:latin typeface="黑体" pitchFamily="49" charset="-122"/>
                <a:ea typeface="黑体" pitchFamily="49" charset="-122"/>
              </a:rPr>
              <a:t>4.</a:t>
            </a:r>
            <a:r>
              <a:rPr lang="zh-CN" altLang="en-US" b="1" dirty="0">
                <a:solidFill>
                  <a:srgbClr val="FF0000"/>
                </a:solidFill>
                <a:latin typeface="黑体" pitchFamily="49" charset="-122"/>
                <a:ea typeface="黑体" pitchFamily="49" charset="-122"/>
              </a:rPr>
              <a:t>清算所得的计算</a:t>
            </a:r>
            <a:endParaRPr lang="en-US" altLang="zh-CN" b="1" dirty="0">
              <a:solidFill>
                <a:srgbClr val="FF0000"/>
              </a:solidFill>
              <a:latin typeface="黑体" pitchFamily="49" charset="-122"/>
              <a:ea typeface="黑体" pitchFamily="49" charset="-122"/>
            </a:endParaRPr>
          </a:p>
          <a:p>
            <a:pPr marL="319088" indent="-319088" eaLnBrk="1" hangingPunct="1">
              <a:defRPr/>
            </a:pPr>
            <a:r>
              <a:rPr lang="zh-CN" altLang="en-US" sz="2800" b="1" dirty="0">
                <a:effectLst>
                  <a:outerShdw blurRad="38100" dist="38100" dir="2700000" algn="tl">
                    <a:srgbClr val="C0C0C0"/>
                  </a:outerShdw>
                </a:effectLst>
                <a:latin typeface="楷体_GB2312" pitchFamily="49" charset="-122"/>
                <a:ea typeface="楷体_GB2312" pitchFamily="49" charset="-122"/>
              </a:rPr>
              <a:t>企业的全部资产可变现价值或交易价格，减除资产的计税基础、清算费用、相关税费，加上债务清偿损益等后的余额，为</a:t>
            </a:r>
            <a:r>
              <a:rPr lang="zh-CN" altLang="en-US" sz="2800" b="1" u="sng" dirty="0">
                <a:solidFill>
                  <a:srgbClr val="FF0000"/>
                </a:solidFill>
                <a:effectLst>
                  <a:outerShdw blurRad="38100" dist="38100" dir="2700000" algn="tl">
                    <a:srgbClr val="C0C0C0"/>
                  </a:outerShdw>
                </a:effectLst>
                <a:latin typeface="楷体_GB2312" pitchFamily="49" charset="-122"/>
                <a:ea typeface="楷体_GB2312" pitchFamily="49" charset="-122"/>
              </a:rPr>
              <a:t>清算所得。</a:t>
            </a:r>
            <a:endParaRPr lang="en-US" altLang="zh-CN" sz="2800" b="1" u="sng" dirty="0">
              <a:solidFill>
                <a:srgbClr val="FF0000"/>
              </a:solidFill>
              <a:effectLst>
                <a:outerShdw blurRad="38100" dist="38100" dir="2700000" algn="tl">
                  <a:srgbClr val="C0C0C0"/>
                </a:outerShdw>
              </a:effectLst>
              <a:latin typeface="楷体_GB2312" pitchFamily="49" charset="-122"/>
              <a:ea typeface="楷体_GB2312" pitchFamily="49" charset="-122"/>
            </a:endParaRPr>
          </a:p>
          <a:p>
            <a:pPr marL="0" indent="0" eaLnBrk="1" hangingPunct="1">
              <a:buFont typeface="Arial" panose="020B0604020202020204" pitchFamily="34" charset="0"/>
              <a:buNone/>
              <a:defRPr/>
            </a:pPr>
            <a:endParaRPr lang="zh-CN" altLang="en-US" sz="2800" b="1" u="sng" dirty="0">
              <a:solidFill>
                <a:srgbClr val="FF0000"/>
              </a:solidFill>
              <a:effectLst>
                <a:outerShdw blurRad="38100" dist="38100" dir="2700000" algn="tl">
                  <a:srgbClr val="C0C0C0"/>
                </a:outerShdw>
              </a:effectLst>
              <a:latin typeface="楷体_GB2312" pitchFamily="49" charset="-122"/>
              <a:ea typeface="楷体_GB2312" pitchFamily="49" charset="-122"/>
            </a:endParaRPr>
          </a:p>
          <a:p>
            <a:pPr marL="319088" indent="-319088" eaLnBrk="1" hangingPunct="1">
              <a:defRPr/>
            </a:pPr>
            <a:r>
              <a:rPr lang="zh-CN" altLang="en-US" b="1" dirty="0">
                <a:latin typeface="楷体" pitchFamily="49" charset="-122"/>
                <a:ea typeface="楷体" pitchFamily="49" charset="-122"/>
              </a:rPr>
              <a:t>清算所得</a:t>
            </a:r>
            <a:r>
              <a:rPr lang="en-US" altLang="zh-CN" b="1" dirty="0">
                <a:latin typeface="楷体" pitchFamily="49" charset="-122"/>
                <a:ea typeface="楷体" pitchFamily="49" charset="-122"/>
              </a:rPr>
              <a:t>=</a:t>
            </a:r>
            <a:r>
              <a:rPr lang="zh-CN" altLang="en-US" b="1" dirty="0">
                <a:latin typeface="楷体" pitchFamily="49" charset="-122"/>
                <a:ea typeface="楷体" pitchFamily="49" charset="-122"/>
              </a:rPr>
              <a:t>企业的全部资产可变现价值或交易价格－资产的计税基础－清算费用－相关税费＋债务清偿损益－弥补以前年度亏损</a:t>
            </a:r>
            <a:endParaRPr lang="en-US" altLang="zh-CN" dirty="0">
              <a:ea typeface="宋体" pitchFamily="2" charset="-122"/>
            </a:endParaRPr>
          </a:p>
          <a:p>
            <a:pPr marL="319088" indent="-319088" eaLnBrk="1" hangingPunct="1">
              <a:defRPr/>
            </a:pPr>
            <a:r>
              <a:rPr lang="zh-CN" altLang="en-US" sz="2800" dirty="0">
                <a:latin typeface="楷体" pitchFamily="49" charset="-122"/>
                <a:ea typeface="楷体" pitchFamily="49" charset="-122"/>
              </a:rPr>
              <a:t>债务清偿损益</a:t>
            </a:r>
            <a:r>
              <a:rPr lang="en-US" altLang="zh-CN" sz="2800" dirty="0">
                <a:latin typeface="楷体" pitchFamily="49" charset="-122"/>
                <a:ea typeface="楷体" pitchFamily="49" charset="-122"/>
              </a:rPr>
              <a:t>=</a:t>
            </a:r>
            <a:r>
              <a:rPr lang="zh-CN" altLang="en-US" sz="2800" dirty="0">
                <a:latin typeface="楷体" pitchFamily="49" charset="-122"/>
                <a:ea typeface="楷体" pitchFamily="49" charset="-122"/>
              </a:rPr>
              <a:t>债务的计税基础－债务的实际偿还金额</a:t>
            </a:r>
            <a:endParaRPr lang="en-US" altLang="zh-CN" sz="2800" dirty="0">
              <a:latin typeface="楷体" pitchFamily="49" charset="-122"/>
              <a:ea typeface="楷体" pitchFamily="49" charset="-122"/>
            </a:endParaRPr>
          </a:p>
          <a:p>
            <a:pPr marL="319088" indent="-319088" eaLnBrk="1" hangingPunct="1">
              <a:defRPr/>
            </a:pPr>
            <a:endParaRPr lang="zh-CN" altLang="en-US" sz="2800" b="1" dirty="0">
              <a:latin typeface="楷体" pitchFamily="49" charset="-122"/>
              <a:ea typeface="楷体" pitchFamily="49" charset="-122"/>
            </a:endParaRPr>
          </a:p>
          <a:p>
            <a:pPr marL="319088" indent="-319088" eaLnBrk="1" hangingPunct="1">
              <a:defRPr/>
            </a:pPr>
            <a:endParaRPr lang="zh-CN" altLang="en-US" b="1" dirty="0">
              <a:latin typeface="楷体_GB2312" pitchFamily="49" charset="-122"/>
              <a:ea typeface="楷体_GB2312" pitchFamily="49" charset="-122"/>
            </a:endParaRPr>
          </a:p>
          <a:p>
            <a:pPr marL="319088" indent="-319088" eaLnBrk="1" hangingPunct="1">
              <a:defRPr/>
            </a:pPr>
            <a:endParaRPr lang="zh-CN" altLang="en-US" b="1" dirty="0">
              <a:latin typeface="楷体_GB2312" pitchFamily="49" charset="-122"/>
              <a:ea typeface="楷体_GB2312" pitchFamily="49" charset="-122"/>
            </a:endParaRPr>
          </a:p>
        </p:txBody>
      </p:sp>
      <p:sp>
        <p:nvSpPr>
          <p:cNvPr id="103427" name="灯片编号占位符 5">
            <a:extLst>
              <a:ext uri="{FF2B5EF4-FFF2-40B4-BE49-F238E27FC236}">
                <a16:creationId xmlns:a16="http://schemas.microsoft.com/office/drawing/2014/main" id="{38F7C4A6-6395-45ED-AB75-2C1923D17E79}"/>
              </a:ext>
            </a:extLst>
          </p:cNvPr>
          <p:cNvSpPr txBox="1">
            <a:spLocks noGrp="1" noChangeArrowheads="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lnSpc>
                <a:spcPct val="80000"/>
              </a:lnSpc>
            </a:pPr>
            <a:fld id="{799024D3-32D1-49C2-9189-68D8A836C88C}" type="slidenum">
              <a:rPr lang="zh-CN" altLang="en-US" sz="1200">
                <a:solidFill>
                  <a:srgbClr val="FFFFFF"/>
                </a:solidFill>
                <a:ea typeface="宋体" panose="02010600030101010101" pitchFamily="2" charset="-122"/>
              </a:rPr>
              <a:pPr algn="ctr" eaLnBrk="1" hangingPunct="1">
                <a:lnSpc>
                  <a:spcPct val="80000"/>
                </a:lnSpc>
              </a:pPr>
              <a:t>57</a:t>
            </a:fld>
            <a:endParaRPr lang="en-US" altLang="zh-CN" sz="1200">
              <a:solidFill>
                <a:srgbClr val="FFFFFF"/>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Effect transition="in" filter="fade">
                                      <p:cBhvr>
                                        <p:cTn id="7" dur="1000"/>
                                        <p:tgtEl>
                                          <p:spTgt spid="171011">
                                            <p:txEl>
                                              <p:pRg st="0" end="0"/>
                                            </p:txEl>
                                          </p:spTgt>
                                        </p:tgtEl>
                                      </p:cBhvr>
                                    </p:animEffect>
                                    <p:anim calcmode="lin" valueType="num">
                                      <p:cBhvr>
                                        <p:cTn id="8" dur="1000" fill="hold"/>
                                        <p:tgtEl>
                                          <p:spTgt spid="1710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10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1011">
                                            <p:txEl>
                                              <p:pRg st="1" end="1"/>
                                            </p:txEl>
                                          </p:spTgt>
                                        </p:tgtEl>
                                        <p:attrNameLst>
                                          <p:attrName>style.visibility</p:attrName>
                                        </p:attrNameLst>
                                      </p:cBhvr>
                                      <p:to>
                                        <p:strVal val="visible"/>
                                      </p:to>
                                    </p:set>
                                    <p:animEffect transition="in" filter="fade">
                                      <p:cBhvr>
                                        <p:cTn id="14" dur="1000"/>
                                        <p:tgtEl>
                                          <p:spTgt spid="171011">
                                            <p:txEl>
                                              <p:pRg st="1" end="1"/>
                                            </p:txEl>
                                          </p:spTgt>
                                        </p:tgtEl>
                                      </p:cBhvr>
                                    </p:animEffect>
                                    <p:anim calcmode="lin" valueType="num">
                                      <p:cBhvr>
                                        <p:cTn id="15" dur="1000" fill="hold"/>
                                        <p:tgtEl>
                                          <p:spTgt spid="1710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10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1011">
                                            <p:txEl>
                                              <p:pRg st="3" end="3"/>
                                            </p:txEl>
                                          </p:spTgt>
                                        </p:tgtEl>
                                        <p:attrNameLst>
                                          <p:attrName>style.visibility</p:attrName>
                                        </p:attrNameLst>
                                      </p:cBhvr>
                                      <p:to>
                                        <p:strVal val="visible"/>
                                      </p:to>
                                    </p:set>
                                    <p:animEffect transition="in" filter="fade">
                                      <p:cBhvr>
                                        <p:cTn id="21" dur="1000"/>
                                        <p:tgtEl>
                                          <p:spTgt spid="171011">
                                            <p:txEl>
                                              <p:pRg st="3" end="3"/>
                                            </p:txEl>
                                          </p:spTgt>
                                        </p:tgtEl>
                                      </p:cBhvr>
                                    </p:animEffect>
                                    <p:anim calcmode="lin" valueType="num">
                                      <p:cBhvr>
                                        <p:cTn id="22" dur="1000" fill="hold"/>
                                        <p:tgtEl>
                                          <p:spTgt spid="17101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710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1011">
                                            <p:txEl>
                                              <p:pRg st="4" end="4"/>
                                            </p:txEl>
                                          </p:spTgt>
                                        </p:tgtEl>
                                        <p:attrNameLst>
                                          <p:attrName>style.visibility</p:attrName>
                                        </p:attrNameLst>
                                      </p:cBhvr>
                                      <p:to>
                                        <p:strVal val="visible"/>
                                      </p:to>
                                    </p:set>
                                    <p:animEffect transition="in" filter="fade">
                                      <p:cBhvr>
                                        <p:cTn id="28" dur="1000"/>
                                        <p:tgtEl>
                                          <p:spTgt spid="171011">
                                            <p:txEl>
                                              <p:pRg st="4" end="4"/>
                                            </p:txEl>
                                          </p:spTgt>
                                        </p:tgtEl>
                                      </p:cBhvr>
                                    </p:animEffect>
                                    <p:anim calcmode="lin" valueType="num">
                                      <p:cBhvr>
                                        <p:cTn id="29" dur="1000" fill="hold"/>
                                        <p:tgtEl>
                                          <p:spTgt spid="17101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710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内容占位符 2">
            <a:extLst>
              <a:ext uri="{FF2B5EF4-FFF2-40B4-BE49-F238E27FC236}">
                <a16:creationId xmlns:a16="http://schemas.microsoft.com/office/drawing/2014/main" id="{D8C3B629-F798-4FDD-8EC7-FD5976BC127C}"/>
              </a:ext>
            </a:extLst>
          </p:cNvPr>
          <p:cNvSpPr>
            <a:spLocks noGrp="1"/>
          </p:cNvSpPr>
          <p:nvPr>
            <p:ph idx="1"/>
          </p:nvPr>
        </p:nvSpPr>
        <p:spPr>
          <a:xfrm>
            <a:off x="457200" y="476250"/>
            <a:ext cx="8229600" cy="5772150"/>
          </a:xfrm>
        </p:spPr>
        <p:txBody>
          <a:bodyPr/>
          <a:lstStyle/>
          <a:p>
            <a:r>
              <a:rPr lang="en-US" altLang="zh-CN" sz="2800" b="1">
                <a:ea typeface="宋体" panose="02010600030101010101" pitchFamily="2" charset="-122"/>
              </a:rPr>
              <a:t>【</a:t>
            </a:r>
            <a:r>
              <a:rPr lang="zh-CN" altLang="en-US" sz="2800" b="1">
                <a:ea typeface="宋体" panose="02010600030101010101" pitchFamily="2" charset="-122"/>
              </a:rPr>
              <a:t>例</a:t>
            </a:r>
            <a:r>
              <a:rPr lang="en-US" altLang="zh-CN" sz="2800" b="1">
                <a:ea typeface="宋体" panose="02010600030101010101" pitchFamily="2" charset="-122"/>
              </a:rPr>
              <a:t>】</a:t>
            </a:r>
            <a:r>
              <a:rPr lang="zh-CN" altLang="en-US" sz="2800" b="1">
                <a:ea typeface="宋体" panose="02010600030101010101" pitchFamily="2" charset="-122"/>
              </a:rPr>
              <a:t>某企业停止生产经营之日的资产负债表记载：资产的账面价值</a:t>
            </a:r>
            <a:r>
              <a:rPr lang="en-US" altLang="zh-CN" sz="2800" b="1">
                <a:ea typeface="宋体" panose="02010600030101010101" pitchFamily="2" charset="-122"/>
              </a:rPr>
              <a:t>3360</a:t>
            </a:r>
            <a:r>
              <a:rPr lang="zh-CN" altLang="en-US" sz="2800" b="1">
                <a:ea typeface="宋体" panose="02010600030101010101" pitchFamily="2" charset="-122"/>
              </a:rPr>
              <a:t>万元、资产的计税基础</a:t>
            </a:r>
            <a:r>
              <a:rPr lang="en-US" altLang="zh-CN" sz="2800" b="1">
                <a:ea typeface="宋体" panose="02010600030101010101" pitchFamily="2" charset="-122"/>
              </a:rPr>
              <a:t>3890</a:t>
            </a:r>
            <a:r>
              <a:rPr lang="zh-CN" altLang="en-US" sz="2800" b="1">
                <a:ea typeface="宋体" panose="02010600030101010101" pitchFamily="2" charset="-122"/>
              </a:rPr>
              <a:t>万元、资产的可变现净值</a:t>
            </a:r>
            <a:r>
              <a:rPr lang="en-US" altLang="zh-CN" sz="2800" b="1">
                <a:ea typeface="宋体" panose="02010600030101010101" pitchFamily="2" charset="-122"/>
              </a:rPr>
              <a:t>4230</a:t>
            </a:r>
            <a:r>
              <a:rPr lang="zh-CN" altLang="en-US" sz="2800" b="1">
                <a:ea typeface="宋体" panose="02010600030101010101" pitchFamily="2" charset="-122"/>
              </a:rPr>
              <a:t>万元，负债账面价值</a:t>
            </a:r>
            <a:r>
              <a:rPr lang="en-US" altLang="zh-CN" sz="2800" b="1">
                <a:ea typeface="宋体" panose="02010600030101010101" pitchFamily="2" charset="-122"/>
              </a:rPr>
              <a:t>3750</a:t>
            </a:r>
            <a:r>
              <a:rPr lang="zh-CN" altLang="en-US" sz="2800" b="1">
                <a:ea typeface="宋体" panose="02010600030101010101" pitchFamily="2" charset="-122"/>
              </a:rPr>
              <a:t>万元、负债计税基础</a:t>
            </a:r>
            <a:r>
              <a:rPr lang="en-US" altLang="zh-CN" sz="2800" b="1">
                <a:ea typeface="宋体" panose="02010600030101010101" pitchFamily="2" charset="-122"/>
              </a:rPr>
              <a:t>3700</a:t>
            </a:r>
            <a:r>
              <a:rPr lang="zh-CN" altLang="en-US" sz="2800" b="1">
                <a:ea typeface="宋体" panose="02010600030101010101" pitchFamily="2" charset="-122"/>
              </a:rPr>
              <a:t>万元、最终清偿额</a:t>
            </a:r>
            <a:r>
              <a:rPr lang="en-US" altLang="zh-CN" sz="2800" b="1">
                <a:ea typeface="宋体" panose="02010600030101010101" pitchFamily="2" charset="-122"/>
              </a:rPr>
              <a:t>3590</a:t>
            </a:r>
            <a:r>
              <a:rPr lang="zh-CN" altLang="en-US" sz="2800" b="1">
                <a:ea typeface="宋体" panose="02010600030101010101" pitchFamily="2" charset="-122"/>
              </a:rPr>
              <a:t>万元，企业清算期内支付清算费用</a:t>
            </a:r>
            <a:r>
              <a:rPr lang="en-US" altLang="zh-CN" sz="2800" b="1">
                <a:ea typeface="宋体" panose="02010600030101010101" pitchFamily="2" charset="-122"/>
              </a:rPr>
              <a:t>70</a:t>
            </a:r>
            <a:r>
              <a:rPr lang="zh-CN" altLang="en-US" sz="2800" b="1">
                <a:ea typeface="宋体" panose="02010600030101010101" pitchFamily="2" charset="-122"/>
              </a:rPr>
              <a:t>万元，支付职工安置费、法定补偿金</a:t>
            </a:r>
            <a:r>
              <a:rPr lang="en-US" altLang="zh-CN" sz="2800" b="1">
                <a:ea typeface="宋体" panose="02010600030101010101" pitchFamily="2" charset="-122"/>
              </a:rPr>
              <a:t>100</a:t>
            </a:r>
            <a:r>
              <a:rPr lang="zh-CN" altLang="en-US" sz="2800" b="1">
                <a:ea typeface="宋体" panose="02010600030101010101" pitchFamily="2" charset="-122"/>
              </a:rPr>
              <a:t>万元，清算过程中发生的相关税费为</a:t>
            </a:r>
            <a:r>
              <a:rPr lang="en-US" altLang="zh-CN" sz="2800" b="1">
                <a:ea typeface="宋体" panose="02010600030101010101" pitchFamily="2" charset="-122"/>
              </a:rPr>
              <a:t>20</a:t>
            </a:r>
            <a:r>
              <a:rPr lang="zh-CN" altLang="en-US" sz="2800" b="1">
                <a:ea typeface="宋体" panose="02010600030101010101" pitchFamily="2" charset="-122"/>
              </a:rPr>
              <a:t>万元，以前年度可以弥补的亏损</a:t>
            </a:r>
            <a:r>
              <a:rPr lang="en-US" altLang="zh-CN" sz="2800" b="1">
                <a:ea typeface="宋体" panose="02010600030101010101" pitchFamily="2" charset="-122"/>
              </a:rPr>
              <a:t>100</a:t>
            </a:r>
            <a:r>
              <a:rPr lang="zh-CN" altLang="en-US" sz="2800" b="1">
                <a:ea typeface="宋体" panose="02010600030101010101" pitchFamily="2" charset="-122"/>
              </a:rPr>
              <a:t>万元。</a:t>
            </a:r>
            <a:endParaRPr lang="en-US" altLang="zh-CN" sz="2800" b="1">
              <a:ea typeface="宋体" panose="02010600030101010101" pitchFamily="2" charset="-122"/>
            </a:endParaRPr>
          </a:p>
          <a:p>
            <a:r>
              <a:rPr lang="zh-CN" altLang="en-US" sz="2800">
                <a:ea typeface="宋体" panose="02010600030101010101" pitchFamily="2" charset="-122"/>
              </a:rPr>
              <a:t>清算所得</a:t>
            </a:r>
            <a:r>
              <a:rPr lang="en-US" altLang="zh-CN" sz="2800">
                <a:ea typeface="宋体" panose="02010600030101010101" pitchFamily="2" charset="-122"/>
              </a:rPr>
              <a:t>=4230</a:t>
            </a:r>
            <a:r>
              <a:rPr lang="zh-CN" altLang="en-US" sz="2800">
                <a:ea typeface="宋体" panose="02010600030101010101" pitchFamily="2" charset="-122"/>
              </a:rPr>
              <a:t>－</a:t>
            </a:r>
            <a:r>
              <a:rPr lang="en-US" altLang="zh-CN" sz="2800">
                <a:ea typeface="宋体" panose="02010600030101010101" pitchFamily="2" charset="-122"/>
              </a:rPr>
              <a:t>3890</a:t>
            </a:r>
            <a:r>
              <a:rPr lang="zh-CN" altLang="en-US" sz="2800">
                <a:ea typeface="宋体" panose="02010600030101010101" pitchFamily="2" charset="-122"/>
              </a:rPr>
              <a:t>－</a:t>
            </a:r>
            <a:r>
              <a:rPr lang="en-US" altLang="zh-CN" sz="2800">
                <a:ea typeface="宋体" panose="02010600030101010101" pitchFamily="2" charset="-122"/>
              </a:rPr>
              <a:t>70</a:t>
            </a:r>
            <a:r>
              <a:rPr lang="zh-CN" altLang="en-US" sz="2800">
                <a:ea typeface="宋体" panose="02010600030101010101" pitchFamily="2" charset="-122"/>
              </a:rPr>
              <a:t>－</a:t>
            </a:r>
            <a:r>
              <a:rPr lang="en-US" altLang="zh-CN" sz="2800">
                <a:ea typeface="宋体" panose="02010600030101010101" pitchFamily="2" charset="-122"/>
              </a:rPr>
              <a:t>100</a:t>
            </a:r>
            <a:r>
              <a:rPr lang="zh-CN" altLang="en-US" sz="2800">
                <a:ea typeface="宋体" panose="02010600030101010101" pitchFamily="2" charset="-122"/>
              </a:rPr>
              <a:t>－</a:t>
            </a:r>
            <a:r>
              <a:rPr lang="en-US" altLang="zh-CN" sz="2800">
                <a:ea typeface="宋体" panose="02010600030101010101" pitchFamily="2" charset="-122"/>
              </a:rPr>
              <a:t>20</a:t>
            </a:r>
            <a:r>
              <a:rPr lang="zh-CN" altLang="en-US" sz="2800">
                <a:ea typeface="宋体" panose="02010600030101010101" pitchFamily="2" charset="-122"/>
              </a:rPr>
              <a:t>＋（</a:t>
            </a:r>
            <a:r>
              <a:rPr lang="en-US" altLang="zh-CN" sz="2800">
                <a:ea typeface="宋体" panose="02010600030101010101" pitchFamily="2" charset="-122"/>
              </a:rPr>
              <a:t>3700</a:t>
            </a:r>
            <a:r>
              <a:rPr lang="zh-CN" altLang="en-US" sz="2800">
                <a:ea typeface="宋体" panose="02010600030101010101" pitchFamily="2" charset="-122"/>
              </a:rPr>
              <a:t>－</a:t>
            </a:r>
            <a:r>
              <a:rPr lang="en-US" altLang="zh-CN" sz="2800">
                <a:ea typeface="宋体" panose="02010600030101010101" pitchFamily="2" charset="-122"/>
              </a:rPr>
              <a:t>3590</a:t>
            </a:r>
            <a:r>
              <a:rPr lang="zh-CN" altLang="en-US" sz="2800">
                <a:ea typeface="宋体" panose="02010600030101010101" pitchFamily="2" charset="-122"/>
              </a:rPr>
              <a:t>）－</a:t>
            </a:r>
            <a:r>
              <a:rPr lang="en-US" altLang="zh-CN" sz="2800">
                <a:ea typeface="宋体" panose="02010600030101010101" pitchFamily="2" charset="-122"/>
              </a:rPr>
              <a:t>100=160</a:t>
            </a:r>
            <a:r>
              <a:rPr lang="zh-CN" altLang="en-US" sz="2800">
                <a:ea typeface="宋体" panose="02010600030101010101" pitchFamily="2" charset="-122"/>
              </a:rPr>
              <a:t>（万元），清算所得税</a:t>
            </a:r>
            <a:r>
              <a:rPr lang="en-US" altLang="zh-CN" sz="2800">
                <a:ea typeface="宋体" panose="02010600030101010101" pitchFamily="2" charset="-122"/>
              </a:rPr>
              <a:t>=160×25%=40</a:t>
            </a:r>
            <a:r>
              <a:rPr lang="zh-CN" altLang="en-US" sz="2800">
                <a:ea typeface="宋体" panose="02010600030101010101" pitchFamily="2" charset="-122"/>
              </a:rPr>
              <a:t>（万元）。</a:t>
            </a:r>
          </a:p>
        </p:txBody>
      </p:sp>
      <p:sp>
        <p:nvSpPr>
          <p:cNvPr id="104451" name="页脚占位符 3">
            <a:extLst>
              <a:ext uri="{FF2B5EF4-FFF2-40B4-BE49-F238E27FC236}">
                <a16:creationId xmlns:a16="http://schemas.microsoft.com/office/drawing/2014/main" id="{5052C80C-89B8-4C39-8838-E89CC457E882}"/>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内容占位符 2">
            <a:extLst>
              <a:ext uri="{FF2B5EF4-FFF2-40B4-BE49-F238E27FC236}">
                <a16:creationId xmlns:a16="http://schemas.microsoft.com/office/drawing/2014/main" id="{594B56BD-799A-4114-9F33-001898B33C3E}"/>
              </a:ext>
            </a:extLst>
          </p:cNvPr>
          <p:cNvSpPr>
            <a:spLocks noGrp="1"/>
          </p:cNvSpPr>
          <p:nvPr>
            <p:ph sz="quarter" idx="4294967295"/>
          </p:nvPr>
        </p:nvSpPr>
        <p:spPr>
          <a:xfrm>
            <a:off x="141288" y="260350"/>
            <a:ext cx="8572500" cy="1512888"/>
          </a:xfrm>
        </p:spPr>
        <p:txBody>
          <a:bodyPr/>
          <a:lstStyle/>
          <a:p>
            <a:pPr marL="319088" indent="-319088" eaLnBrk="1" hangingPunct="1"/>
            <a:r>
              <a:rPr lang="en-US" altLang="zh-CN" b="1">
                <a:solidFill>
                  <a:srgbClr val="FF0000"/>
                </a:solidFill>
                <a:latin typeface="黑体" panose="02010609060101010101" pitchFamily="49" charset="-122"/>
                <a:ea typeface="黑体" panose="02010609060101010101" pitchFamily="49" charset="-122"/>
              </a:rPr>
              <a:t>5.</a:t>
            </a:r>
            <a:r>
              <a:rPr lang="zh-CN" altLang="en-US" b="1">
                <a:solidFill>
                  <a:srgbClr val="FF0000"/>
                </a:solidFill>
                <a:latin typeface="黑体" panose="02010609060101010101" pitchFamily="49" charset="-122"/>
                <a:ea typeface="黑体" panose="02010609060101010101" pitchFamily="49" charset="-122"/>
              </a:rPr>
              <a:t>清算后资产分配的所得税处理</a:t>
            </a:r>
            <a:endParaRPr lang="en-US" altLang="zh-CN" b="1">
              <a:solidFill>
                <a:srgbClr val="FF0000"/>
              </a:solidFill>
              <a:latin typeface="黑体" panose="02010609060101010101" pitchFamily="49" charset="-122"/>
              <a:ea typeface="黑体" panose="02010609060101010101" pitchFamily="49" charset="-122"/>
            </a:endParaRPr>
          </a:p>
          <a:p>
            <a:pPr marL="319088" indent="-319088" eaLnBrk="1" hangingPunct="1"/>
            <a:r>
              <a:rPr lang="zh-CN" altLang="en-US" sz="2800" b="1">
                <a:latin typeface="楷体" panose="02010609060101010101" pitchFamily="49" charset="-122"/>
                <a:ea typeface="楷体" panose="02010609060101010101" pitchFamily="49" charset="-122"/>
              </a:rPr>
              <a:t>被清算企业的股东分得的剩余资产的金额，分为三部分</a:t>
            </a:r>
            <a:endParaRPr lang="zh-CN" altLang="en-US" sz="2800">
              <a:latin typeface="楷体" panose="02010609060101010101" pitchFamily="49" charset="-122"/>
              <a:ea typeface="楷体" panose="02010609060101010101" pitchFamily="49" charset="-122"/>
            </a:endParaRPr>
          </a:p>
        </p:txBody>
      </p:sp>
      <p:sp>
        <p:nvSpPr>
          <p:cNvPr id="105475" name="灯片编号占位符 5">
            <a:extLst>
              <a:ext uri="{FF2B5EF4-FFF2-40B4-BE49-F238E27FC236}">
                <a16:creationId xmlns:a16="http://schemas.microsoft.com/office/drawing/2014/main" id="{666C08D8-7C1E-4992-8BB6-7FB9572792C7}"/>
              </a:ext>
            </a:extLst>
          </p:cNvPr>
          <p:cNvSpPr txBox="1">
            <a:spLocks noGrp="1" noChangeArrowheads="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lnSpc>
                <a:spcPct val="80000"/>
              </a:lnSpc>
            </a:pPr>
            <a:fld id="{CB707FA3-D39E-42DB-830B-C5CA72E48375}" type="slidenum">
              <a:rPr lang="zh-CN" altLang="en-US" sz="1200">
                <a:solidFill>
                  <a:srgbClr val="FFFFFF"/>
                </a:solidFill>
                <a:ea typeface="宋体" panose="02010600030101010101" pitchFamily="2" charset="-122"/>
              </a:rPr>
              <a:pPr algn="ctr" eaLnBrk="1" hangingPunct="1">
                <a:lnSpc>
                  <a:spcPct val="80000"/>
                </a:lnSpc>
              </a:pPr>
              <a:t>59</a:t>
            </a:fld>
            <a:endParaRPr lang="en-US" altLang="zh-CN" sz="1200">
              <a:solidFill>
                <a:srgbClr val="FFFFFF"/>
              </a:solidFill>
              <a:ea typeface="宋体" panose="02010600030101010101" pitchFamily="2" charset="-122"/>
            </a:endParaRPr>
          </a:p>
        </p:txBody>
      </p:sp>
      <p:sp>
        <p:nvSpPr>
          <p:cNvPr id="105476" name="矩形 1">
            <a:extLst>
              <a:ext uri="{FF2B5EF4-FFF2-40B4-BE49-F238E27FC236}">
                <a16:creationId xmlns:a16="http://schemas.microsoft.com/office/drawing/2014/main" id="{F829A60E-C0F7-444C-92E9-4034651B85EA}"/>
              </a:ext>
            </a:extLst>
          </p:cNvPr>
          <p:cNvSpPr>
            <a:spLocks noChangeArrowheads="1"/>
          </p:cNvSpPr>
          <p:nvPr/>
        </p:nvSpPr>
        <p:spPr bwMode="auto">
          <a:xfrm>
            <a:off x="1146175" y="1989138"/>
            <a:ext cx="554038" cy="2979737"/>
          </a:xfrm>
          <a:prstGeom prst="rect">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zh-CN" altLang="en-US" sz="2400">
                <a:ea typeface="宋体" panose="02010600030101010101" pitchFamily="2" charset="-122"/>
              </a:rPr>
              <a:t>股东分得的剩余资产</a:t>
            </a:r>
          </a:p>
        </p:txBody>
      </p:sp>
      <p:sp>
        <p:nvSpPr>
          <p:cNvPr id="105477" name="矩形 3">
            <a:extLst>
              <a:ext uri="{FF2B5EF4-FFF2-40B4-BE49-F238E27FC236}">
                <a16:creationId xmlns:a16="http://schemas.microsoft.com/office/drawing/2014/main" id="{6C439FF7-07A0-4330-A3FE-5A752E9531D2}"/>
              </a:ext>
            </a:extLst>
          </p:cNvPr>
          <p:cNvSpPr>
            <a:spLocks noChangeArrowheads="1"/>
          </p:cNvSpPr>
          <p:nvPr/>
        </p:nvSpPr>
        <p:spPr bwMode="auto">
          <a:xfrm>
            <a:off x="2692400" y="2747963"/>
            <a:ext cx="554038" cy="1482725"/>
          </a:xfrm>
          <a:prstGeom prst="rect">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zh-CN" altLang="en-US" sz="2400">
                <a:ea typeface="宋体" panose="02010600030101010101" pitchFamily="2" charset="-122"/>
              </a:rPr>
              <a:t>股息所得</a:t>
            </a:r>
          </a:p>
        </p:txBody>
      </p:sp>
      <p:sp>
        <p:nvSpPr>
          <p:cNvPr id="105478" name="矩形 4">
            <a:extLst>
              <a:ext uri="{FF2B5EF4-FFF2-40B4-BE49-F238E27FC236}">
                <a16:creationId xmlns:a16="http://schemas.microsoft.com/office/drawing/2014/main" id="{E7B284EF-AB60-4F4D-92F7-2CE87AB4EAA5}"/>
              </a:ext>
            </a:extLst>
          </p:cNvPr>
          <p:cNvSpPr>
            <a:spLocks noChangeArrowheads="1"/>
          </p:cNvSpPr>
          <p:nvPr/>
        </p:nvSpPr>
        <p:spPr bwMode="auto">
          <a:xfrm>
            <a:off x="4286250" y="2747963"/>
            <a:ext cx="554038" cy="1482725"/>
          </a:xfrm>
          <a:prstGeom prst="rect">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zh-CN" altLang="en-US" sz="2400">
                <a:ea typeface="宋体" panose="02010600030101010101" pitchFamily="2" charset="-122"/>
              </a:rPr>
              <a:t>投资成本</a:t>
            </a:r>
          </a:p>
        </p:txBody>
      </p:sp>
      <p:sp>
        <p:nvSpPr>
          <p:cNvPr id="105479" name="矩形 5">
            <a:extLst>
              <a:ext uri="{FF2B5EF4-FFF2-40B4-BE49-F238E27FC236}">
                <a16:creationId xmlns:a16="http://schemas.microsoft.com/office/drawing/2014/main" id="{4E595149-9B53-46B2-ABDA-E4D294DC0AD1}"/>
              </a:ext>
            </a:extLst>
          </p:cNvPr>
          <p:cNvSpPr>
            <a:spLocks noChangeArrowheads="1"/>
          </p:cNvSpPr>
          <p:nvPr/>
        </p:nvSpPr>
        <p:spPr bwMode="auto">
          <a:xfrm>
            <a:off x="6045200" y="1989138"/>
            <a:ext cx="554038" cy="2879725"/>
          </a:xfrm>
          <a:prstGeom prst="rect">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zh-CN" altLang="en-US" sz="2400">
                <a:ea typeface="宋体" panose="02010600030101010101" pitchFamily="2" charset="-122"/>
              </a:rPr>
              <a:t>投资转让所得或损失</a:t>
            </a:r>
          </a:p>
        </p:txBody>
      </p:sp>
      <p:sp>
        <p:nvSpPr>
          <p:cNvPr id="105480" name="TextBox 6">
            <a:extLst>
              <a:ext uri="{FF2B5EF4-FFF2-40B4-BE49-F238E27FC236}">
                <a16:creationId xmlns:a16="http://schemas.microsoft.com/office/drawing/2014/main" id="{EDF7C5D3-32AC-43F1-BD1B-016140886BEA}"/>
              </a:ext>
            </a:extLst>
          </p:cNvPr>
          <p:cNvSpPr txBox="1">
            <a:spLocks noChangeArrowheads="1"/>
          </p:cNvSpPr>
          <p:nvPr/>
        </p:nvSpPr>
        <p:spPr bwMode="auto">
          <a:xfrm>
            <a:off x="2124075" y="3138488"/>
            <a:ext cx="43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a:ea typeface="宋体" panose="02010600030101010101" pitchFamily="2" charset="-122"/>
              </a:rPr>
              <a:t>—</a:t>
            </a:r>
            <a:endParaRPr lang="zh-CN" altLang="en-US">
              <a:ea typeface="宋体" panose="02010600030101010101" pitchFamily="2" charset="-122"/>
            </a:endParaRPr>
          </a:p>
        </p:txBody>
      </p:sp>
      <p:sp>
        <p:nvSpPr>
          <p:cNvPr id="105481" name="TextBox 7">
            <a:extLst>
              <a:ext uri="{FF2B5EF4-FFF2-40B4-BE49-F238E27FC236}">
                <a16:creationId xmlns:a16="http://schemas.microsoft.com/office/drawing/2014/main" id="{467446CB-796E-4A51-9E0B-33BB35D6E3C4}"/>
              </a:ext>
            </a:extLst>
          </p:cNvPr>
          <p:cNvSpPr txBox="1">
            <a:spLocks noChangeArrowheads="1"/>
          </p:cNvSpPr>
          <p:nvPr/>
        </p:nvSpPr>
        <p:spPr bwMode="auto">
          <a:xfrm>
            <a:off x="3730625" y="3138488"/>
            <a:ext cx="417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a:ea typeface="宋体" panose="02010600030101010101" pitchFamily="2" charset="-122"/>
              </a:rPr>
              <a:t>—</a:t>
            </a:r>
            <a:endParaRPr lang="zh-CN" altLang="en-US">
              <a:ea typeface="宋体" panose="02010600030101010101" pitchFamily="2" charset="-122"/>
            </a:endParaRPr>
          </a:p>
        </p:txBody>
      </p:sp>
      <p:sp>
        <p:nvSpPr>
          <p:cNvPr id="105482" name="TextBox 8">
            <a:extLst>
              <a:ext uri="{FF2B5EF4-FFF2-40B4-BE49-F238E27FC236}">
                <a16:creationId xmlns:a16="http://schemas.microsoft.com/office/drawing/2014/main" id="{8DB0EA45-5E3A-4C12-94C3-6B2D4EE823BC}"/>
              </a:ext>
            </a:extLst>
          </p:cNvPr>
          <p:cNvSpPr txBox="1">
            <a:spLocks noChangeArrowheads="1"/>
          </p:cNvSpPr>
          <p:nvPr/>
        </p:nvSpPr>
        <p:spPr bwMode="auto">
          <a:xfrm>
            <a:off x="5233988" y="3030538"/>
            <a:ext cx="431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sz="3200">
                <a:ea typeface="宋体" panose="02010600030101010101" pitchFamily="2" charset="-122"/>
              </a:rPr>
              <a:t>=</a:t>
            </a:r>
            <a:endParaRPr lang="zh-CN" altLang="en-US" sz="3200">
              <a:ea typeface="宋体" panose="02010600030101010101" pitchFamily="2" charset="-122"/>
            </a:endParaRPr>
          </a:p>
        </p:txBody>
      </p:sp>
      <p:sp>
        <p:nvSpPr>
          <p:cNvPr id="10" name="TextBox 9">
            <a:extLst>
              <a:ext uri="{FF2B5EF4-FFF2-40B4-BE49-F238E27FC236}">
                <a16:creationId xmlns:a16="http://schemas.microsoft.com/office/drawing/2014/main" id="{06DC2E10-8A1F-4841-99A8-B2172B32FACA}"/>
              </a:ext>
            </a:extLst>
          </p:cNvPr>
          <p:cNvSpPr txBox="1"/>
          <p:nvPr/>
        </p:nvSpPr>
        <p:spPr>
          <a:xfrm>
            <a:off x="2555776" y="4725144"/>
            <a:ext cx="2602295" cy="1323439"/>
          </a:xfrm>
          <a:prstGeom prst="rect">
            <a:avLst/>
          </a:prstGeom>
          <a:noFill/>
          <a:ln>
            <a:gradFill>
              <a:gsLst>
                <a:gs pos="0">
                  <a:srgbClr val="000082"/>
                </a:gs>
                <a:gs pos="30000">
                  <a:srgbClr val="66008F"/>
                </a:gs>
                <a:gs pos="64999">
                  <a:srgbClr val="BA0066"/>
                </a:gs>
                <a:gs pos="89999">
                  <a:srgbClr val="FF0000"/>
                </a:gs>
                <a:gs pos="100000">
                  <a:srgbClr val="FF8200"/>
                </a:gs>
              </a:gsLst>
              <a:lin ang="5400000" scaled="0"/>
            </a:gradFill>
          </a:ln>
        </p:spPr>
        <p:txBody>
          <a:bodyPr>
            <a:spAutoFit/>
          </a:bodyPr>
          <a:lstStyle/>
          <a:p>
            <a:pPr>
              <a:defRPr/>
            </a:pPr>
            <a:r>
              <a:rPr lang="zh-CN" altLang="en-US" sz="2000" dirty="0">
                <a:solidFill>
                  <a:srgbClr val="0516BB"/>
                </a:solidFill>
                <a:latin typeface="黑体" pitchFamily="49" charset="-122"/>
                <a:ea typeface="黑体" pitchFamily="49" charset="-122"/>
              </a:rPr>
              <a:t>被清算企业累计未分配利润和累计盈余公积中按该股东所占股份比例计算的部分</a:t>
            </a:r>
          </a:p>
        </p:txBody>
      </p:sp>
      <p:sp>
        <p:nvSpPr>
          <p:cNvPr id="12" name="TextBox 11">
            <a:extLst>
              <a:ext uri="{FF2B5EF4-FFF2-40B4-BE49-F238E27FC236}">
                <a16:creationId xmlns:a16="http://schemas.microsoft.com/office/drawing/2014/main" id="{A89EFA9B-4D6E-4AD3-9E5C-05813E0C2DDD}"/>
              </a:ext>
            </a:extLst>
          </p:cNvPr>
          <p:cNvSpPr txBox="1"/>
          <p:nvPr/>
        </p:nvSpPr>
        <p:spPr>
          <a:xfrm>
            <a:off x="2275420" y="1700808"/>
            <a:ext cx="2728627" cy="646331"/>
          </a:xfrm>
          <a:prstGeom prst="rect">
            <a:avLst/>
          </a:prstGeom>
          <a:noFill/>
          <a:ln>
            <a:gradFill>
              <a:gsLst>
                <a:gs pos="0">
                  <a:srgbClr val="FF3399"/>
                </a:gs>
                <a:gs pos="25000">
                  <a:srgbClr val="FF6633"/>
                </a:gs>
                <a:gs pos="50000">
                  <a:srgbClr val="FFFF00"/>
                </a:gs>
                <a:gs pos="75000">
                  <a:srgbClr val="01A78F"/>
                </a:gs>
                <a:gs pos="100000">
                  <a:srgbClr val="3366FF"/>
                </a:gs>
              </a:gsLst>
              <a:lin ang="5400000" scaled="0"/>
            </a:gradFill>
          </a:ln>
        </p:spPr>
        <p:txBody>
          <a:bodyPr>
            <a:spAutoFit/>
          </a:bodyPr>
          <a:lstStyle/>
          <a:p>
            <a:pPr>
              <a:defRPr/>
            </a:pPr>
            <a:r>
              <a:rPr lang="zh-CN" altLang="en-US" dirty="0">
                <a:solidFill>
                  <a:srgbClr val="0516BB"/>
                </a:solidFill>
                <a:latin typeface="黑体" pitchFamily="49" charset="-122"/>
                <a:ea typeface="黑体" pitchFamily="49" charset="-122"/>
              </a:rPr>
              <a:t>按可变现价值或实际交易价格确定计税基础</a:t>
            </a:r>
          </a:p>
        </p:txBody>
      </p:sp>
      <p:cxnSp>
        <p:nvCxnSpPr>
          <p:cNvPr id="105489" name="直接箭头连接符 13">
            <a:extLst>
              <a:ext uri="{FF2B5EF4-FFF2-40B4-BE49-F238E27FC236}">
                <a16:creationId xmlns:a16="http://schemas.microsoft.com/office/drawing/2014/main" id="{8440A895-DCC5-496C-90F1-30326D16ACB7}"/>
              </a:ext>
            </a:extLst>
          </p:cNvPr>
          <p:cNvCxnSpPr>
            <a:cxnSpLocks noChangeShapeType="1"/>
          </p:cNvCxnSpPr>
          <p:nvPr/>
        </p:nvCxnSpPr>
        <p:spPr bwMode="auto">
          <a:xfrm flipH="1" flipV="1">
            <a:off x="2970213" y="4230688"/>
            <a:ext cx="887412" cy="493712"/>
          </a:xfrm>
          <a:prstGeom prst="straightConnector1">
            <a:avLst/>
          </a:prstGeom>
          <a:noFill/>
          <a:ln w="952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490" name="直接箭头连接符 15">
            <a:extLst>
              <a:ext uri="{FF2B5EF4-FFF2-40B4-BE49-F238E27FC236}">
                <a16:creationId xmlns:a16="http://schemas.microsoft.com/office/drawing/2014/main" id="{EA115C96-0AF9-484C-BD6A-A42FDDCAAE5D}"/>
              </a:ext>
            </a:extLst>
          </p:cNvPr>
          <p:cNvCxnSpPr>
            <a:cxnSpLocks noChangeShapeType="1"/>
            <a:endCxn id="105476" idx="3"/>
          </p:cNvCxnSpPr>
          <p:nvPr/>
        </p:nvCxnSpPr>
        <p:spPr bwMode="auto">
          <a:xfrm flipH="1">
            <a:off x="1700213" y="2024063"/>
            <a:ext cx="574675" cy="1454150"/>
          </a:xfrm>
          <a:prstGeom prst="straightConnector1">
            <a:avLst/>
          </a:prstGeom>
          <a:noFill/>
          <a:ln w="952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4514">
                                            <p:txEl>
                                              <p:pRg st="0" end="0"/>
                                            </p:txEl>
                                          </p:spTgt>
                                        </p:tgtEl>
                                        <p:attrNameLst>
                                          <p:attrName>style.visibility</p:attrName>
                                        </p:attrNameLst>
                                      </p:cBhvr>
                                      <p:to>
                                        <p:strVal val="visible"/>
                                      </p:to>
                                    </p:set>
                                    <p:animEffect transition="in" filter="fade">
                                      <p:cBhvr>
                                        <p:cTn id="7" dur="1000"/>
                                        <p:tgtEl>
                                          <p:spTgt spid="64514">
                                            <p:txEl>
                                              <p:pRg st="0" end="0"/>
                                            </p:txEl>
                                          </p:spTgt>
                                        </p:tgtEl>
                                      </p:cBhvr>
                                    </p:animEffect>
                                    <p:anim calcmode="lin" valueType="num">
                                      <p:cBhvr>
                                        <p:cTn id="8" dur="1000" fill="hold"/>
                                        <p:tgtEl>
                                          <p:spTgt spid="645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45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4514">
                                            <p:txEl>
                                              <p:pRg st="1" end="1"/>
                                            </p:txEl>
                                          </p:spTgt>
                                        </p:tgtEl>
                                        <p:attrNameLst>
                                          <p:attrName>style.visibility</p:attrName>
                                        </p:attrNameLst>
                                      </p:cBhvr>
                                      <p:to>
                                        <p:strVal val="visible"/>
                                      </p:to>
                                    </p:set>
                                    <p:animEffect transition="in" filter="fade">
                                      <p:cBhvr>
                                        <p:cTn id="14" dur="1000"/>
                                        <p:tgtEl>
                                          <p:spTgt spid="64514">
                                            <p:txEl>
                                              <p:pRg st="1" end="1"/>
                                            </p:txEl>
                                          </p:spTgt>
                                        </p:tgtEl>
                                      </p:cBhvr>
                                    </p:animEffect>
                                    <p:anim calcmode="lin" valueType="num">
                                      <p:cBhvr>
                                        <p:cTn id="15" dur="1000" fill="hold"/>
                                        <p:tgtEl>
                                          <p:spTgt spid="645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45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标题 1">
            <a:extLst>
              <a:ext uri="{FF2B5EF4-FFF2-40B4-BE49-F238E27FC236}">
                <a16:creationId xmlns:a16="http://schemas.microsoft.com/office/drawing/2014/main" id="{E1723194-E1FF-45E3-9D3D-6807471B79D6}"/>
              </a:ext>
            </a:extLst>
          </p:cNvPr>
          <p:cNvSpPr>
            <a:spLocks noGrp="1"/>
          </p:cNvSpPr>
          <p:nvPr>
            <p:ph type="title"/>
          </p:nvPr>
        </p:nvSpPr>
        <p:spPr/>
        <p:txBody>
          <a:bodyPr/>
          <a:lstStyle/>
          <a:p>
            <a:r>
              <a:rPr lang="zh-CN" altLang="en-US"/>
              <a:t>新   政</a:t>
            </a:r>
          </a:p>
        </p:txBody>
      </p:sp>
      <p:sp>
        <p:nvSpPr>
          <p:cNvPr id="51203" name="内容占位符 2">
            <a:extLst>
              <a:ext uri="{FF2B5EF4-FFF2-40B4-BE49-F238E27FC236}">
                <a16:creationId xmlns:a16="http://schemas.microsoft.com/office/drawing/2014/main" id="{0D48FE89-C835-4BB5-A912-1467840B7D1D}"/>
              </a:ext>
            </a:extLst>
          </p:cNvPr>
          <p:cNvSpPr>
            <a:spLocks noGrp="1"/>
          </p:cNvSpPr>
          <p:nvPr>
            <p:ph idx="1"/>
          </p:nvPr>
        </p:nvSpPr>
        <p:spPr/>
        <p:txBody>
          <a:bodyPr/>
          <a:lstStyle/>
          <a:p>
            <a:r>
              <a:rPr lang="zh-CN" altLang="en-US"/>
              <a:t>自</a:t>
            </a:r>
            <a:r>
              <a:rPr lang="en-US" altLang="zh-CN"/>
              <a:t>2018</a:t>
            </a:r>
            <a:r>
              <a:rPr lang="zh-CN" altLang="en-US"/>
              <a:t>年</a:t>
            </a:r>
            <a:r>
              <a:rPr lang="en-US" altLang="zh-CN"/>
              <a:t>1</a:t>
            </a:r>
            <a:r>
              <a:rPr lang="zh-CN" altLang="en-US"/>
              <a:t>月</a:t>
            </a:r>
            <a:r>
              <a:rPr lang="en-US" altLang="zh-CN"/>
              <a:t>1</a:t>
            </a:r>
            <a:r>
              <a:rPr lang="zh-CN" altLang="en-US"/>
              <a:t>日起，当年具备高新技术企业或科技型中小企业资格（以下统称资格）的企业，其具备资格年度之前</a:t>
            </a:r>
            <a:r>
              <a:rPr lang="en-US" altLang="zh-CN"/>
              <a:t>5</a:t>
            </a:r>
            <a:r>
              <a:rPr lang="zh-CN" altLang="en-US"/>
              <a:t>个年度发生的尚未弥补完的亏损，准予结转以后年度弥补，最长结转年限由</a:t>
            </a:r>
            <a:r>
              <a:rPr lang="en-US" altLang="zh-CN"/>
              <a:t>5</a:t>
            </a:r>
            <a:r>
              <a:rPr lang="zh-CN" altLang="en-US"/>
              <a:t>年延长至</a:t>
            </a:r>
            <a:r>
              <a:rPr lang="en-US" altLang="zh-CN"/>
              <a:t>10</a:t>
            </a:r>
            <a:r>
              <a:rPr lang="zh-CN" altLang="en-US"/>
              <a:t>年。</a:t>
            </a:r>
            <a:endParaRPr lang="en-US" altLang="zh-CN"/>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3AF087C4-746F-4D4A-B01C-C7028D1B162B}"/>
              </a:ext>
            </a:extLst>
          </p:cNvPr>
          <p:cNvSpPr>
            <a:spLocks noGrp="1"/>
          </p:cNvSpPr>
          <p:nvPr>
            <p:ph type="title" idx="4294967295"/>
          </p:nvPr>
        </p:nvSpPr>
        <p:spPr/>
        <p:txBody>
          <a:bodyPr/>
          <a:lstStyle/>
          <a:p>
            <a:pPr eaLnBrk="1" hangingPunct="1">
              <a:defRPr/>
            </a:pPr>
            <a:r>
              <a:rPr lang="zh-CN" altLang="en-US" sz="3600" dirty="0">
                <a:solidFill>
                  <a:srgbClr val="FF0000"/>
                </a:solidFill>
                <a:effectLst>
                  <a:outerShdw blurRad="38100" dist="38100" dir="2700000" algn="tl">
                    <a:srgbClr val="C0C0C0"/>
                  </a:outerShdw>
                </a:effectLst>
                <a:ea typeface="黑体" pitchFamily="49" charset="-122"/>
              </a:rPr>
              <a:t>三、 资产损失税前扣除的所得税处理</a:t>
            </a:r>
            <a:r>
              <a:rPr lang="zh-CN" altLang="en-US" dirty="0">
                <a:solidFill>
                  <a:srgbClr val="FF0000"/>
                </a:solidFill>
                <a:effectLst>
                  <a:outerShdw blurRad="38100" dist="38100" dir="2700000" algn="tl">
                    <a:srgbClr val="C0C0C0"/>
                  </a:outerShdw>
                </a:effectLst>
                <a:ea typeface="宋体" pitchFamily="2" charset="-122"/>
              </a:rPr>
              <a:t> </a:t>
            </a:r>
          </a:p>
        </p:txBody>
      </p:sp>
      <p:sp>
        <p:nvSpPr>
          <p:cNvPr id="177155" name="Rectangle 3">
            <a:extLst>
              <a:ext uri="{FF2B5EF4-FFF2-40B4-BE49-F238E27FC236}">
                <a16:creationId xmlns:a16="http://schemas.microsoft.com/office/drawing/2014/main" id="{F0F510B0-969A-41C8-9214-516C1B8B50C4}"/>
              </a:ext>
            </a:extLst>
          </p:cNvPr>
          <p:cNvSpPr>
            <a:spLocks noGrp="1"/>
          </p:cNvSpPr>
          <p:nvPr>
            <p:ph type="body" idx="4294967295"/>
          </p:nvPr>
        </p:nvSpPr>
        <p:spPr>
          <a:xfrm>
            <a:off x="457200" y="1412875"/>
            <a:ext cx="8229600" cy="4873625"/>
          </a:xfrm>
        </p:spPr>
        <p:txBody>
          <a:bodyPr/>
          <a:lstStyle/>
          <a:p>
            <a:pPr eaLnBrk="1" hangingPunct="1">
              <a:lnSpc>
                <a:spcPct val="90000"/>
              </a:lnSpc>
              <a:defRPr/>
            </a:pPr>
            <a:r>
              <a:rPr lang="zh-CN" altLang="en-US" b="1" dirty="0">
                <a:latin typeface="楷体" pitchFamily="49" charset="-122"/>
                <a:ea typeface="楷体" pitchFamily="49" charset="-122"/>
              </a:rPr>
              <a:t>（一）资产损失税前扣除的概念和申报规定</a:t>
            </a:r>
          </a:p>
          <a:p>
            <a:pPr eaLnBrk="1" hangingPunct="1">
              <a:lnSpc>
                <a:spcPct val="90000"/>
              </a:lnSpc>
              <a:defRPr/>
            </a:pPr>
            <a:r>
              <a:rPr lang="en-US" altLang="zh-CN" b="1" dirty="0">
                <a:solidFill>
                  <a:srgbClr val="FF0000"/>
                </a:solidFill>
                <a:effectLst>
                  <a:outerShdw blurRad="38100" dist="38100" dir="2700000" algn="tl">
                    <a:srgbClr val="C0C0C0"/>
                  </a:outerShdw>
                </a:effectLst>
                <a:latin typeface="仿宋" pitchFamily="49" charset="-122"/>
                <a:ea typeface="仿宋" pitchFamily="49" charset="-122"/>
              </a:rPr>
              <a:t>1.</a:t>
            </a:r>
            <a:r>
              <a:rPr lang="zh-CN" altLang="en-US" b="1" dirty="0">
                <a:solidFill>
                  <a:srgbClr val="FF0000"/>
                </a:solidFill>
                <a:effectLst>
                  <a:outerShdw blurRad="38100" dist="38100" dir="2700000" algn="tl">
                    <a:srgbClr val="C0C0C0"/>
                  </a:outerShdw>
                </a:effectLst>
                <a:latin typeface="仿宋" pitchFamily="49" charset="-122"/>
                <a:ea typeface="仿宋" pitchFamily="49" charset="-122"/>
              </a:rPr>
              <a:t>资产的定义</a:t>
            </a:r>
          </a:p>
          <a:p>
            <a:pPr eaLnBrk="1" hangingPunct="1">
              <a:lnSpc>
                <a:spcPct val="90000"/>
              </a:lnSpc>
              <a:defRPr/>
            </a:pPr>
            <a:r>
              <a:rPr lang="zh-CN" altLang="en-US" sz="2800" dirty="0">
                <a:solidFill>
                  <a:srgbClr val="FF0000"/>
                </a:solidFill>
                <a:effectLst>
                  <a:outerShdw blurRad="38100" dist="38100" dir="2700000" algn="tl">
                    <a:srgbClr val="C0C0C0"/>
                  </a:outerShdw>
                </a:effectLst>
                <a:latin typeface="黑体" pitchFamily="49" charset="-122"/>
                <a:ea typeface="黑体" pitchFamily="49" charset="-122"/>
              </a:rPr>
              <a:t>资产</a:t>
            </a:r>
            <a:r>
              <a:rPr lang="zh-CN" altLang="en-US" sz="2800" dirty="0">
                <a:effectLst>
                  <a:outerShdw blurRad="38100" dist="38100" dir="2700000" algn="tl">
                    <a:srgbClr val="C0C0C0"/>
                  </a:outerShdw>
                </a:effectLst>
                <a:latin typeface="黑体" pitchFamily="49" charset="-122"/>
                <a:ea typeface="黑体" pitchFamily="49" charset="-122"/>
              </a:rPr>
              <a:t>是指企业拥有或者控制的、用于经营管理活动相关的资产，包括现金、银行存款、应收及预付款项（包括应收票据、各类垫款、企业之间往来款项）等</a:t>
            </a:r>
            <a:r>
              <a:rPr lang="zh-CN" altLang="en-US" sz="2800" dirty="0">
                <a:solidFill>
                  <a:srgbClr val="FF0000"/>
                </a:solidFill>
                <a:effectLst>
                  <a:outerShdw blurRad="38100" dist="38100" dir="2700000" algn="tl">
                    <a:srgbClr val="C0C0C0"/>
                  </a:outerShdw>
                </a:effectLst>
                <a:latin typeface="黑体" pitchFamily="49" charset="-122"/>
                <a:ea typeface="黑体" pitchFamily="49" charset="-122"/>
              </a:rPr>
              <a:t>货币性资产</a:t>
            </a:r>
            <a:r>
              <a:rPr lang="zh-CN" altLang="en-US" sz="2800" dirty="0">
                <a:effectLst>
                  <a:outerShdw blurRad="38100" dist="38100" dir="2700000" algn="tl">
                    <a:srgbClr val="C0C0C0"/>
                  </a:outerShdw>
                </a:effectLst>
                <a:latin typeface="黑体" pitchFamily="49" charset="-122"/>
                <a:ea typeface="黑体" pitchFamily="49" charset="-122"/>
              </a:rPr>
              <a:t>，存货、固定资产、无形资产、在建工程、生产性生物资产等</a:t>
            </a:r>
            <a:r>
              <a:rPr lang="zh-CN" altLang="en-US" sz="2800" dirty="0">
                <a:solidFill>
                  <a:srgbClr val="FF0000"/>
                </a:solidFill>
                <a:effectLst>
                  <a:outerShdw blurRad="38100" dist="38100" dir="2700000" algn="tl">
                    <a:srgbClr val="C0C0C0"/>
                  </a:outerShdw>
                </a:effectLst>
                <a:latin typeface="黑体" pitchFamily="49" charset="-122"/>
                <a:ea typeface="黑体" pitchFamily="49" charset="-122"/>
              </a:rPr>
              <a:t>非货币性资产</a:t>
            </a:r>
            <a:r>
              <a:rPr lang="zh-CN" altLang="en-US" sz="2800" dirty="0">
                <a:effectLst>
                  <a:outerShdw blurRad="38100" dist="38100" dir="2700000" algn="tl">
                    <a:srgbClr val="C0C0C0"/>
                  </a:outerShdw>
                </a:effectLst>
                <a:latin typeface="黑体" pitchFamily="49" charset="-122"/>
                <a:ea typeface="黑体" pitchFamily="49" charset="-122"/>
              </a:rPr>
              <a:t>，以及</a:t>
            </a:r>
            <a:r>
              <a:rPr lang="zh-CN" altLang="en-US" sz="2800" dirty="0">
                <a:solidFill>
                  <a:srgbClr val="FF0000"/>
                </a:solidFill>
                <a:effectLst>
                  <a:outerShdw blurRad="38100" dist="38100" dir="2700000" algn="tl">
                    <a:srgbClr val="C0C0C0"/>
                  </a:outerShdw>
                </a:effectLst>
                <a:latin typeface="黑体" pitchFamily="49" charset="-122"/>
                <a:ea typeface="黑体" pitchFamily="49" charset="-122"/>
              </a:rPr>
              <a:t>债权性投资和股权（权益）性投资</a:t>
            </a:r>
            <a:r>
              <a:rPr lang="zh-CN" altLang="en-US" sz="2800" dirty="0">
                <a:effectLst>
                  <a:outerShdw blurRad="38100" dist="38100" dir="2700000" algn="tl">
                    <a:srgbClr val="C0C0C0"/>
                  </a:outerShdw>
                </a:effectLst>
                <a:latin typeface="黑体" pitchFamily="49" charset="-122"/>
                <a:ea typeface="黑体" pitchFamily="49" charset="-122"/>
              </a:rPr>
              <a:t>。</a:t>
            </a:r>
            <a:r>
              <a:rPr lang="zh-CN" altLang="en-US" dirty="0">
                <a:ea typeface="宋体" pitchFamily="2"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Effect transition="in" filter="fade">
                                      <p:cBhvr>
                                        <p:cTn id="7" dur="1000"/>
                                        <p:tgtEl>
                                          <p:spTgt spid="177155">
                                            <p:txEl>
                                              <p:pRg st="0" end="0"/>
                                            </p:txEl>
                                          </p:spTgt>
                                        </p:tgtEl>
                                      </p:cBhvr>
                                    </p:animEffect>
                                    <p:anim calcmode="lin" valueType="num">
                                      <p:cBhvr>
                                        <p:cTn id="8" dur="1000" fill="hold"/>
                                        <p:tgtEl>
                                          <p:spTgt spid="1771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71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7155">
                                            <p:txEl>
                                              <p:pRg st="1" end="1"/>
                                            </p:txEl>
                                          </p:spTgt>
                                        </p:tgtEl>
                                        <p:attrNameLst>
                                          <p:attrName>style.visibility</p:attrName>
                                        </p:attrNameLst>
                                      </p:cBhvr>
                                      <p:to>
                                        <p:strVal val="visible"/>
                                      </p:to>
                                    </p:set>
                                    <p:animEffect transition="in" filter="fade">
                                      <p:cBhvr>
                                        <p:cTn id="14" dur="1000"/>
                                        <p:tgtEl>
                                          <p:spTgt spid="177155">
                                            <p:txEl>
                                              <p:pRg st="1" end="1"/>
                                            </p:txEl>
                                          </p:spTgt>
                                        </p:tgtEl>
                                      </p:cBhvr>
                                    </p:animEffect>
                                    <p:anim calcmode="lin" valueType="num">
                                      <p:cBhvr>
                                        <p:cTn id="15" dur="1000" fill="hold"/>
                                        <p:tgtEl>
                                          <p:spTgt spid="17715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71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7155">
                                            <p:txEl>
                                              <p:pRg st="2" end="2"/>
                                            </p:txEl>
                                          </p:spTgt>
                                        </p:tgtEl>
                                        <p:attrNameLst>
                                          <p:attrName>style.visibility</p:attrName>
                                        </p:attrNameLst>
                                      </p:cBhvr>
                                      <p:to>
                                        <p:strVal val="visible"/>
                                      </p:to>
                                    </p:set>
                                    <p:animEffect transition="in" filter="fade">
                                      <p:cBhvr>
                                        <p:cTn id="21" dur="1000"/>
                                        <p:tgtEl>
                                          <p:spTgt spid="177155">
                                            <p:txEl>
                                              <p:pRg st="2" end="2"/>
                                            </p:txEl>
                                          </p:spTgt>
                                        </p:tgtEl>
                                      </p:cBhvr>
                                    </p:animEffect>
                                    <p:anim calcmode="lin" valueType="num">
                                      <p:cBhvr>
                                        <p:cTn id="22" dur="1000" fill="hold"/>
                                        <p:tgtEl>
                                          <p:spTgt spid="17715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715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9" name="Rectangle 3">
            <a:extLst>
              <a:ext uri="{FF2B5EF4-FFF2-40B4-BE49-F238E27FC236}">
                <a16:creationId xmlns:a16="http://schemas.microsoft.com/office/drawing/2014/main" id="{E26EF0C1-21B0-4CD4-97D8-D556A2BF77EA}"/>
              </a:ext>
            </a:extLst>
          </p:cNvPr>
          <p:cNvSpPr>
            <a:spLocks noGrp="1"/>
          </p:cNvSpPr>
          <p:nvPr>
            <p:ph type="body" idx="4294967295"/>
          </p:nvPr>
        </p:nvSpPr>
        <p:spPr>
          <a:xfrm>
            <a:off x="457200" y="836613"/>
            <a:ext cx="8229600" cy="5449887"/>
          </a:xfrm>
        </p:spPr>
        <p:txBody>
          <a:bodyPr/>
          <a:lstStyle/>
          <a:p>
            <a:pPr eaLnBrk="1" hangingPunct="1">
              <a:lnSpc>
                <a:spcPct val="80000"/>
              </a:lnSpc>
              <a:defRPr/>
            </a:pPr>
            <a:r>
              <a:rPr lang="en-US" altLang="zh-CN" dirty="0">
                <a:solidFill>
                  <a:srgbClr val="FF0000"/>
                </a:solidFill>
                <a:effectLst>
                  <a:outerShdw blurRad="38100" dist="38100" dir="2700000" algn="tl">
                    <a:srgbClr val="C0C0C0"/>
                  </a:outerShdw>
                </a:effectLst>
                <a:ea typeface="宋体" pitchFamily="2" charset="-122"/>
              </a:rPr>
              <a:t>2.</a:t>
            </a:r>
            <a:r>
              <a:rPr lang="zh-CN" altLang="en-US" dirty="0">
                <a:solidFill>
                  <a:srgbClr val="FF0000"/>
                </a:solidFill>
                <a:effectLst>
                  <a:outerShdw blurRad="38100" dist="38100" dir="2700000" algn="tl">
                    <a:srgbClr val="C0C0C0"/>
                  </a:outerShdw>
                </a:effectLst>
                <a:ea typeface="宋体" pitchFamily="2" charset="-122"/>
              </a:rPr>
              <a:t>资产损失的定义</a:t>
            </a:r>
            <a:endParaRPr lang="zh-CN" altLang="en-US" sz="2800" dirty="0">
              <a:ea typeface="宋体" pitchFamily="2" charset="-122"/>
            </a:endParaRPr>
          </a:p>
          <a:p>
            <a:pPr eaLnBrk="1" hangingPunct="1">
              <a:lnSpc>
                <a:spcPct val="150000"/>
              </a:lnSpc>
              <a:defRPr/>
            </a:pPr>
            <a:r>
              <a:rPr lang="zh-CN" altLang="en-US" sz="2800" b="1" dirty="0">
                <a:latin typeface="仿宋" pitchFamily="49" charset="-122"/>
                <a:ea typeface="仿宋" pitchFamily="49" charset="-122"/>
              </a:rPr>
              <a:t>准予在企业所得税税前扣除的资产损失，是指企业在</a:t>
            </a:r>
            <a:r>
              <a:rPr lang="zh-CN" altLang="en-US" sz="2800" b="1" dirty="0">
                <a:solidFill>
                  <a:srgbClr val="FF0000"/>
                </a:solidFill>
                <a:latin typeface="仿宋" pitchFamily="49" charset="-122"/>
                <a:ea typeface="仿宋" pitchFamily="49" charset="-122"/>
              </a:rPr>
              <a:t>实际处置、转让</a:t>
            </a:r>
            <a:r>
              <a:rPr lang="zh-CN" altLang="en-US" sz="2800" b="1" dirty="0">
                <a:latin typeface="仿宋" pitchFamily="49" charset="-122"/>
                <a:ea typeface="仿宋" pitchFamily="49" charset="-122"/>
              </a:rPr>
              <a:t>上述资产过程中发生的合理损失（以下简称</a:t>
            </a:r>
            <a:r>
              <a:rPr lang="zh-CN" altLang="en-US" sz="2800" b="1" u="sng" dirty="0">
                <a:solidFill>
                  <a:srgbClr val="3333CC"/>
                </a:solidFill>
                <a:effectLst>
                  <a:outerShdw blurRad="38100" dist="38100" dir="2700000" algn="tl">
                    <a:srgbClr val="000000">
                      <a:alpha val="43137"/>
                    </a:srgbClr>
                  </a:outerShdw>
                </a:effectLst>
                <a:latin typeface="仿宋" pitchFamily="49" charset="-122"/>
                <a:ea typeface="仿宋" pitchFamily="49" charset="-122"/>
              </a:rPr>
              <a:t>实际资产损失</a:t>
            </a:r>
            <a:r>
              <a:rPr lang="zh-CN" altLang="en-US" sz="2800" b="1" dirty="0">
                <a:latin typeface="仿宋" pitchFamily="49" charset="-122"/>
                <a:ea typeface="仿宋" pitchFamily="49" charset="-122"/>
              </a:rPr>
              <a:t>），以及企业虽未实际处置、转让上述资产，但符合</a:t>
            </a:r>
            <a:r>
              <a:rPr lang="en-US" altLang="zh-CN" sz="2800" b="1" dirty="0">
                <a:latin typeface="仿宋" pitchFamily="49" charset="-122"/>
                <a:ea typeface="仿宋" pitchFamily="49" charset="-122"/>
              </a:rPr>
              <a:t>《</a:t>
            </a:r>
            <a:r>
              <a:rPr lang="zh-CN" altLang="en-US" sz="2800" b="1" dirty="0">
                <a:latin typeface="仿宋" pitchFamily="49" charset="-122"/>
                <a:ea typeface="仿宋" pitchFamily="49" charset="-122"/>
              </a:rPr>
              <a:t>通知</a:t>
            </a:r>
            <a:r>
              <a:rPr lang="en-US" altLang="zh-CN" sz="2800" b="1" dirty="0">
                <a:latin typeface="仿宋" pitchFamily="49" charset="-122"/>
                <a:ea typeface="仿宋" pitchFamily="49" charset="-122"/>
              </a:rPr>
              <a:t>》</a:t>
            </a:r>
            <a:r>
              <a:rPr lang="zh-CN" altLang="en-US" sz="2800" b="1" dirty="0">
                <a:latin typeface="仿宋" pitchFamily="49" charset="-122"/>
                <a:ea typeface="仿宋" pitchFamily="49" charset="-122"/>
              </a:rPr>
              <a:t>和本办法规定条件计算</a:t>
            </a:r>
            <a:r>
              <a:rPr lang="zh-CN" altLang="en-US" sz="2800" b="1" dirty="0">
                <a:solidFill>
                  <a:srgbClr val="FF0000"/>
                </a:solidFill>
                <a:latin typeface="仿宋" pitchFamily="49" charset="-122"/>
                <a:ea typeface="仿宋" pitchFamily="49" charset="-122"/>
              </a:rPr>
              <a:t>确认</a:t>
            </a:r>
            <a:r>
              <a:rPr lang="zh-CN" altLang="en-US" sz="2800" b="1" dirty="0">
                <a:latin typeface="仿宋" pitchFamily="49" charset="-122"/>
                <a:ea typeface="仿宋" pitchFamily="49" charset="-122"/>
              </a:rPr>
              <a:t>的损失（以下简称</a:t>
            </a:r>
            <a:r>
              <a:rPr lang="zh-CN" altLang="en-US" sz="2800" b="1" u="sng" dirty="0">
                <a:solidFill>
                  <a:srgbClr val="3333CC"/>
                </a:solidFill>
                <a:effectLst>
                  <a:outerShdw blurRad="38100" dist="38100" dir="2700000" algn="tl">
                    <a:srgbClr val="000000">
                      <a:alpha val="43137"/>
                    </a:srgbClr>
                  </a:outerShdw>
                </a:effectLst>
                <a:latin typeface="仿宋" pitchFamily="49" charset="-122"/>
                <a:ea typeface="仿宋" pitchFamily="49" charset="-122"/>
              </a:rPr>
              <a:t>法定资产损失</a:t>
            </a:r>
            <a:r>
              <a:rPr lang="zh-CN" altLang="en-US" sz="2800" b="1" dirty="0">
                <a:solidFill>
                  <a:schemeClr val="folHlink"/>
                </a:solidFill>
                <a:latin typeface="仿宋" pitchFamily="49" charset="-122"/>
                <a:ea typeface="仿宋" pitchFamily="49" charset="-122"/>
              </a:rPr>
              <a:t>）。（</a:t>
            </a:r>
            <a:r>
              <a:rPr lang="zh-CN" altLang="en-US" sz="2800" b="1" dirty="0">
                <a:latin typeface="仿宋" pitchFamily="49" charset="-122"/>
                <a:ea typeface="仿宋" pitchFamily="49" charset="-122"/>
              </a:rPr>
              <a:t>国家税务总局公告</a:t>
            </a:r>
            <a:r>
              <a:rPr lang="en-US" altLang="zh-CN" sz="2800" b="1" dirty="0">
                <a:latin typeface="仿宋" pitchFamily="49" charset="-122"/>
                <a:ea typeface="仿宋" pitchFamily="49" charset="-122"/>
              </a:rPr>
              <a:t>2011</a:t>
            </a:r>
            <a:r>
              <a:rPr lang="zh-CN" altLang="en-US" sz="2800" b="1" dirty="0">
                <a:latin typeface="仿宋" pitchFamily="49" charset="-122"/>
                <a:ea typeface="仿宋" pitchFamily="49" charset="-122"/>
              </a:rPr>
              <a:t>年第</a:t>
            </a:r>
            <a:r>
              <a:rPr lang="en-US" altLang="zh-CN" sz="2800" b="1" dirty="0">
                <a:latin typeface="仿宋" pitchFamily="49" charset="-122"/>
                <a:ea typeface="仿宋" pitchFamily="49" charset="-122"/>
              </a:rPr>
              <a:t>25</a:t>
            </a:r>
            <a:r>
              <a:rPr lang="zh-CN" altLang="en-US" sz="2800" b="1" dirty="0">
                <a:latin typeface="仿宋" pitchFamily="49" charset="-122"/>
                <a:ea typeface="仿宋" pitchFamily="49" charset="-122"/>
              </a:rPr>
              <a:t>号） </a:t>
            </a:r>
            <a:r>
              <a:rPr lang="zh-CN" altLang="en-US" sz="2800" b="1" dirty="0">
                <a:solidFill>
                  <a:schemeClr val="folHlink"/>
                </a:solidFill>
                <a:latin typeface="仿宋" pitchFamily="49" charset="-122"/>
                <a:ea typeface="仿宋" pitchFamily="49"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animEffect transition="in" filter="fade">
                                      <p:cBhvr>
                                        <p:cTn id="7" dur="1000"/>
                                        <p:tgtEl>
                                          <p:spTgt spid="178179">
                                            <p:txEl>
                                              <p:pRg st="0" end="0"/>
                                            </p:txEl>
                                          </p:spTgt>
                                        </p:tgtEl>
                                      </p:cBhvr>
                                    </p:animEffect>
                                    <p:anim calcmode="lin" valueType="num">
                                      <p:cBhvr>
                                        <p:cTn id="8" dur="1000" fill="hold"/>
                                        <p:tgtEl>
                                          <p:spTgt spid="1781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81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8179">
                                            <p:txEl>
                                              <p:pRg st="1" end="1"/>
                                            </p:txEl>
                                          </p:spTgt>
                                        </p:tgtEl>
                                        <p:attrNameLst>
                                          <p:attrName>style.visibility</p:attrName>
                                        </p:attrNameLst>
                                      </p:cBhvr>
                                      <p:to>
                                        <p:strVal val="visible"/>
                                      </p:to>
                                    </p:set>
                                    <p:animEffect transition="in" filter="fade">
                                      <p:cBhvr>
                                        <p:cTn id="14" dur="1000"/>
                                        <p:tgtEl>
                                          <p:spTgt spid="178179">
                                            <p:txEl>
                                              <p:pRg st="1" end="1"/>
                                            </p:txEl>
                                          </p:spTgt>
                                        </p:tgtEl>
                                      </p:cBhvr>
                                    </p:animEffect>
                                    <p:anim calcmode="lin" valueType="num">
                                      <p:cBhvr>
                                        <p:cTn id="15" dur="1000" fill="hold"/>
                                        <p:tgtEl>
                                          <p:spTgt spid="17817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817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3" name="Rectangle 3">
            <a:extLst>
              <a:ext uri="{FF2B5EF4-FFF2-40B4-BE49-F238E27FC236}">
                <a16:creationId xmlns:a16="http://schemas.microsoft.com/office/drawing/2014/main" id="{E5D11FA2-E26E-4673-A12A-4A93C37FD01D}"/>
              </a:ext>
            </a:extLst>
          </p:cNvPr>
          <p:cNvSpPr>
            <a:spLocks noGrp="1"/>
          </p:cNvSpPr>
          <p:nvPr>
            <p:ph type="body" idx="4294967295"/>
          </p:nvPr>
        </p:nvSpPr>
        <p:spPr>
          <a:xfrm>
            <a:off x="457200" y="765175"/>
            <a:ext cx="8229600" cy="5521325"/>
          </a:xfrm>
        </p:spPr>
        <p:txBody>
          <a:bodyPr/>
          <a:lstStyle/>
          <a:p>
            <a:pPr eaLnBrk="1" hangingPunct="1">
              <a:lnSpc>
                <a:spcPct val="90000"/>
              </a:lnSpc>
              <a:defRPr/>
            </a:pPr>
            <a:r>
              <a:rPr lang="en-US" altLang="zh-CN" dirty="0">
                <a:solidFill>
                  <a:srgbClr val="FF0000"/>
                </a:solidFill>
                <a:effectLst>
                  <a:outerShdw blurRad="38100" dist="38100" dir="2700000" algn="tl">
                    <a:srgbClr val="C0C0C0"/>
                  </a:outerShdw>
                </a:effectLst>
                <a:ea typeface="宋体" pitchFamily="2" charset="-122"/>
              </a:rPr>
              <a:t>3.</a:t>
            </a:r>
            <a:r>
              <a:rPr lang="zh-CN" altLang="en-US" dirty="0">
                <a:solidFill>
                  <a:srgbClr val="FF0000"/>
                </a:solidFill>
                <a:effectLst>
                  <a:outerShdw blurRad="38100" dist="38100" dir="2700000" algn="tl">
                    <a:srgbClr val="C0C0C0"/>
                  </a:outerShdw>
                </a:effectLst>
                <a:ea typeface="宋体" pitchFamily="2" charset="-122"/>
              </a:rPr>
              <a:t>申报扣除年度</a:t>
            </a:r>
          </a:p>
          <a:p>
            <a:pPr eaLnBrk="1" hangingPunct="1">
              <a:lnSpc>
                <a:spcPct val="90000"/>
              </a:lnSpc>
              <a:defRPr/>
            </a:pPr>
            <a:r>
              <a:rPr lang="zh-CN" altLang="en-US" sz="2800" dirty="0">
                <a:latin typeface="黑体" pitchFamily="49" charset="-122"/>
                <a:ea typeface="黑体" pitchFamily="49" charset="-122"/>
              </a:rPr>
              <a:t>企业</a:t>
            </a:r>
            <a:r>
              <a:rPr lang="zh-CN" altLang="en-US" sz="2800" dirty="0">
                <a:solidFill>
                  <a:srgbClr val="3333CC"/>
                </a:solidFill>
                <a:latin typeface="黑体" pitchFamily="49" charset="-122"/>
                <a:ea typeface="黑体" pitchFamily="49" charset="-122"/>
              </a:rPr>
              <a:t>实际资产损失</a:t>
            </a:r>
            <a:endParaRPr lang="en-US" altLang="zh-CN" dirty="0">
              <a:latin typeface="楷体" pitchFamily="49" charset="-122"/>
              <a:ea typeface="楷体" pitchFamily="49" charset="-122"/>
            </a:endParaRPr>
          </a:p>
          <a:p>
            <a:pPr eaLnBrk="1" hangingPunct="1">
              <a:lnSpc>
                <a:spcPct val="90000"/>
              </a:lnSpc>
              <a:defRPr/>
            </a:pPr>
            <a:r>
              <a:rPr lang="zh-CN" altLang="en-US" sz="2800" dirty="0">
                <a:latin typeface="楷体" pitchFamily="49" charset="-122"/>
                <a:ea typeface="楷体" pitchFamily="49" charset="-122"/>
              </a:rPr>
              <a:t>在其</a:t>
            </a:r>
            <a:r>
              <a:rPr lang="zh-CN" altLang="en-US" sz="2800" b="1" dirty="0">
                <a:solidFill>
                  <a:srgbClr val="FF0000"/>
                </a:solidFill>
                <a:latin typeface="楷体" pitchFamily="49" charset="-122"/>
                <a:ea typeface="楷体" pitchFamily="49" charset="-122"/>
              </a:rPr>
              <a:t>实际发生</a:t>
            </a:r>
            <a:r>
              <a:rPr lang="zh-CN" altLang="en-US" sz="2800" dirty="0">
                <a:latin typeface="楷体" pitchFamily="49" charset="-122"/>
                <a:ea typeface="楷体" pitchFamily="49" charset="-122"/>
              </a:rPr>
              <a:t>且会计上已作</a:t>
            </a:r>
            <a:r>
              <a:rPr lang="zh-CN" altLang="en-US" sz="2800" b="1" dirty="0">
                <a:solidFill>
                  <a:srgbClr val="FF0000"/>
                </a:solidFill>
                <a:latin typeface="楷体" pitchFamily="49" charset="-122"/>
                <a:ea typeface="楷体" pitchFamily="49" charset="-122"/>
              </a:rPr>
              <a:t>损失处理</a:t>
            </a:r>
            <a:r>
              <a:rPr lang="zh-CN" altLang="en-US" sz="2800" dirty="0">
                <a:latin typeface="楷体" pitchFamily="49" charset="-122"/>
                <a:ea typeface="楷体" pitchFamily="49" charset="-122"/>
              </a:rPr>
              <a:t>的年度申报扣除；</a:t>
            </a:r>
            <a:endParaRPr lang="en-US" altLang="zh-CN" sz="2800" dirty="0">
              <a:latin typeface="楷体" pitchFamily="49" charset="-122"/>
              <a:ea typeface="楷体" pitchFamily="49" charset="-122"/>
            </a:endParaRPr>
          </a:p>
          <a:p>
            <a:pPr eaLnBrk="1" hangingPunct="1">
              <a:lnSpc>
                <a:spcPct val="90000"/>
              </a:lnSpc>
              <a:defRPr/>
            </a:pPr>
            <a:r>
              <a:rPr lang="zh-CN" altLang="en-US" sz="2800" dirty="0">
                <a:latin typeface="黑体" pitchFamily="49" charset="-122"/>
                <a:ea typeface="黑体" pitchFamily="49" charset="-122"/>
              </a:rPr>
              <a:t>法定资产损失</a:t>
            </a:r>
            <a:endParaRPr lang="en-US" altLang="zh-CN" dirty="0">
              <a:latin typeface="楷体" pitchFamily="49" charset="-122"/>
              <a:ea typeface="楷体" pitchFamily="49" charset="-122"/>
            </a:endParaRPr>
          </a:p>
          <a:p>
            <a:pPr eaLnBrk="1" hangingPunct="1">
              <a:lnSpc>
                <a:spcPct val="90000"/>
              </a:lnSpc>
              <a:defRPr/>
            </a:pPr>
            <a:r>
              <a:rPr lang="zh-CN" altLang="en-US" sz="2800" dirty="0">
                <a:latin typeface="楷体" pitchFamily="49" charset="-122"/>
                <a:ea typeface="楷体" pitchFamily="49" charset="-122"/>
              </a:rPr>
              <a:t>在企业向主管税务机关提供证据资料</a:t>
            </a:r>
            <a:r>
              <a:rPr lang="zh-CN" altLang="en-US" sz="2800" b="1" dirty="0">
                <a:solidFill>
                  <a:srgbClr val="FF0000"/>
                </a:solidFill>
                <a:latin typeface="楷体" pitchFamily="49" charset="-122"/>
                <a:ea typeface="楷体" pitchFamily="49" charset="-122"/>
              </a:rPr>
              <a:t>证明</a:t>
            </a:r>
            <a:r>
              <a:rPr lang="zh-CN" altLang="en-US" sz="2800" dirty="0">
                <a:latin typeface="楷体" pitchFamily="49" charset="-122"/>
                <a:ea typeface="楷体" pitchFamily="49" charset="-122"/>
              </a:rPr>
              <a:t>该项资产已符合法定资产损失</a:t>
            </a:r>
            <a:r>
              <a:rPr lang="zh-CN" altLang="en-US" sz="2800" b="1" dirty="0">
                <a:solidFill>
                  <a:srgbClr val="FF0000"/>
                </a:solidFill>
                <a:latin typeface="楷体" pitchFamily="49" charset="-122"/>
                <a:ea typeface="楷体" pitchFamily="49" charset="-122"/>
              </a:rPr>
              <a:t>确认</a:t>
            </a:r>
            <a:r>
              <a:rPr lang="zh-CN" altLang="en-US" sz="2800" dirty="0">
                <a:latin typeface="楷体" pitchFamily="49" charset="-122"/>
                <a:ea typeface="楷体" pitchFamily="49" charset="-122"/>
              </a:rPr>
              <a:t>条件，且会计上已作</a:t>
            </a:r>
            <a:r>
              <a:rPr lang="zh-CN" altLang="en-US" sz="2800" b="1" dirty="0">
                <a:solidFill>
                  <a:srgbClr val="FF0000"/>
                </a:solidFill>
                <a:latin typeface="楷体" pitchFamily="49" charset="-122"/>
                <a:ea typeface="楷体" pitchFamily="49" charset="-122"/>
              </a:rPr>
              <a:t>损失处理</a:t>
            </a:r>
            <a:r>
              <a:rPr lang="zh-CN" altLang="en-US" sz="2800" dirty="0">
                <a:latin typeface="楷体" pitchFamily="49" charset="-122"/>
                <a:ea typeface="楷体" pitchFamily="49" charset="-122"/>
              </a:rPr>
              <a:t>的年度申报扣除。</a:t>
            </a:r>
          </a:p>
          <a:p>
            <a:pPr eaLnBrk="1" hangingPunct="1">
              <a:lnSpc>
                <a:spcPct val="90000"/>
              </a:lnSpc>
              <a:defRPr/>
            </a:pPr>
            <a:r>
              <a:rPr lang="zh-CN" altLang="en-US" sz="2800" dirty="0">
                <a:latin typeface="仿宋" pitchFamily="49" charset="-122"/>
                <a:ea typeface="仿宋" pitchFamily="49" charset="-122"/>
              </a:rPr>
              <a:t>企业发生的资产损失，应按规定的程序和要求向主管税务机关</a:t>
            </a:r>
            <a:r>
              <a:rPr lang="zh-CN" altLang="en-US" sz="2800" dirty="0">
                <a:solidFill>
                  <a:srgbClr val="FF0000"/>
                </a:solidFill>
                <a:effectLst>
                  <a:outerShdw blurRad="38100" dist="38100" dir="2700000" algn="tl">
                    <a:srgbClr val="C0C0C0"/>
                  </a:outerShdw>
                </a:effectLst>
                <a:latin typeface="仿宋" pitchFamily="49" charset="-122"/>
                <a:ea typeface="仿宋" pitchFamily="49" charset="-122"/>
              </a:rPr>
              <a:t>申报</a:t>
            </a:r>
            <a:r>
              <a:rPr lang="zh-CN" altLang="en-US" sz="2800" dirty="0">
                <a:latin typeface="仿宋" pitchFamily="49" charset="-122"/>
                <a:ea typeface="仿宋" pitchFamily="49" charset="-122"/>
              </a:rPr>
              <a:t>后方能在税前扣除。</a:t>
            </a:r>
            <a:endParaRPr lang="en-US" altLang="zh-CN" sz="2800" dirty="0">
              <a:latin typeface="仿宋" pitchFamily="49" charset="-122"/>
              <a:ea typeface="仿宋" pitchFamily="49" charset="-122"/>
            </a:endParaRPr>
          </a:p>
          <a:p>
            <a:pPr eaLnBrk="1" hangingPunct="1">
              <a:lnSpc>
                <a:spcPct val="90000"/>
              </a:lnSpc>
              <a:defRPr/>
            </a:pPr>
            <a:r>
              <a:rPr lang="en-US" altLang="zh-CN" sz="2800" dirty="0">
                <a:solidFill>
                  <a:srgbClr val="FF0000"/>
                </a:solidFill>
                <a:effectLst>
                  <a:outerShdw blurRad="38100" dist="38100" dir="2700000" algn="tl">
                    <a:srgbClr val="C0C0C0"/>
                  </a:outerShdw>
                </a:effectLst>
                <a:latin typeface="仿宋" pitchFamily="49" charset="-122"/>
                <a:ea typeface="仿宋" pitchFamily="49" charset="-122"/>
              </a:rPr>
              <a:t>    </a:t>
            </a:r>
            <a:r>
              <a:rPr lang="zh-CN" altLang="en-US" b="1" dirty="0">
                <a:solidFill>
                  <a:srgbClr val="FF0000"/>
                </a:solidFill>
                <a:effectLst>
                  <a:outerShdw blurRad="38100" dist="38100" dir="2700000" algn="tl">
                    <a:srgbClr val="C0C0C0"/>
                  </a:outerShdw>
                </a:effectLst>
                <a:latin typeface="楷体" pitchFamily="49" charset="-122"/>
                <a:ea typeface="楷体" pitchFamily="49" charset="-122"/>
              </a:rPr>
              <a:t>未经申报的损失，不得在税前扣除</a:t>
            </a:r>
            <a:r>
              <a:rPr lang="zh-CN" altLang="en-US" b="1" dirty="0">
                <a:solidFill>
                  <a:schemeClr val="folHlink"/>
                </a:solidFill>
                <a:effectLst>
                  <a:outerShdw blurRad="38100" dist="38100" dir="2700000" algn="tl">
                    <a:srgbClr val="C0C0C0"/>
                  </a:outerShdw>
                </a:effectLst>
                <a:latin typeface="楷体" pitchFamily="49" charset="-122"/>
                <a:ea typeface="楷体" pitchFamily="49" charset="-122"/>
              </a:rPr>
              <a:t>。</a:t>
            </a:r>
            <a:r>
              <a:rPr lang="zh-CN" altLang="en-US" b="1" dirty="0">
                <a:latin typeface="楷体" pitchFamily="49" charset="-122"/>
                <a:ea typeface="楷体" pitchFamily="49"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animEffect transition="in" filter="fade">
                                      <p:cBhvr>
                                        <p:cTn id="7" dur="1000"/>
                                        <p:tgtEl>
                                          <p:spTgt spid="179203">
                                            <p:txEl>
                                              <p:pRg st="0" end="0"/>
                                            </p:txEl>
                                          </p:spTgt>
                                        </p:tgtEl>
                                      </p:cBhvr>
                                    </p:animEffect>
                                    <p:anim calcmode="lin" valueType="num">
                                      <p:cBhvr>
                                        <p:cTn id="8" dur="1000" fill="hold"/>
                                        <p:tgtEl>
                                          <p:spTgt spid="1792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92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9203">
                                            <p:txEl>
                                              <p:pRg st="1" end="1"/>
                                            </p:txEl>
                                          </p:spTgt>
                                        </p:tgtEl>
                                        <p:attrNameLst>
                                          <p:attrName>style.visibility</p:attrName>
                                        </p:attrNameLst>
                                      </p:cBhvr>
                                      <p:to>
                                        <p:strVal val="visible"/>
                                      </p:to>
                                    </p:set>
                                    <p:animEffect transition="in" filter="fade">
                                      <p:cBhvr>
                                        <p:cTn id="14" dur="1000"/>
                                        <p:tgtEl>
                                          <p:spTgt spid="179203">
                                            <p:txEl>
                                              <p:pRg st="1" end="1"/>
                                            </p:txEl>
                                          </p:spTgt>
                                        </p:tgtEl>
                                      </p:cBhvr>
                                    </p:animEffect>
                                    <p:anim calcmode="lin" valueType="num">
                                      <p:cBhvr>
                                        <p:cTn id="15" dur="1000" fill="hold"/>
                                        <p:tgtEl>
                                          <p:spTgt spid="17920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92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9203">
                                            <p:txEl>
                                              <p:pRg st="2" end="2"/>
                                            </p:txEl>
                                          </p:spTgt>
                                        </p:tgtEl>
                                        <p:attrNameLst>
                                          <p:attrName>style.visibility</p:attrName>
                                        </p:attrNameLst>
                                      </p:cBhvr>
                                      <p:to>
                                        <p:strVal val="visible"/>
                                      </p:to>
                                    </p:set>
                                    <p:animEffect transition="in" filter="fade">
                                      <p:cBhvr>
                                        <p:cTn id="21" dur="1000"/>
                                        <p:tgtEl>
                                          <p:spTgt spid="179203">
                                            <p:txEl>
                                              <p:pRg st="2" end="2"/>
                                            </p:txEl>
                                          </p:spTgt>
                                        </p:tgtEl>
                                      </p:cBhvr>
                                    </p:animEffect>
                                    <p:anim calcmode="lin" valueType="num">
                                      <p:cBhvr>
                                        <p:cTn id="22" dur="1000" fill="hold"/>
                                        <p:tgtEl>
                                          <p:spTgt spid="17920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92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9203">
                                            <p:txEl>
                                              <p:pRg st="3" end="3"/>
                                            </p:txEl>
                                          </p:spTgt>
                                        </p:tgtEl>
                                        <p:attrNameLst>
                                          <p:attrName>style.visibility</p:attrName>
                                        </p:attrNameLst>
                                      </p:cBhvr>
                                      <p:to>
                                        <p:strVal val="visible"/>
                                      </p:to>
                                    </p:set>
                                    <p:animEffect transition="in" filter="fade">
                                      <p:cBhvr>
                                        <p:cTn id="28" dur="1000"/>
                                        <p:tgtEl>
                                          <p:spTgt spid="179203">
                                            <p:txEl>
                                              <p:pRg st="3" end="3"/>
                                            </p:txEl>
                                          </p:spTgt>
                                        </p:tgtEl>
                                      </p:cBhvr>
                                    </p:animEffect>
                                    <p:anim calcmode="lin" valueType="num">
                                      <p:cBhvr>
                                        <p:cTn id="29" dur="1000" fill="hold"/>
                                        <p:tgtEl>
                                          <p:spTgt spid="17920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792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9203">
                                            <p:txEl>
                                              <p:pRg st="4" end="4"/>
                                            </p:txEl>
                                          </p:spTgt>
                                        </p:tgtEl>
                                        <p:attrNameLst>
                                          <p:attrName>style.visibility</p:attrName>
                                        </p:attrNameLst>
                                      </p:cBhvr>
                                      <p:to>
                                        <p:strVal val="visible"/>
                                      </p:to>
                                    </p:set>
                                    <p:animEffect transition="in" filter="fade">
                                      <p:cBhvr>
                                        <p:cTn id="35" dur="1000"/>
                                        <p:tgtEl>
                                          <p:spTgt spid="179203">
                                            <p:txEl>
                                              <p:pRg st="4" end="4"/>
                                            </p:txEl>
                                          </p:spTgt>
                                        </p:tgtEl>
                                      </p:cBhvr>
                                    </p:animEffect>
                                    <p:anim calcmode="lin" valueType="num">
                                      <p:cBhvr>
                                        <p:cTn id="36" dur="1000" fill="hold"/>
                                        <p:tgtEl>
                                          <p:spTgt spid="17920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7920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9203">
                                            <p:txEl>
                                              <p:pRg st="5" end="5"/>
                                            </p:txEl>
                                          </p:spTgt>
                                        </p:tgtEl>
                                        <p:attrNameLst>
                                          <p:attrName>style.visibility</p:attrName>
                                        </p:attrNameLst>
                                      </p:cBhvr>
                                      <p:to>
                                        <p:strVal val="visible"/>
                                      </p:to>
                                    </p:set>
                                    <p:animEffect transition="in" filter="fade">
                                      <p:cBhvr>
                                        <p:cTn id="42" dur="1000"/>
                                        <p:tgtEl>
                                          <p:spTgt spid="179203">
                                            <p:txEl>
                                              <p:pRg st="5" end="5"/>
                                            </p:txEl>
                                          </p:spTgt>
                                        </p:tgtEl>
                                      </p:cBhvr>
                                    </p:animEffect>
                                    <p:anim calcmode="lin" valueType="num">
                                      <p:cBhvr>
                                        <p:cTn id="43" dur="1000" fill="hold"/>
                                        <p:tgtEl>
                                          <p:spTgt spid="17920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7920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79203">
                                            <p:txEl>
                                              <p:pRg st="6" end="6"/>
                                            </p:txEl>
                                          </p:spTgt>
                                        </p:tgtEl>
                                        <p:attrNameLst>
                                          <p:attrName>style.visibility</p:attrName>
                                        </p:attrNameLst>
                                      </p:cBhvr>
                                      <p:to>
                                        <p:strVal val="visible"/>
                                      </p:to>
                                    </p:set>
                                    <p:animEffect transition="in" filter="fade">
                                      <p:cBhvr>
                                        <p:cTn id="49" dur="1000"/>
                                        <p:tgtEl>
                                          <p:spTgt spid="179203">
                                            <p:txEl>
                                              <p:pRg st="6" end="6"/>
                                            </p:txEl>
                                          </p:spTgt>
                                        </p:tgtEl>
                                      </p:cBhvr>
                                    </p:animEffect>
                                    <p:anim calcmode="lin" valueType="num">
                                      <p:cBhvr>
                                        <p:cTn id="50" dur="1000" fill="hold"/>
                                        <p:tgtEl>
                                          <p:spTgt spid="17920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7920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7" name="Rectangle 3">
            <a:extLst>
              <a:ext uri="{FF2B5EF4-FFF2-40B4-BE49-F238E27FC236}">
                <a16:creationId xmlns:a16="http://schemas.microsoft.com/office/drawing/2014/main" id="{11B1A2E3-1583-49CE-89B7-293780D451F3}"/>
              </a:ext>
            </a:extLst>
          </p:cNvPr>
          <p:cNvSpPr>
            <a:spLocks noGrp="1"/>
          </p:cNvSpPr>
          <p:nvPr>
            <p:ph type="body" idx="4294967295"/>
          </p:nvPr>
        </p:nvSpPr>
        <p:spPr>
          <a:xfrm>
            <a:off x="457200" y="765175"/>
            <a:ext cx="8229600" cy="5327650"/>
          </a:xfrm>
        </p:spPr>
        <p:txBody>
          <a:bodyPr/>
          <a:lstStyle/>
          <a:p>
            <a:pPr eaLnBrk="1" hangingPunct="1">
              <a:lnSpc>
                <a:spcPct val="80000"/>
              </a:lnSpc>
              <a:defRPr/>
            </a:pPr>
            <a:r>
              <a:rPr lang="zh-CN" altLang="en-US" sz="2800" b="1" dirty="0">
                <a:latin typeface="楷体" pitchFamily="49" charset="-122"/>
                <a:ea typeface="楷体" pitchFamily="49" charset="-122"/>
              </a:rPr>
              <a:t>企业</a:t>
            </a:r>
            <a:r>
              <a:rPr lang="zh-CN" altLang="en-US" sz="2800" b="1" dirty="0">
                <a:solidFill>
                  <a:srgbClr val="FF0000"/>
                </a:solidFill>
                <a:latin typeface="楷体" pitchFamily="49" charset="-122"/>
                <a:ea typeface="楷体" pitchFamily="49" charset="-122"/>
              </a:rPr>
              <a:t>以前年度发生的</a:t>
            </a:r>
            <a:r>
              <a:rPr lang="zh-CN" altLang="en-US" sz="2800" b="1" dirty="0">
                <a:latin typeface="楷体" pitchFamily="49" charset="-122"/>
                <a:ea typeface="楷体" pitchFamily="49" charset="-122"/>
              </a:rPr>
              <a:t>资产损失未能在当年税前扣除的，可以按照本办法的规定，向税务机关说明并进行</a:t>
            </a:r>
            <a:r>
              <a:rPr lang="zh-CN" altLang="en-US" sz="2800" b="1" dirty="0">
                <a:solidFill>
                  <a:srgbClr val="3333CC"/>
                </a:solidFill>
                <a:latin typeface="楷体" pitchFamily="49" charset="-122"/>
                <a:ea typeface="楷体" pitchFamily="49" charset="-122"/>
              </a:rPr>
              <a:t>专项申报</a:t>
            </a:r>
            <a:r>
              <a:rPr lang="zh-CN" altLang="en-US" sz="2800" b="1" dirty="0">
                <a:latin typeface="楷体" pitchFamily="49" charset="-122"/>
                <a:ea typeface="楷体" pitchFamily="49" charset="-122"/>
              </a:rPr>
              <a:t>扣除。</a:t>
            </a:r>
            <a:endParaRPr lang="en-US" altLang="zh-CN" sz="2800" b="1" dirty="0">
              <a:latin typeface="楷体" pitchFamily="49" charset="-122"/>
              <a:ea typeface="楷体" pitchFamily="49" charset="-122"/>
            </a:endParaRPr>
          </a:p>
          <a:p>
            <a:pPr eaLnBrk="1" hangingPunct="1">
              <a:lnSpc>
                <a:spcPct val="80000"/>
              </a:lnSpc>
              <a:defRPr/>
            </a:pPr>
            <a:endParaRPr lang="zh-CN" altLang="en-US" sz="2800" b="1" dirty="0">
              <a:latin typeface="楷体" pitchFamily="49" charset="-122"/>
              <a:ea typeface="楷体" pitchFamily="49" charset="-122"/>
            </a:endParaRPr>
          </a:p>
          <a:p>
            <a:pPr eaLnBrk="1" hangingPunct="1">
              <a:lnSpc>
                <a:spcPct val="80000"/>
              </a:lnSpc>
              <a:defRPr/>
            </a:pPr>
            <a:r>
              <a:rPr lang="zh-CN" altLang="en-US" sz="2800" b="1" dirty="0">
                <a:latin typeface="楷体" pitchFamily="49" charset="-122"/>
                <a:ea typeface="楷体" pitchFamily="49" charset="-122"/>
              </a:rPr>
              <a:t>其中，属于实际资产损失，准予追补至该项损失发生年度扣除，其追补</a:t>
            </a:r>
            <a:r>
              <a:rPr lang="zh-CN" altLang="en-US" sz="2800" b="1" dirty="0">
                <a:effectLst>
                  <a:outerShdw blurRad="38100" dist="38100" dir="2700000" algn="tl">
                    <a:srgbClr val="000000">
                      <a:alpha val="43137"/>
                    </a:srgbClr>
                  </a:outerShdw>
                </a:effectLst>
                <a:latin typeface="楷体" pitchFamily="49" charset="-122"/>
                <a:ea typeface="楷体" pitchFamily="49" charset="-122"/>
                <a:hlinkClick r:id="rId2"/>
              </a:rPr>
              <a:t>确认</a:t>
            </a:r>
            <a:r>
              <a:rPr lang="zh-CN" altLang="en-US" sz="2800" b="1" dirty="0">
                <a:latin typeface="楷体" pitchFamily="49" charset="-122"/>
                <a:ea typeface="楷体" pitchFamily="49" charset="-122"/>
              </a:rPr>
              <a:t>期限一般不得超过</a:t>
            </a:r>
            <a:r>
              <a:rPr lang="zh-CN" altLang="en-US" sz="2800" b="1" dirty="0">
                <a:solidFill>
                  <a:srgbClr val="FF0000"/>
                </a:solidFill>
                <a:latin typeface="楷体" pitchFamily="49" charset="-122"/>
                <a:ea typeface="楷体" pitchFamily="49" charset="-122"/>
              </a:rPr>
              <a:t>五年</a:t>
            </a:r>
            <a:r>
              <a:rPr lang="zh-CN" altLang="en-US" sz="2800" b="1" dirty="0">
                <a:latin typeface="楷体" pitchFamily="49" charset="-122"/>
                <a:ea typeface="楷体" pitchFamily="49" charset="-122"/>
              </a:rPr>
              <a:t>，但因计划经济体制转轨过程中遗留的资产损失、企业重组上市过程中因权属不清出现争议而未能及时扣除的资产损失、因承担国家政策性任务而形成的资产损失以及政策定性不明确而形成资产损失等特殊原因形成的资产损失，其追补确认期限经国家税务总局批准后可适当延长。</a:t>
            </a:r>
            <a:endParaRPr lang="en-US" altLang="zh-CN" sz="2800" b="1" dirty="0">
              <a:latin typeface="楷体" pitchFamily="49" charset="-122"/>
              <a:ea typeface="楷体" pitchFamily="49" charset="-122"/>
            </a:endParaRPr>
          </a:p>
          <a:p>
            <a:pPr eaLnBrk="1" hangingPunct="1">
              <a:lnSpc>
                <a:spcPct val="80000"/>
              </a:lnSpc>
              <a:defRPr/>
            </a:pPr>
            <a:endParaRPr lang="zh-CN" altLang="en-US" sz="2800" b="1" dirty="0">
              <a:latin typeface="楷体" pitchFamily="49" charset="-122"/>
              <a:ea typeface="楷体" pitchFamily="49" charset="-122"/>
            </a:endParaRPr>
          </a:p>
          <a:p>
            <a:pPr eaLnBrk="1" hangingPunct="1">
              <a:lnSpc>
                <a:spcPct val="80000"/>
              </a:lnSpc>
              <a:defRPr/>
            </a:pPr>
            <a:r>
              <a:rPr lang="zh-CN" altLang="en-US" sz="2800" b="1" dirty="0">
                <a:latin typeface="楷体" pitchFamily="49" charset="-122"/>
                <a:ea typeface="楷体" pitchFamily="49" charset="-122"/>
              </a:rPr>
              <a:t>属于</a:t>
            </a:r>
            <a:r>
              <a:rPr lang="zh-CN" altLang="en-US" sz="2800" b="1" dirty="0">
                <a:solidFill>
                  <a:srgbClr val="FF0000"/>
                </a:solidFill>
                <a:latin typeface="楷体" pitchFamily="49" charset="-122"/>
                <a:ea typeface="楷体" pitchFamily="49" charset="-122"/>
              </a:rPr>
              <a:t>法定资产损失</a:t>
            </a:r>
            <a:r>
              <a:rPr lang="zh-CN" altLang="en-US" sz="2800" b="1" dirty="0">
                <a:latin typeface="楷体" pitchFamily="49" charset="-122"/>
                <a:ea typeface="楷体" pitchFamily="49" charset="-122"/>
              </a:rPr>
              <a:t>，应在</a:t>
            </a:r>
            <a:r>
              <a:rPr lang="zh-CN" altLang="en-US" sz="2800" b="1" dirty="0">
                <a:solidFill>
                  <a:srgbClr val="FF0000"/>
                </a:solidFill>
                <a:latin typeface="楷体" pitchFamily="49" charset="-122"/>
                <a:ea typeface="楷体" pitchFamily="49" charset="-122"/>
              </a:rPr>
              <a:t>申报年度</a:t>
            </a:r>
            <a:r>
              <a:rPr lang="zh-CN" altLang="en-US" sz="2800" b="1" dirty="0">
                <a:latin typeface="楷体" pitchFamily="49" charset="-122"/>
                <a:ea typeface="楷体" pitchFamily="49" charset="-122"/>
              </a:rPr>
              <a:t>扣除。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Effect transition="in" filter="fade">
                                      <p:cBhvr>
                                        <p:cTn id="7" dur="1000"/>
                                        <p:tgtEl>
                                          <p:spTgt spid="180227">
                                            <p:txEl>
                                              <p:pRg st="0" end="0"/>
                                            </p:txEl>
                                          </p:spTgt>
                                        </p:tgtEl>
                                      </p:cBhvr>
                                    </p:animEffect>
                                    <p:anim calcmode="lin" valueType="num">
                                      <p:cBhvr>
                                        <p:cTn id="8" dur="1000" fill="hold"/>
                                        <p:tgtEl>
                                          <p:spTgt spid="1802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02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0227">
                                            <p:txEl>
                                              <p:pRg st="2" end="2"/>
                                            </p:txEl>
                                          </p:spTgt>
                                        </p:tgtEl>
                                        <p:attrNameLst>
                                          <p:attrName>style.visibility</p:attrName>
                                        </p:attrNameLst>
                                      </p:cBhvr>
                                      <p:to>
                                        <p:strVal val="visible"/>
                                      </p:to>
                                    </p:set>
                                    <p:animEffect transition="in" filter="fade">
                                      <p:cBhvr>
                                        <p:cTn id="14" dur="1000"/>
                                        <p:tgtEl>
                                          <p:spTgt spid="180227">
                                            <p:txEl>
                                              <p:pRg st="2" end="2"/>
                                            </p:txEl>
                                          </p:spTgt>
                                        </p:tgtEl>
                                      </p:cBhvr>
                                    </p:animEffect>
                                    <p:anim calcmode="lin" valueType="num">
                                      <p:cBhvr>
                                        <p:cTn id="15" dur="1000" fill="hold"/>
                                        <p:tgtEl>
                                          <p:spTgt spid="18022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802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0227">
                                            <p:txEl>
                                              <p:pRg st="4" end="4"/>
                                            </p:txEl>
                                          </p:spTgt>
                                        </p:tgtEl>
                                        <p:attrNameLst>
                                          <p:attrName>style.visibility</p:attrName>
                                        </p:attrNameLst>
                                      </p:cBhvr>
                                      <p:to>
                                        <p:strVal val="visible"/>
                                      </p:to>
                                    </p:set>
                                    <p:animEffect transition="in" filter="fade">
                                      <p:cBhvr>
                                        <p:cTn id="21" dur="1000"/>
                                        <p:tgtEl>
                                          <p:spTgt spid="180227">
                                            <p:txEl>
                                              <p:pRg st="4" end="4"/>
                                            </p:txEl>
                                          </p:spTgt>
                                        </p:tgtEl>
                                      </p:cBhvr>
                                    </p:animEffect>
                                    <p:anim calcmode="lin" valueType="num">
                                      <p:cBhvr>
                                        <p:cTn id="22" dur="1000" fill="hold"/>
                                        <p:tgtEl>
                                          <p:spTgt spid="18022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802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3">
            <a:extLst>
              <a:ext uri="{FF2B5EF4-FFF2-40B4-BE49-F238E27FC236}">
                <a16:creationId xmlns:a16="http://schemas.microsoft.com/office/drawing/2014/main" id="{8138B43C-CE02-4CF3-9236-DE00CA9AED90}"/>
              </a:ext>
            </a:extLst>
          </p:cNvPr>
          <p:cNvSpPr>
            <a:spLocks noGrp="1"/>
          </p:cNvSpPr>
          <p:nvPr>
            <p:ph type="body" idx="4294967295"/>
          </p:nvPr>
        </p:nvSpPr>
        <p:spPr>
          <a:xfrm>
            <a:off x="457200" y="404813"/>
            <a:ext cx="8229600" cy="5881687"/>
          </a:xfrm>
        </p:spPr>
        <p:txBody>
          <a:bodyPr/>
          <a:lstStyle/>
          <a:p>
            <a:pPr eaLnBrk="1" hangingPunct="1">
              <a:defRPr/>
            </a:pPr>
            <a:r>
              <a:rPr lang="zh-CN" altLang="en-US" b="1" dirty="0">
                <a:latin typeface="仿宋" pitchFamily="49" charset="-122"/>
                <a:ea typeface="仿宋" pitchFamily="49" charset="-122"/>
              </a:rPr>
              <a:t>企业因</a:t>
            </a:r>
            <a:r>
              <a:rPr lang="zh-CN" altLang="en-US" b="1" dirty="0">
                <a:solidFill>
                  <a:srgbClr val="FF0000"/>
                </a:solidFill>
                <a:latin typeface="仿宋" pitchFamily="49" charset="-122"/>
                <a:ea typeface="仿宋" pitchFamily="49" charset="-122"/>
              </a:rPr>
              <a:t>以前年度</a:t>
            </a:r>
            <a:r>
              <a:rPr lang="zh-CN" altLang="en-US" b="1" dirty="0">
                <a:latin typeface="仿宋" pitchFamily="49" charset="-122"/>
                <a:ea typeface="仿宋" pitchFamily="49" charset="-122"/>
              </a:rPr>
              <a:t>实际资产损失未在税前扣除而</a:t>
            </a:r>
            <a:r>
              <a:rPr lang="zh-CN" altLang="en-US" b="1" dirty="0">
                <a:solidFill>
                  <a:srgbClr val="FF0000"/>
                </a:solidFill>
                <a:latin typeface="仿宋" pitchFamily="49" charset="-122"/>
                <a:ea typeface="仿宋" pitchFamily="49" charset="-122"/>
              </a:rPr>
              <a:t>多缴</a:t>
            </a:r>
            <a:r>
              <a:rPr lang="zh-CN" altLang="en-US" b="1" dirty="0">
                <a:latin typeface="仿宋" pitchFamily="49" charset="-122"/>
                <a:ea typeface="仿宋" pitchFamily="49" charset="-122"/>
              </a:rPr>
              <a:t>的企业所得税税款，可在</a:t>
            </a:r>
            <a:r>
              <a:rPr lang="zh-CN" altLang="en-US" b="1" dirty="0">
                <a:solidFill>
                  <a:srgbClr val="FF0000"/>
                </a:solidFill>
                <a:latin typeface="仿宋" pitchFamily="49" charset="-122"/>
                <a:ea typeface="仿宋" pitchFamily="49" charset="-122"/>
              </a:rPr>
              <a:t>追补确认年度</a:t>
            </a:r>
            <a:r>
              <a:rPr lang="zh-CN" altLang="en-US" b="1" dirty="0">
                <a:latin typeface="仿宋" pitchFamily="49" charset="-122"/>
                <a:ea typeface="仿宋" pitchFamily="49" charset="-122"/>
              </a:rPr>
              <a:t>企业所得税应纳税款中予以</a:t>
            </a:r>
            <a:r>
              <a:rPr lang="zh-CN" altLang="en-US" b="1" dirty="0">
                <a:solidFill>
                  <a:srgbClr val="FF0000"/>
                </a:solidFill>
                <a:latin typeface="仿宋" pitchFamily="49" charset="-122"/>
                <a:ea typeface="仿宋" pitchFamily="49" charset="-122"/>
              </a:rPr>
              <a:t>抵扣</a:t>
            </a:r>
            <a:r>
              <a:rPr lang="zh-CN" altLang="en-US" b="1" dirty="0">
                <a:latin typeface="仿宋" pitchFamily="49" charset="-122"/>
                <a:ea typeface="仿宋" pitchFamily="49" charset="-122"/>
              </a:rPr>
              <a:t>，不足抵扣的，向以后年度</a:t>
            </a:r>
            <a:r>
              <a:rPr lang="zh-CN" altLang="en-US" b="1" dirty="0">
                <a:solidFill>
                  <a:srgbClr val="FF0000"/>
                </a:solidFill>
                <a:latin typeface="仿宋" pitchFamily="49" charset="-122"/>
                <a:ea typeface="仿宋" pitchFamily="49" charset="-122"/>
              </a:rPr>
              <a:t>递延</a:t>
            </a:r>
            <a:r>
              <a:rPr lang="zh-CN" altLang="en-US" b="1" dirty="0">
                <a:latin typeface="仿宋" pitchFamily="49" charset="-122"/>
                <a:ea typeface="仿宋" pitchFamily="49" charset="-122"/>
              </a:rPr>
              <a:t>抵扣。</a:t>
            </a:r>
            <a:r>
              <a:rPr lang="zh-CN" altLang="en-US" dirty="0">
                <a:ea typeface="宋体" pitchFamily="2" charset="-122"/>
              </a:rPr>
              <a:t> </a:t>
            </a:r>
            <a:endParaRPr lang="en-US" altLang="zh-CN" dirty="0">
              <a:ea typeface="宋体" pitchFamily="2" charset="-122"/>
            </a:endParaRPr>
          </a:p>
          <a:p>
            <a:pPr marL="0" indent="0" eaLnBrk="1" hangingPunct="1">
              <a:buFont typeface="Arial" panose="020B0604020202020204" pitchFamily="34" charset="0"/>
              <a:buNone/>
              <a:defRPr/>
            </a:pPr>
            <a:endParaRPr lang="zh-CN" altLang="en-US" dirty="0">
              <a:ea typeface="宋体" pitchFamily="2" charset="-122"/>
            </a:endParaRPr>
          </a:p>
          <a:p>
            <a:pPr eaLnBrk="1" hangingPunct="1">
              <a:defRPr/>
            </a:pPr>
            <a:r>
              <a:rPr lang="zh-CN" altLang="en-US" sz="2800" dirty="0">
                <a:ea typeface="宋体" pitchFamily="2" charset="-122"/>
              </a:rPr>
              <a:t>企业实际资产损失发生年度扣除追补确认的损失后出现</a:t>
            </a:r>
            <a:r>
              <a:rPr lang="zh-CN" altLang="en-US" sz="2800" b="1" dirty="0">
                <a:solidFill>
                  <a:srgbClr val="FF0000"/>
                </a:solidFill>
                <a:ea typeface="宋体" pitchFamily="2" charset="-122"/>
              </a:rPr>
              <a:t>亏损</a:t>
            </a:r>
            <a:r>
              <a:rPr lang="zh-CN" altLang="en-US" sz="2800" dirty="0">
                <a:ea typeface="宋体" pitchFamily="2" charset="-122"/>
              </a:rPr>
              <a:t>的，应先</a:t>
            </a:r>
            <a:r>
              <a:rPr lang="zh-CN" altLang="en-US" sz="2800" b="1" dirty="0">
                <a:solidFill>
                  <a:srgbClr val="FF0000"/>
                </a:solidFill>
                <a:ea typeface="宋体" pitchFamily="2" charset="-122"/>
              </a:rPr>
              <a:t>调整</a:t>
            </a:r>
            <a:r>
              <a:rPr lang="zh-CN" altLang="en-US" sz="2800" dirty="0">
                <a:ea typeface="宋体" pitchFamily="2" charset="-122"/>
              </a:rPr>
              <a:t>资产损失发生年度的</a:t>
            </a:r>
            <a:r>
              <a:rPr lang="zh-CN" altLang="en-US" sz="2800" b="1" dirty="0">
                <a:solidFill>
                  <a:srgbClr val="FF0000"/>
                </a:solidFill>
                <a:ea typeface="宋体" pitchFamily="2" charset="-122"/>
              </a:rPr>
              <a:t>亏损额</a:t>
            </a:r>
            <a:r>
              <a:rPr lang="zh-CN" altLang="en-US" sz="2800" dirty="0">
                <a:ea typeface="宋体" pitchFamily="2" charset="-122"/>
              </a:rPr>
              <a:t>，再按</a:t>
            </a:r>
            <a:r>
              <a:rPr lang="zh-CN" altLang="en-US" sz="2800" b="1" dirty="0">
                <a:solidFill>
                  <a:srgbClr val="FF0000"/>
                </a:solidFill>
                <a:ea typeface="宋体" pitchFamily="2" charset="-122"/>
              </a:rPr>
              <a:t>弥补亏损</a:t>
            </a:r>
            <a:r>
              <a:rPr lang="zh-CN" altLang="en-US" sz="2800" dirty="0">
                <a:ea typeface="宋体" pitchFamily="2" charset="-122"/>
              </a:rPr>
              <a:t>的原则计算以后年度多缴的企业所得税税款，并按前款办法进行税务处理。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animEffect transition="in" filter="fade">
                                      <p:cBhvr>
                                        <p:cTn id="7" dur="1000"/>
                                        <p:tgtEl>
                                          <p:spTgt spid="73730">
                                            <p:txEl>
                                              <p:pRg st="0" end="0"/>
                                            </p:txEl>
                                          </p:spTgt>
                                        </p:tgtEl>
                                      </p:cBhvr>
                                    </p:animEffect>
                                    <p:anim calcmode="lin" valueType="num">
                                      <p:cBhvr>
                                        <p:cTn id="8" dur="1000" fill="hold"/>
                                        <p:tgtEl>
                                          <p:spTgt spid="737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37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3730">
                                            <p:txEl>
                                              <p:pRg st="2" end="2"/>
                                            </p:txEl>
                                          </p:spTgt>
                                        </p:tgtEl>
                                        <p:attrNameLst>
                                          <p:attrName>style.visibility</p:attrName>
                                        </p:attrNameLst>
                                      </p:cBhvr>
                                      <p:to>
                                        <p:strVal val="visible"/>
                                      </p:to>
                                    </p:set>
                                    <p:animEffect transition="in" filter="fade">
                                      <p:cBhvr>
                                        <p:cTn id="14" dur="1000"/>
                                        <p:tgtEl>
                                          <p:spTgt spid="73730">
                                            <p:txEl>
                                              <p:pRg st="2" end="2"/>
                                            </p:txEl>
                                          </p:spTgt>
                                        </p:tgtEl>
                                      </p:cBhvr>
                                    </p:animEffect>
                                    <p:anim calcmode="lin" valueType="num">
                                      <p:cBhvr>
                                        <p:cTn id="15" dur="1000" fill="hold"/>
                                        <p:tgtEl>
                                          <p:spTgt spid="7373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373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5" name="Rectangle 3">
            <a:extLst>
              <a:ext uri="{FF2B5EF4-FFF2-40B4-BE49-F238E27FC236}">
                <a16:creationId xmlns:a16="http://schemas.microsoft.com/office/drawing/2014/main" id="{65006C87-5365-424B-AD99-6E058CC28B01}"/>
              </a:ext>
            </a:extLst>
          </p:cNvPr>
          <p:cNvSpPr>
            <a:spLocks noGrp="1"/>
          </p:cNvSpPr>
          <p:nvPr>
            <p:ph type="body" idx="4294967295"/>
          </p:nvPr>
        </p:nvSpPr>
        <p:spPr>
          <a:xfrm>
            <a:off x="457200" y="765175"/>
            <a:ext cx="8229600" cy="5521325"/>
          </a:xfrm>
        </p:spPr>
        <p:txBody>
          <a:bodyPr/>
          <a:lstStyle/>
          <a:p>
            <a:pPr eaLnBrk="1" hangingPunct="1">
              <a:lnSpc>
                <a:spcPct val="90000"/>
              </a:lnSpc>
              <a:defRPr/>
            </a:pPr>
            <a:r>
              <a:rPr lang="en-US" altLang="zh-CN" dirty="0">
                <a:solidFill>
                  <a:srgbClr val="FF0000"/>
                </a:solidFill>
                <a:effectLst>
                  <a:outerShdw blurRad="38100" dist="38100" dir="2700000" algn="tl">
                    <a:srgbClr val="C0C0C0"/>
                  </a:outerShdw>
                </a:effectLst>
                <a:ea typeface="宋体" pitchFamily="2" charset="-122"/>
              </a:rPr>
              <a:t>5.</a:t>
            </a:r>
            <a:r>
              <a:rPr lang="zh-CN" altLang="en-US" dirty="0">
                <a:solidFill>
                  <a:srgbClr val="FF0000"/>
                </a:solidFill>
                <a:effectLst>
                  <a:outerShdw blurRad="38100" dist="38100" dir="2700000" algn="tl">
                    <a:srgbClr val="C0C0C0"/>
                  </a:outerShdw>
                </a:effectLst>
                <a:ea typeface="宋体" pitchFamily="2" charset="-122"/>
              </a:rPr>
              <a:t>申报形式 </a:t>
            </a:r>
          </a:p>
          <a:p>
            <a:pPr eaLnBrk="1" hangingPunct="1">
              <a:lnSpc>
                <a:spcPct val="90000"/>
              </a:lnSpc>
              <a:defRPr/>
            </a:pPr>
            <a:r>
              <a:rPr lang="zh-CN" altLang="en-US" sz="2400" b="1" dirty="0">
                <a:latin typeface="楷体" pitchFamily="49" charset="-122"/>
                <a:ea typeface="楷体" pitchFamily="49" charset="-122"/>
              </a:rPr>
              <a:t>企业资产损失按其申报内容和要求的不同，分为：</a:t>
            </a:r>
          </a:p>
          <a:p>
            <a:pPr eaLnBrk="1" hangingPunct="1">
              <a:lnSpc>
                <a:spcPct val="90000"/>
              </a:lnSpc>
              <a:defRPr/>
            </a:pPr>
            <a:r>
              <a:rPr lang="zh-CN" altLang="en-US" sz="2800" b="1" dirty="0">
                <a:solidFill>
                  <a:srgbClr val="FF0000"/>
                </a:solidFill>
                <a:effectLst>
                  <a:outerShdw blurRad="38100" dist="38100" dir="2700000" algn="tl">
                    <a:srgbClr val="C0C0C0"/>
                  </a:outerShdw>
                </a:effectLst>
                <a:latin typeface="仿宋" pitchFamily="49" charset="-122"/>
                <a:ea typeface="仿宋" pitchFamily="49" charset="-122"/>
              </a:rPr>
              <a:t>清单申报</a:t>
            </a:r>
          </a:p>
          <a:p>
            <a:pPr eaLnBrk="1" hangingPunct="1">
              <a:lnSpc>
                <a:spcPct val="90000"/>
              </a:lnSpc>
              <a:defRPr/>
            </a:pPr>
            <a:r>
              <a:rPr lang="zh-CN" altLang="en-US" sz="2800" b="1" dirty="0">
                <a:solidFill>
                  <a:srgbClr val="FF0000"/>
                </a:solidFill>
                <a:effectLst>
                  <a:outerShdw blurRad="38100" dist="38100" dir="2700000" algn="tl">
                    <a:srgbClr val="C0C0C0"/>
                  </a:outerShdw>
                </a:effectLst>
                <a:latin typeface="仿宋" pitchFamily="49" charset="-122"/>
                <a:ea typeface="仿宋" pitchFamily="49" charset="-122"/>
              </a:rPr>
              <a:t>专项申报</a:t>
            </a:r>
            <a:endParaRPr lang="en-US" altLang="zh-CN" sz="2800" b="1" dirty="0">
              <a:solidFill>
                <a:srgbClr val="FF0000"/>
              </a:solidFill>
              <a:effectLst>
                <a:outerShdw blurRad="38100" dist="38100" dir="2700000" algn="tl">
                  <a:srgbClr val="C0C0C0"/>
                </a:outerShdw>
              </a:effectLst>
              <a:latin typeface="仿宋" pitchFamily="49" charset="-122"/>
              <a:ea typeface="仿宋" pitchFamily="49" charset="-122"/>
            </a:endParaRPr>
          </a:p>
          <a:p>
            <a:pPr eaLnBrk="1" hangingPunct="1">
              <a:lnSpc>
                <a:spcPct val="90000"/>
              </a:lnSpc>
              <a:defRPr/>
            </a:pPr>
            <a:endParaRPr lang="zh-CN" altLang="en-US" sz="2800" b="1" dirty="0">
              <a:solidFill>
                <a:srgbClr val="FF0000"/>
              </a:solidFill>
              <a:effectLst>
                <a:outerShdw blurRad="38100" dist="38100" dir="2700000" algn="tl">
                  <a:srgbClr val="C0C0C0"/>
                </a:outerShdw>
              </a:effectLst>
              <a:latin typeface="仿宋" pitchFamily="49" charset="-122"/>
              <a:ea typeface="仿宋" pitchFamily="49" charset="-122"/>
            </a:endParaRPr>
          </a:p>
          <a:p>
            <a:pPr eaLnBrk="1" hangingPunct="1">
              <a:lnSpc>
                <a:spcPct val="90000"/>
              </a:lnSpc>
              <a:defRPr/>
            </a:pPr>
            <a:r>
              <a:rPr lang="zh-CN" altLang="en-US" sz="2800" dirty="0">
                <a:latin typeface="楷体" pitchFamily="49" charset="-122"/>
                <a:ea typeface="楷体" pitchFamily="49" charset="-122"/>
              </a:rPr>
              <a:t>属于</a:t>
            </a:r>
            <a:r>
              <a:rPr lang="zh-CN" altLang="en-US" sz="2800" b="1" dirty="0">
                <a:solidFill>
                  <a:srgbClr val="3333CC"/>
                </a:solidFill>
                <a:latin typeface="楷体" pitchFamily="49" charset="-122"/>
                <a:ea typeface="楷体" pitchFamily="49" charset="-122"/>
              </a:rPr>
              <a:t>清单申报</a:t>
            </a:r>
            <a:r>
              <a:rPr lang="zh-CN" altLang="en-US" sz="2800" dirty="0">
                <a:latin typeface="楷体" pitchFamily="49" charset="-122"/>
                <a:ea typeface="楷体" pitchFamily="49" charset="-122"/>
              </a:rPr>
              <a:t>的资产损失，企业可按会计核算科目进行归类、汇总，然后</a:t>
            </a:r>
            <a:r>
              <a:rPr lang="zh-CN" altLang="en-US" sz="2800" dirty="0">
                <a:solidFill>
                  <a:srgbClr val="FFFF00"/>
                </a:solidFill>
                <a:latin typeface="楷体" pitchFamily="49" charset="-122"/>
                <a:ea typeface="楷体" pitchFamily="49" charset="-122"/>
              </a:rPr>
              <a:t>再将</a:t>
            </a:r>
            <a:r>
              <a:rPr lang="zh-CN" altLang="en-US" sz="2800" b="1" dirty="0">
                <a:solidFill>
                  <a:srgbClr val="FFFF00"/>
                </a:solidFill>
                <a:latin typeface="楷体" pitchFamily="49" charset="-122"/>
                <a:ea typeface="楷体" pitchFamily="49" charset="-122"/>
              </a:rPr>
              <a:t>汇总清单</a:t>
            </a:r>
            <a:r>
              <a:rPr lang="zh-CN" altLang="en-US" sz="2800" dirty="0">
                <a:solidFill>
                  <a:srgbClr val="FFFF00"/>
                </a:solidFill>
                <a:latin typeface="楷体" pitchFamily="49" charset="-122"/>
                <a:ea typeface="楷体" pitchFamily="49" charset="-122"/>
              </a:rPr>
              <a:t>报送税务机关，</a:t>
            </a:r>
            <a:r>
              <a:rPr lang="zh-CN" altLang="en-US" sz="2800" dirty="0">
                <a:latin typeface="楷体" pitchFamily="49" charset="-122"/>
                <a:ea typeface="楷体" pitchFamily="49" charset="-122"/>
              </a:rPr>
              <a:t>有关</a:t>
            </a:r>
            <a:r>
              <a:rPr lang="zh-CN" altLang="en-US" sz="2800" b="1" dirty="0">
                <a:solidFill>
                  <a:srgbClr val="3333CC"/>
                </a:solidFill>
                <a:latin typeface="楷体" pitchFamily="49" charset="-122"/>
                <a:ea typeface="楷体" pitchFamily="49" charset="-122"/>
              </a:rPr>
              <a:t>会计核算资料和纳税资料</a:t>
            </a:r>
            <a:r>
              <a:rPr lang="zh-CN" altLang="en-US" sz="2800" dirty="0">
                <a:latin typeface="楷体" pitchFamily="49" charset="-122"/>
                <a:ea typeface="楷体" pitchFamily="49" charset="-122"/>
              </a:rPr>
              <a:t>留存备查；</a:t>
            </a:r>
            <a:endParaRPr lang="en-US" altLang="zh-CN" sz="2800" dirty="0">
              <a:latin typeface="楷体" pitchFamily="49" charset="-122"/>
              <a:ea typeface="楷体" pitchFamily="49" charset="-122"/>
            </a:endParaRPr>
          </a:p>
          <a:p>
            <a:pPr eaLnBrk="1" hangingPunct="1">
              <a:lnSpc>
                <a:spcPct val="90000"/>
              </a:lnSpc>
              <a:defRPr/>
            </a:pPr>
            <a:endParaRPr lang="zh-CN" altLang="en-US" sz="2800" dirty="0">
              <a:latin typeface="楷体" pitchFamily="49" charset="-122"/>
              <a:ea typeface="楷体" pitchFamily="49" charset="-122"/>
            </a:endParaRPr>
          </a:p>
          <a:p>
            <a:pPr eaLnBrk="1" hangingPunct="1">
              <a:lnSpc>
                <a:spcPct val="90000"/>
              </a:lnSpc>
              <a:defRPr/>
            </a:pPr>
            <a:r>
              <a:rPr lang="zh-CN" altLang="en-US" sz="2800" dirty="0">
                <a:latin typeface="楷体" pitchFamily="49" charset="-122"/>
                <a:ea typeface="楷体" pitchFamily="49" charset="-122"/>
              </a:rPr>
              <a:t>属于</a:t>
            </a:r>
            <a:r>
              <a:rPr lang="zh-CN" altLang="en-US" sz="2800" b="1" dirty="0">
                <a:solidFill>
                  <a:srgbClr val="3333CC"/>
                </a:solidFill>
                <a:latin typeface="楷体" pitchFamily="49" charset="-122"/>
                <a:ea typeface="楷体" pitchFamily="49" charset="-122"/>
              </a:rPr>
              <a:t>专项申报</a:t>
            </a:r>
            <a:r>
              <a:rPr lang="zh-CN" altLang="en-US" sz="2800" dirty="0">
                <a:latin typeface="楷体" pitchFamily="49" charset="-122"/>
                <a:ea typeface="楷体" pitchFamily="49" charset="-122"/>
              </a:rPr>
              <a:t>的资产损失，</a:t>
            </a:r>
            <a:r>
              <a:rPr lang="zh-CN" altLang="en-US" sz="2800" dirty="0">
                <a:solidFill>
                  <a:srgbClr val="FFFF00"/>
                </a:solidFill>
                <a:latin typeface="楷体" pitchFamily="49" charset="-122"/>
                <a:ea typeface="楷体" pitchFamily="49" charset="-122"/>
              </a:rPr>
              <a:t>企业应</a:t>
            </a:r>
            <a:r>
              <a:rPr lang="zh-CN" altLang="en-US" sz="2800" b="1" dirty="0">
                <a:solidFill>
                  <a:srgbClr val="FFFF00"/>
                </a:solidFill>
                <a:latin typeface="楷体" pitchFamily="49" charset="-122"/>
                <a:ea typeface="楷体" pitchFamily="49" charset="-122"/>
              </a:rPr>
              <a:t>逐项</a:t>
            </a:r>
            <a:r>
              <a:rPr lang="zh-CN" altLang="en-US" sz="2800" dirty="0">
                <a:solidFill>
                  <a:srgbClr val="FFFF00"/>
                </a:solidFill>
                <a:latin typeface="楷体" pitchFamily="49" charset="-122"/>
                <a:ea typeface="楷体" pitchFamily="49" charset="-122"/>
              </a:rPr>
              <a:t>（或逐笔）</a:t>
            </a:r>
            <a:r>
              <a:rPr lang="zh-CN" altLang="en-US" sz="2800" b="1" dirty="0">
                <a:solidFill>
                  <a:srgbClr val="FFFF00"/>
                </a:solidFill>
                <a:latin typeface="楷体" pitchFamily="49" charset="-122"/>
                <a:ea typeface="楷体" pitchFamily="49" charset="-122"/>
              </a:rPr>
              <a:t>报送</a:t>
            </a:r>
            <a:r>
              <a:rPr lang="zh-CN" altLang="en-US" sz="2800" dirty="0">
                <a:solidFill>
                  <a:srgbClr val="FFFF00"/>
                </a:solidFill>
                <a:latin typeface="楷体" pitchFamily="49" charset="-122"/>
                <a:ea typeface="楷体" pitchFamily="49" charset="-122"/>
              </a:rPr>
              <a:t>申请报告，同时附送</a:t>
            </a:r>
            <a:r>
              <a:rPr lang="zh-CN" altLang="en-US" sz="2800" b="1" dirty="0">
                <a:solidFill>
                  <a:srgbClr val="FFFF00"/>
                </a:solidFill>
                <a:latin typeface="楷体" pitchFamily="49" charset="-122"/>
                <a:ea typeface="楷体" pitchFamily="49" charset="-122"/>
              </a:rPr>
              <a:t>会计核算资料及其他相</a:t>
            </a:r>
            <a:endParaRPr lang="en-US" altLang="zh-CN" sz="2800" b="1" dirty="0">
              <a:solidFill>
                <a:srgbClr val="FFFF00"/>
              </a:solidFill>
              <a:latin typeface="楷体" pitchFamily="49" charset="-122"/>
              <a:ea typeface="楷体" pitchFamily="49" charset="-122"/>
            </a:endParaRPr>
          </a:p>
          <a:p>
            <a:pPr eaLnBrk="1" hangingPunct="1">
              <a:lnSpc>
                <a:spcPct val="90000"/>
              </a:lnSpc>
              <a:defRPr/>
            </a:pPr>
            <a:r>
              <a:rPr lang="zh-CN" altLang="en-US" sz="2800" b="1" dirty="0">
                <a:solidFill>
                  <a:srgbClr val="FFFF00"/>
                </a:solidFill>
                <a:latin typeface="楷体" pitchFamily="49" charset="-122"/>
                <a:ea typeface="楷体" pitchFamily="49" charset="-122"/>
              </a:rPr>
              <a:t>    关的纳税资料。</a:t>
            </a:r>
            <a:r>
              <a:rPr lang="zh-CN" altLang="en-US" sz="2800" b="1" dirty="0">
                <a:solidFill>
                  <a:srgbClr val="FF0000"/>
                </a:solidFill>
                <a:latin typeface="楷体" pitchFamily="49" charset="-122"/>
                <a:ea typeface="楷体" pitchFamily="49" charset="-122"/>
              </a:rPr>
              <a:t>（黄色部分已废止）</a:t>
            </a:r>
            <a:endParaRPr lang="en-US" altLang="zh-CN" sz="2800" b="1" dirty="0">
              <a:solidFill>
                <a:srgbClr val="FF0000"/>
              </a:solidFill>
              <a:latin typeface="楷体" pitchFamily="49" charset="-122"/>
              <a:ea typeface="楷体" pitchFamily="49" charset="-122"/>
            </a:endParaRPr>
          </a:p>
          <a:p>
            <a:pPr eaLnBrk="1" hangingPunct="1">
              <a:lnSpc>
                <a:spcPct val="90000"/>
              </a:lnSpc>
              <a:defRPr/>
            </a:pPr>
            <a:endParaRPr lang="zh-CN" altLang="en-US" sz="2400" dirty="0">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Effect transition="in" filter="fade">
                                      <p:cBhvr>
                                        <p:cTn id="7" dur="1000"/>
                                        <p:tgtEl>
                                          <p:spTgt spid="182275">
                                            <p:txEl>
                                              <p:pRg st="0" end="0"/>
                                            </p:txEl>
                                          </p:spTgt>
                                        </p:tgtEl>
                                      </p:cBhvr>
                                    </p:animEffect>
                                    <p:anim calcmode="lin" valueType="num">
                                      <p:cBhvr>
                                        <p:cTn id="8" dur="1000" fill="hold"/>
                                        <p:tgtEl>
                                          <p:spTgt spid="1822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22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2275">
                                            <p:txEl>
                                              <p:pRg st="1" end="1"/>
                                            </p:txEl>
                                          </p:spTgt>
                                        </p:tgtEl>
                                        <p:attrNameLst>
                                          <p:attrName>style.visibility</p:attrName>
                                        </p:attrNameLst>
                                      </p:cBhvr>
                                      <p:to>
                                        <p:strVal val="visible"/>
                                      </p:to>
                                    </p:set>
                                    <p:animEffect transition="in" filter="fade">
                                      <p:cBhvr>
                                        <p:cTn id="14" dur="1000"/>
                                        <p:tgtEl>
                                          <p:spTgt spid="182275">
                                            <p:txEl>
                                              <p:pRg st="1" end="1"/>
                                            </p:txEl>
                                          </p:spTgt>
                                        </p:tgtEl>
                                      </p:cBhvr>
                                    </p:animEffect>
                                    <p:anim calcmode="lin" valueType="num">
                                      <p:cBhvr>
                                        <p:cTn id="15" dur="1000" fill="hold"/>
                                        <p:tgtEl>
                                          <p:spTgt spid="18227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22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2275">
                                            <p:txEl>
                                              <p:pRg st="2" end="2"/>
                                            </p:txEl>
                                          </p:spTgt>
                                        </p:tgtEl>
                                        <p:attrNameLst>
                                          <p:attrName>style.visibility</p:attrName>
                                        </p:attrNameLst>
                                      </p:cBhvr>
                                      <p:to>
                                        <p:strVal val="visible"/>
                                      </p:to>
                                    </p:set>
                                    <p:animEffect transition="in" filter="fade">
                                      <p:cBhvr>
                                        <p:cTn id="21" dur="1000"/>
                                        <p:tgtEl>
                                          <p:spTgt spid="182275">
                                            <p:txEl>
                                              <p:pRg st="2" end="2"/>
                                            </p:txEl>
                                          </p:spTgt>
                                        </p:tgtEl>
                                      </p:cBhvr>
                                    </p:animEffect>
                                    <p:anim calcmode="lin" valueType="num">
                                      <p:cBhvr>
                                        <p:cTn id="22" dur="1000" fill="hold"/>
                                        <p:tgtEl>
                                          <p:spTgt spid="18227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822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2275">
                                            <p:txEl>
                                              <p:pRg st="3" end="3"/>
                                            </p:txEl>
                                          </p:spTgt>
                                        </p:tgtEl>
                                        <p:attrNameLst>
                                          <p:attrName>style.visibility</p:attrName>
                                        </p:attrNameLst>
                                      </p:cBhvr>
                                      <p:to>
                                        <p:strVal val="visible"/>
                                      </p:to>
                                    </p:set>
                                    <p:animEffect transition="in" filter="fade">
                                      <p:cBhvr>
                                        <p:cTn id="28" dur="1000"/>
                                        <p:tgtEl>
                                          <p:spTgt spid="182275">
                                            <p:txEl>
                                              <p:pRg st="3" end="3"/>
                                            </p:txEl>
                                          </p:spTgt>
                                        </p:tgtEl>
                                      </p:cBhvr>
                                    </p:animEffect>
                                    <p:anim calcmode="lin" valueType="num">
                                      <p:cBhvr>
                                        <p:cTn id="29" dur="1000" fill="hold"/>
                                        <p:tgtEl>
                                          <p:spTgt spid="18227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822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2275">
                                            <p:txEl>
                                              <p:pRg st="5" end="5"/>
                                            </p:txEl>
                                          </p:spTgt>
                                        </p:tgtEl>
                                        <p:attrNameLst>
                                          <p:attrName>style.visibility</p:attrName>
                                        </p:attrNameLst>
                                      </p:cBhvr>
                                      <p:to>
                                        <p:strVal val="visible"/>
                                      </p:to>
                                    </p:set>
                                    <p:animEffect transition="in" filter="fade">
                                      <p:cBhvr>
                                        <p:cTn id="35" dur="1000"/>
                                        <p:tgtEl>
                                          <p:spTgt spid="182275">
                                            <p:txEl>
                                              <p:pRg st="5" end="5"/>
                                            </p:txEl>
                                          </p:spTgt>
                                        </p:tgtEl>
                                      </p:cBhvr>
                                    </p:animEffect>
                                    <p:anim calcmode="lin" valueType="num">
                                      <p:cBhvr>
                                        <p:cTn id="36" dur="1000" fill="hold"/>
                                        <p:tgtEl>
                                          <p:spTgt spid="18227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8227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2275">
                                            <p:txEl>
                                              <p:pRg st="7" end="7"/>
                                            </p:txEl>
                                          </p:spTgt>
                                        </p:tgtEl>
                                        <p:attrNameLst>
                                          <p:attrName>style.visibility</p:attrName>
                                        </p:attrNameLst>
                                      </p:cBhvr>
                                      <p:to>
                                        <p:strVal val="visible"/>
                                      </p:to>
                                    </p:set>
                                    <p:animEffect transition="in" filter="fade">
                                      <p:cBhvr>
                                        <p:cTn id="42" dur="1000"/>
                                        <p:tgtEl>
                                          <p:spTgt spid="182275">
                                            <p:txEl>
                                              <p:pRg st="7" end="7"/>
                                            </p:txEl>
                                          </p:spTgt>
                                        </p:tgtEl>
                                      </p:cBhvr>
                                    </p:animEffect>
                                    <p:anim calcmode="lin" valueType="num">
                                      <p:cBhvr>
                                        <p:cTn id="43" dur="1000" fill="hold"/>
                                        <p:tgtEl>
                                          <p:spTgt spid="18227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18227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2275">
                                            <p:txEl>
                                              <p:pRg st="8" end="8"/>
                                            </p:txEl>
                                          </p:spTgt>
                                        </p:tgtEl>
                                        <p:attrNameLst>
                                          <p:attrName>style.visibility</p:attrName>
                                        </p:attrNameLst>
                                      </p:cBhvr>
                                      <p:to>
                                        <p:strVal val="visible"/>
                                      </p:to>
                                    </p:set>
                                    <p:animEffect transition="in" filter="fade">
                                      <p:cBhvr>
                                        <p:cTn id="49" dur="1000"/>
                                        <p:tgtEl>
                                          <p:spTgt spid="182275">
                                            <p:txEl>
                                              <p:pRg st="8" end="8"/>
                                            </p:txEl>
                                          </p:spTgt>
                                        </p:tgtEl>
                                      </p:cBhvr>
                                    </p:animEffect>
                                    <p:anim calcmode="lin" valueType="num">
                                      <p:cBhvr>
                                        <p:cTn id="50" dur="1000" fill="hold"/>
                                        <p:tgtEl>
                                          <p:spTgt spid="182275">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18227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24A245-BDE5-4DEA-8DD7-6005CED5D2F9}"/>
              </a:ext>
            </a:extLst>
          </p:cNvPr>
          <p:cNvSpPr>
            <a:spLocks noGrp="1"/>
          </p:cNvSpPr>
          <p:nvPr>
            <p:ph type="title"/>
          </p:nvPr>
        </p:nvSpPr>
        <p:spPr/>
        <p:txBody>
          <a:bodyPr/>
          <a:lstStyle/>
          <a:p>
            <a:r>
              <a:rPr lang="zh-CN" altLang="en-US" sz="2800">
                <a:solidFill>
                  <a:schemeClr val="tx1"/>
                </a:solidFill>
                <a:effectLst>
                  <a:outerShdw blurRad="38100" dist="38100" dir="2700000" algn="tl">
                    <a:srgbClr val="C0C0C0"/>
                  </a:outerShdw>
                </a:effectLst>
                <a:ea typeface="宋体" panose="02010600030101010101" pitchFamily="2" charset="-122"/>
              </a:rPr>
              <a:t>国家税务总局关于企业所得税资产损失资料留存备查有关事项的公告</a:t>
            </a:r>
            <a:br>
              <a:rPr lang="zh-CN" altLang="en-US" sz="2800">
                <a:solidFill>
                  <a:schemeClr val="tx1"/>
                </a:solidFill>
                <a:effectLst>
                  <a:outerShdw blurRad="38100" dist="38100" dir="2700000" algn="tl">
                    <a:srgbClr val="C0C0C0"/>
                  </a:outerShdw>
                </a:effectLst>
                <a:ea typeface="宋体" panose="02010600030101010101" pitchFamily="2" charset="-122"/>
              </a:rPr>
            </a:br>
            <a:r>
              <a:rPr lang="zh-CN" altLang="en-US" sz="2800">
                <a:solidFill>
                  <a:schemeClr val="tx1"/>
                </a:solidFill>
                <a:effectLst>
                  <a:outerShdw blurRad="38100" dist="38100" dir="2700000" algn="tl">
                    <a:srgbClr val="C0C0C0"/>
                  </a:outerShdw>
                </a:effectLst>
                <a:ea typeface="宋体" panose="02010600030101010101" pitchFamily="2" charset="-122"/>
              </a:rPr>
              <a:t>国家税务总局公告</a:t>
            </a:r>
            <a:r>
              <a:rPr lang="en-US" altLang="zh-CN" sz="2800">
                <a:solidFill>
                  <a:schemeClr val="tx1"/>
                </a:solidFill>
                <a:effectLst>
                  <a:outerShdw blurRad="38100" dist="38100" dir="2700000" algn="tl">
                    <a:srgbClr val="C0C0C0"/>
                  </a:outerShdw>
                </a:effectLst>
                <a:ea typeface="宋体" panose="02010600030101010101" pitchFamily="2" charset="-122"/>
              </a:rPr>
              <a:t>2018</a:t>
            </a:r>
            <a:r>
              <a:rPr lang="zh-CN" altLang="en-US" sz="2800">
                <a:solidFill>
                  <a:schemeClr val="tx1"/>
                </a:solidFill>
                <a:effectLst>
                  <a:outerShdw blurRad="38100" dist="38100" dir="2700000" algn="tl">
                    <a:srgbClr val="C0C0C0"/>
                  </a:outerShdw>
                </a:effectLst>
                <a:ea typeface="宋体" panose="02010600030101010101" pitchFamily="2" charset="-122"/>
              </a:rPr>
              <a:t>年第</a:t>
            </a:r>
            <a:r>
              <a:rPr lang="en-US" altLang="zh-CN" sz="2800">
                <a:solidFill>
                  <a:schemeClr val="tx1"/>
                </a:solidFill>
                <a:effectLst>
                  <a:outerShdw blurRad="38100" dist="38100" dir="2700000" algn="tl">
                    <a:srgbClr val="C0C0C0"/>
                  </a:outerShdw>
                </a:effectLst>
                <a:ea typeface="宋体" panose="02010600030101010101" pitchFamily="2" charset="-122"/>
              </a:rPr>
              <a:t>15</a:t>
            </a:r>
            <a:r>
              <a:rPr lang="zh-CN" altLang="en-US" sz="2800">
                <a:solidFill>
                  <a:schemeClr val="tx1"/>
                </a:solidFill>
                <a:effectLst>
                  <a:outerShdw blurRad="38100" dist="38100" dir="2700000" algn="tl">
                    <a:srgbClr val="C0C0C0"/>
                  </a:outerShdw>
                </a:effectLst>
                <a:ea typeface="宋体" panose="02010600030101010101" pitchFamily="2" charset="-122"/>
              </a:rPr>
              <a:t>号</a:t>
            </a:r>
          </a:p>
        </p:txBody>
      </p:sp>
      <p:sp>
        <p:nvSpPr>
          <p:cNvPr id="112643" name="内容占位符 2">
            <a:extLst>
              <a:ext uri="{FF2B5EF4-FFF2-40B4-BE49-F238E27FC236}">
                <a16:creationId xmlns:a16="http://schemas.microsoft.com/office/drawing/2014/main" id="{CA987ABA-6A85-4290-86F3-EAD4ECD4964F}"/>
              </a:ext>
            </a:extLst>
          </p:cNvPr>
          <p:cNvSpPr>
            <a:spLocks noGrp="1"/>
          </p:cNvSpPr>
          <p:nvPr>
            <p:ph idx="1"/>
          </p:nvPr>
        </p:nvSpPr>
        <p:spPr/>
        <p:txBody>
          <a:bodyPr/>
          <a:lstStyle/>
          <a:p>
            <a:r>
              <a:rPr lang="zh-CN" altLang="en-US" sz="2400" b="1">
                <a:ea typeface="宋体" panose="02010600030101010101" pitchFamily="2" charset="-122"/>
              </a:rPr>
              <a:t>一、企业向税务机关申报扣除资产损失，仅需填报企业所得税年度纳税申报表</a:t>
            </a:r>
            <a:r>
              <a:rPr lang="en-US" altLang="zh-CN" sz="2400" b="1">
                <a:ea typeface="宋体" panose="02010600030101010101" pitchFamily="2" charset="-122"/>
              </a:rPr>
              <a:t>《</a:t>
            </a:r>
            <a:r>
              <a:rPr lang="zh-CN" altLang="en-US" sz="2400" b="1">
                <a:ea typeface="宋体" panose="02010600030101010101" pitchFamily="2" charset="-122"/>
              </a:rPr>
              <a:t>资产损失税前扣除及纳税调整明细表</a:t>
            </a:r>
            <a:r>
              <a:rPr lang="en-US" altLang="zh-CN" sz="2400" b="1">
                <a:ea typeface="宋体" panose="02010600030101010101" pitchFamily="2" charset="-122"/>
              </a:rPr>
              <a:t>》</a:t>
            </a:r>
            <a:r>
              <a:rPr lang="zh-CN" altLang="en-US" sz="2400" b="1">
                <a:ea typeface="宋体" panose="02010600030101010101" pitchFamily="2" charset="-122"/>
              </a:rPr>
              <a:t>，不再报送资产损失相关资料。相关资料由企业留存备查。</a:t>
            </a:r>
          </a:p>
          <a:p>
            <a:r>
              <a:rPr lang="zh-CN" altLang="en-US" sz="2400" b="1">
                <a:ea typeface="宋体" panose="02010600030101010101" pitchFamily="2" charset="-122"/>
              </a:rPr>
              <a:t>二、企业应当完整保存资产损失相关资料，保证资料的真实性、合法性。</a:t>
            </a:r>
          </a:p>
          <a:p>
            <a:r>
              <a:rPr lang="zh-CN" altLang="en-US" sz="2400" b="1">
                <a:ea typeface="宋体" panose="02010600030101010101" pitchFamily="2" charset="-122"/>
              </a:rPr>
              <a:t>三、本公告规定适用于</a:t>
            </a:r>
            <a:r>
              <a:rPr lang="en-US" altLang="zh-CN" sz="2400" b="1">
                <a:ea typeface="宋体" panose="02010600030101010101" pitchFamily="2" charset="-122"/>
              </a:rPr>
              <a:t>2017</a:t>
            </a:r>
            <a:r>
              <a:rPr lang="zh-CN" altLang="en-US" sz="2400" b="1">
                <a:ea typeface="宋体" panose="02010600030101010101" pitchFamily="2" charset="-122"/>
              </a:rPr>
              <a:t>年度及以后年度企业所得税汇算清缴。</a:t>
            </a:r>
            <a:r>
              <a:rPr lang="en-US" altLang="zh-CN" sz="2400" b="1">
                <a:ea typeface="宋体" panose="02010600030101010101" pitchFamily="2" charset="-122"/>
              </a:rPr>
              <a:t>《</a:t>
            </a:r>
            <a:r>
              <a:rPr lang="zh-CN" altLang="en-US" sz="2400" b="1">
                <a:ea typeface="宋体" panose="02010600030101010101" pitchFamily="2" charset="-122"/>
              </a:rPr>
              <a:t>国家税务总局关于发布</a:t>
            </a:r>
            <a:r>
              <a:rPr lang="en-US" altLang="zh-CN" sz="2400" b="1">
                <a:ea typeface="宋体" panose="02010600030101010101" pitchFamily="2" charset="-122"/>
              </a:rPr>
              <a:t>〈</a:t>
            </a:r>
            <a:r>
              <a:rPr lang="zh-CN" altLang="en-US" sz="2400" b="1">
                <a:ea typeface="宋体" panose="02010600030101010101" pitchFamily="2" charset="-122"/>
              </a:rPr>
              <a:t>企业资产损失所得税税前扣除管理办法</a:t>
            </a:r>
            <a:r>
              <a:rPr lang="en-US" altLang="zh-CN" sz="2400" b="1">
                <a:ea typeface="宋体" panose="02010600030101010101" pitchFamily="2" charset="-122"/>
              </a:rPr>
              <a:t>〉</a:t>
            </a:r>
            <a:r>
              <a:rPr lang="zh-CN" altLang="en-US" sz="2400" b="1">
                <a:ea typeface="宋体" panose="02010600030101010101" pitchFamily="2" charset="-122"/>
              </a:rPr>
              <a:t>的公告</a:t>
            </a:r>
            <a:r>
              <a:rPr lang="en-US" altLang="zh-CN" sz="2400" b="1">
                <a:ea typeface="宋体" panose="02010600030101010101" pitchFamily="2" charset="-122"/>
              </a:rPr>
              <a:t>》</a:t>
            </a:r>
            <a:r>
              <a:rPr lang="zh-CN" altLang="en-US" sz="2400" b="1">
                <a:ea typeface="宋体" panose="02010600030101010101" pitchFamily="2" charset="-122"/>
              </a:rPr>
              <a:t>（国家税务总局公告</a:t>
            </a:r>
            <a:r>
              <a:rPr lang="en-US" altLang="zh-CN" sz="2400" b="1">
                <a:ea typeface="宋体" panose="02010600030101010101" pitchFamily="2" charset="-122"/>
              </a:rPr>
              <a:t>2011</a:t>
            </a:r>
            <a:r>
              <a:rPr lang="zh-CN" altLang="en-US" sz="2400" b="1">
                <a:ea typeface="宋体" panose="02010600030101010101" pitchFamily="2" charset="-122"/>
              </a:rPr>
              <a:t>年第</a:t>
            </a:r>
            <a:r>
              <a:rPr lang="en-US" altLang="zh-CN" sz="2400" b="1">
                <a:ea typeface="宋体" panose="02010600030101010101" pitchFamily="2" charset="-122"/>
              </a:rPr>
              <a:t>25</a:t>
            </a:r>
            <a:r>
              <a:rPr lang="zh-CN" altLang="en-US" sz="2400" b="1">
                <a:ea typeface="宋体" panose="02010600030101010101" pitchFamily="2" charset="-122"/>
              </a:rPr>
              <a:t>号）有关资产损失证据资料、会计核算资料、纳税资料等相关资料报送的内容同时废止。</a:t>
            </a:r>
          </a:p>
        </p:txBody>
      </p:sp>
      <p:sp>
        <p:nvSpPr>
          <p:cNvPr id="112644" name="页脚占位符 3">
            <a:extLst>
              <a:ext uri="{FF2B5EF4-FFF2-40B4-BE49-F238E27FC236}">
                <a16:creationId xmlns:a16="http://schemas.microsoft.com/office/drawing/2014/main" id="{856A1769-089A-441F-9F84-68827AFF3603}"/>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9" name="Rectangle 3">
            <a:extLst>
              <a:ext uri="{FF2B5EF4-FFF2-40B4-BE49-F238E27FC236}">
                <a16:creationId xmlns:a16="http://schemas.microsoft.com/office/drawing/2014/main" id="{C902FA5D-9332-4489-B2A4-887E289EEF78}"/>
              </a:ext>
            </a:extLst>
          </p:cNvPr>
          <p:cNvSpPr>
            <a:spLocks noGrp="1"/>
          </p:cNvSpPr>
          <p:nvPr>
            <p:ph type="body" idx="4294967295"/>
          </p:nvPr>
        </p:nvSpPr>
        <p:spPr>
          <a:xfrm>
            <a:off x="457200" y="981075"/>
            <a:ext cx="8229600" cy="5305425"/>
          </a:xfrm>
        </p:spPr>
        <p:txBody>
          <a:bodyPr/>
          <a:lstStyle/>
          <a:p>
            <a:pPr eaLnBrk="1" hangingPunct="1">
              <a:lnSpc>
                <a:spcPct val="80000"/>
              </a:lnSpc>
              <a:defRPr/>
            </a:pPr>
            <a:r>
              <a:rPr lang="en-US" altLang="zh-CN" dirty="0">
                <a:solidFill>
                  <a:srgbClr val="FF0000"/>
                </a:solidFill>
                <a:effectLst>
                  <a:outerShdw blurRad="38100" dist="38100" dir="2700000" algn="tl">
                    <a:srgbClr val="C0C0C0"/>
                  </a:outerShdw>
                </a:effectLst>
                <a:ea typeface="宋体" pitchFamily="2" charset="-122"/>
              </a:rPr>
              <a:t>6.</a:t>
            </a:r>
            <a:r>
              <a:rPr lang="zh-CN" altLang="en-US" u="sng" dirty="0">
                <a:solidFill>
                  <a:srgbClr val="3333CC"/>
                </a:solidFill>
                <a:effectLst>
                  <a:outerShdw blurRad="38100" dist="38100" dir="2700000" algn="tl">
                    <a:srgbClr val="C0C0C0"/>
                  </a:outerShdw>
                </a:effectLst>
                <a:ea typeface="宋体" pitchFamily="2" charset="-122"/>
              </a:rPr>
              <a:t>清单申报</a:t>
            </a:r>
            <a:r>
              <a:rPr lang="zh-CN" altLang="en-US" dirty="0">
                <a:solidFill>
                  <a:srgbClr val="FF0000"/>
                </a:solidFill>
                <a:effectLst>
                  <a:outerShdw blurRad="38100" dist="38100" dir="2700000" algn="tl">
                    <a:srgbClr val="C0C0C0"/>
                  </a:outerShdw>
                </a:effectLst>
                <a:ea typeface="宋体" pitchFamily="2" charset="-122"/>
              </a:rPr>
              <a:t>方式资产损失扣除的范围</a:t>
            </a:r>
          </a:p>
          <a:p>
            <a:pPr eaLnBrk="1" hangingPunct="1">
              <a:lnSpc>
                <a:spcPct val="80000"/>
              </a:lnSpc>
              <a:defRPr/>
            </a:pPr>
            <a:r>
              <a:rPr lang="zh-CN" altLang="en-US" sz="2800" b="1" dirty="0">
                <a:latin typeface="楷体" pitchFamily="49" charset="-122"/>
                <a:ea typeface="楷体" pitchFamily="49" charset="-122"/>
              </a:rPr>
              <a:t>（</a:t>
            </a:r>
            <a:r>
              <a:rPr lang="en-US" altLang="zh-CN" sz="2800" b="1" dirty="0">
                <a:latin typeface="楷体" pitchFamily="49" charset="-122"/>
                <a:ea typeface="楷体" pitchFamily="49" charset="-122"/>
              </a:rPr>
              <a:t>1</a:t>
            </a:r>
            <a:r>
              <a:rPr lang="zh-CN" altLang="en-US" sz="2800" b="1" dirty="0">
                <a:latin typeface="楷体" pitchFamily="49" charset="-122"/>
                <a:ea typeface="楷体" pitchFamily="49" charset="-122"/>
              </a:rPr>
              <a:t>）企业在正常经营管理活动中，按照</a:t>
            </a:r>
            <a:r>
              <a:rPr lang="zh-CN" altLang="en-US" sz="2800" b="1" u="sng" dirty="0">
                <a:solidFill>
                  <a:srgbClr val="3333CC"/>
                </a:solidFill>
                <a:latin typeface="楷体" pitchFamily="49" charset="-122"/>
                <a:ea typeface="楷体" pitchFamily="49" charset="-122"/>
              </a:rPr>
              <a:t>公允价格</a:t>
            </a:r>
            <a:r>
              <a:rPr lang="zh-CN" altLang="en-US" sz="2800" b="1" dirty="0">
                <a:latin typeface="楷体" pitchFamily="49" charset="-122"/>
                <a:ea typeface="楷体" pitchFamily="49" charset="-122"/>
              </a:rPr>
              <a:t>销售、转让、变卖</a:t>
            </a:r>
            <a:r>
              <a:rPr lang="zh-CN" altLang="en-US" sz="2800" b="1" dirty="0">
                <a:solidFill>
                  <a:srgbClr val="FF0000"/>
                </a:solidFill>
                <a:latin typeface="楷体" pitchFamily="49" charset="-122"/>
                <a:ea typeface="楷体" pitchFamily="49" charset="-122"/>
              </a:rPr>
              <a:t>非货币资产</a:t>
            </a:r>
            <a:r>
              <a:rPr lang="zh-CN" altLang="en-US" sz="2800" b="1" dirty="0">
                <a:latin typeface="楷体" pitchFamily="49" charset="-122"/>
                <a:ea typeface="楷体" pitchFamily="49" charset="-122"/>
              </a:rPr>
              <a:t>的损失；</a:t>
            </a:r>
          </a:p>
          <a:p>
            <a:pPr eaLnBrk="1" hangingPunct="1">
              <a:lnSpc>
                <a:spcPct val="80000"/>
              </a:lnSpc>
              <a:defRPr/>
            </a:pPr>
            <a:r>
              <a:rPr lang="zh-CN" altLang="en-US" sz="2800" b="1" dirty="0">
                <a:latin typeface="楷体" pitchFamily="49" charset="-122"/>
                <a:ea typeface="楷体" pitchFamily="49" charset="-122"/>
              </a:rPr>
              <a:t>（</a:t>
            </a:r>
            <a:r>
              <a:rPr lang="en-US" altLang="zh-CN" sz="2800" b="1" dirty="0">
                <a:latin typeface="楷体" pitchFamily="49" charset="-122"/>
                <a:ea typeface="楷体" pitchFamily="49" charset="-122"/>
              </a:rPr>
              <a:t>2</a:t>
            </a:r>
            <a:r>
              <a:rPr lang="zh-CN" altLang="en-US" sz="2800" b="1" dirty="0">
                <a:latin typeface="楷体" pitchFamily="49" charset="-122"/>
                <a:ea typeface="楷体" pitchFamily="49" charset="-122"/>
              </a:rPr>
              <a:t>）企业各项</a:t>
            </a:r>
            <a:r>
              <a:rPr lang="zh-CN" altLang="en-US" sz="2800" b="1" dirty="0">
                <a:solidFill>
                  <a:srgbClr val="FF0000"/>
                </a:solidFill>
                <a:latin typeface="楷体" pitchFamily="49" charset="-122"/>
                <a:ea typeface="楷体" pitchFamily="49" charset="-122"/>
              </a:rPr>
              <a:t>存货</a:t>
            </a:r>
            <a:r>
              <a:rPr lang="zh-CN" altLang="en-US" sz="2800" b="1" dirty="0">
                <a:latin typeface="楷体" pitchFamily="49" charset="-122"/>
                <a:ea typeface="楷体" pitchFamily="49" charset="-122"/>
              </a:rPr>
              <a:t>发生的</a:t>
            </a:r>
            <a:r>
              <a:rPr lang="zh-CN" altLang="en-US" sz="2800" b="1" u="sng" dirty="0">
                <a:solidFill>
                  <a:srgbClr val="3333CC"/>
                </a:solidFill>
                <a:latin typeface="楷体" pitchFamily="49" charset="-122"/>
                <a:ea typeface="楷体" pitchFamily="49" charset="-122"/>
              </a:rPr>
              <a:t>正常</a:t>
            </a:r>
            <a:r>
              <a:rPr lang="zh-CN" altLang="en-US" sz="2800" b="1" dirty="0">
                <a:latin typeface="楷体" pitchFamily="49" charset="-122"/>
                <a:ea typeface="楷体" pitchFamily="49" charset="-122"/>
              </a:rPr>
              <a:t>损耗；</a:t>
            </a:r>
          </a:p>
          <a:p>
            <a:pPr eaLnBrk="1" hangingPunct="1">
              <a:lnSpc>
                <a:spcPct val="80000"/>
              </a:lnSpc>
              <a:defRPr/>
            </a:pPr>
            <a:r>
              <a:rPr lang="zh-CN" altLang="en-US" sz="2800" b="1" dirty="0">
                <a:latin typeface="楷体" pitchFamily="49" charset="-122"/>
                <a:ea typeface="楷体" pitchFamily="49" charset="-122"/>
              </a:rPr>
              <a:t>（</a:t>
            </a:r>
            <a:r>
              <a:rPr lang="en-US" altLang="zh-CN" sz="2800" b="1" dirty="0">
                <a:latin typeface="楷体" pitchFamily="49" charset="-122"/>
                <a:ea typeface="楷体" pitchFamily="49" charset="-122"/>
              </a:rPr>
              <a:t>3</a:t>
            </a:r>
            <a:r>
              <a:rPr lang="zh-CN" altLang="en-US" sz="2800" b="1" dirty="0">
                <a:latin typeface="楷体" pitchFamily="49" charset="-122"/>
                <a:ea typeface="楷体" pitchFamily="49" charset="-122"/>
              </a:rPr>
              <a:t>）企业</a:t>
            </a:r>
            <a:r>
              <a:rPr lang="zh-CN" altLang="en-US" sz="2800" b="1" dirty="0">
                <a:solidFill>
                  <a:srgbClr val="FF0000"/>
                </a:solidFill>
                <a:latin typeface="楷体" pitchFamily="49" charset="-122"/>
                <a:ea typeface="楷体" pitchFamily="49" charset="-122"/>
              </a:rPr>
              <a:t>固定资产</a:t>
            </a:r>
            <a:r>
              <a:rPr lang="zh-CN" altLang="en-US" sz="2800" b="1" dirty="0">
                <a:latin typeface="楷体" pitchFamily="49" charset="-122"/>
                <a:ea typeface="楷体" pitchFamily="49" charset="-122"/>
              </a:rPr>
              <a:t>达到或超过使用年限而</a:t>
            </a:r>
            <a:r>
              <a:rPr lang="zh-CN" altLang="en-US" sz="2800" b="1" u="sng" dirty="0">
                <a:solidFill>
                  <a:srgbClr val="3333CC"/>
                </a:solidFill>
                <a:latin typeface="楷体" pitchFamily="49" charset="-122"/>
                <a:ea typeface="楷体" pitchFamily="49" charset="-122"/>
              </a:rPr>
              <a:t>正常</a:t>
            </a:r>
            <a:r>
              <a:rPr lang="zh-CN" altLang="en-US" sz="2800" b="1" dirty="0">
                <a:solidFill>
                  <a:srgbClr val="FF0000"/>
                </a:solidFill>
                <a:latin typeface="楷体" pitchFamily="49" charset="-122"/>
                <a:ea typeface="楷体" pitchFamily="49" charset="-122"/>
              </a:rPr>
              <a:t>报废清理</a:t>
            </a:r>
            <a:r>
              <a:rPr lang="zh-CN" altLang="en-US" sz="2800" b="1" dirty="0">
                <a:latin typeface="楷体" pitchFamily="49" charset="-122"/>
                <a:ea typeface="楷体" pitchFamily="49" charset="-122"/>
              </a:rPr>
              <a:t>的损失；</a:t>
            </a:r>
          </a:p>
          <a:p>
            <a:pPr eaLnBrk="1" hangingPunct="1">
              <a:lnSpc>
                <a:spcPct val="80000"/>
              </a:lnSpc>
              <a:defRPr/>
            </a:pPr>
            <a:r>
              <a:rPr lang="zh-CN" altLang="en-US" sz="2800" b="1" dirty="0">
                <a:latin typeface="楷体" pitchFamily="49" charset="-122"/>
                <a:ea typeface="楷体" pitchFamily="49" charset="-122"/>
              </a:rPr>
              <a:t>（</a:t>
            </a:r>
            <a:r>
              <a:rPr lang="en-US" altLang="zh-CN" sz="2800" b="1" dirty="0">
                <a:latin typeface="楷体" pitchFamily="49" charset="-122"/>
                <a:ea typeface="楷体" pitchFamily="49" charset="-122"/>
              </a:rPr>
              <a:t>4</a:t>
            </a:r>
            <a:r>
              <a:rPr lang="zh-CN" altLang="en-US" sz="2800" b="1" dirty="0">
                <a:latin typeface="楷体" pitchFamily="49" charset="-122"/>
                <a:ea typeface="楷体" pitchFamily="49" charset="-122"/>
              </a:rPr>
              <a:t>）企业</a:t>
            </a:r>
            <a:r>
              <a:rPr lang="zh-CN" altLang="en-US" sz="2800" b="1" dirty="0">
                <a:solidFill>
                  <a:srgbClr val="FF0000"/>
                </a:solidFill>
                <a:latin typeface="楷体" pitchFamily="49" charset="-122"/>
                <a:ea typeface="楷体" pitchFamily="49" charset="-122"/>
              </a:rPr>
              <a:t>生产性生物资产</a:t>
            </a:r>
            <a:r>
              <a:rPr lang="zh-CN" altLang="en-US" sz="2800" b="1" dirty="0">
                <a:latin typeface="楷体" pitchFamily="49" charset="-122"/>
                <a:ea typeface="楷体" pitchFamily="49" charset="-122"/>
              </a:rPr>
              <a:t>达到或超过使用年限而</a:t>
            </a:r>
            <a:r>
              <a:rPr lang="zh-CN" altLang="en-US" sz="2800" b="1" u="sng" dirty="0">
                <a:solidFill>
                  <a:srgbClr val="3333CC"/>
                </a:solidFill>
                <a:latin typeface="楷体" pitchFamily="49" charset="-122"/>
                <a:ea typeface="楷体" pitchFamily="49" charset="-122"/>
              </a:rPr>
              <a:t>正常</a:t>
            </a:r>
            <a:r>
              <a:rPr lang="zh-CN" altLang="en-US" sz="2800" b="1" dirty="0">
                <a:latin typeface="楷体" pitchFamily="49" charset="-122"/>
                <a:ea typeface="楷体" pitchFamily="49" charset="-122"/>
              </a:rPr>
              <a:t>死亡发生的资产损失；</a:t>
            </a:r>
          </a:p>
          <a:p>
            <a:pPr eaLnBrk="1" hangingPunct="1">
              <a:lnSpc>
                <a:spcPct val="80000"/>
              </a:lnSpc>
              <a:defRPr/>
            </a:pPr>
            <a:r>
              <a:rPr lang="zh-CN" altLang="en-US" sz="2800" b="1" dirty="0">
                <a:latin typeface="楷体" pitchFamily="49" charset="-122"/>
                <a:ea typeface="楷体" pitchFamily="49" charset="-122"/>
              </a:rPr>
              <a:t>（</a:t>
            </a:r>
            <a:r>
              <a:rPr lang="en-US" altLang="zh-CN" sz="2800" b="1" dirty="0">
                <a:latin typeface="楷体" pitchFamily="49" charset="-122"/>
                <a:ea typeface="楷体" pitchFamily="49" charset="-122"/>
              </a:rPr>
              <a:t>5</a:t>
            </a:r>
            <a:r>
              <a:rPr lang="zh-CN" altLang="en-US" sz="2800" b="1" dirty="0">
                <a:latin typeface="楷体" pitchFamily="49" charset="-122"/>
                <a:ea typeface="楷体" pitchFamily="49" charset="-122"/>
              </a:rPr>
              <a:t>）企业按照市场</a:t>
            </a:r>
            <a:r>
              <a:rPr lang="zh-CN" altLang="en-US" sz="2800" b="1" u="sng" dirty="0">
                <a:solidFill>
                  <a:srgbClr val="3333CC"/>
                </a:solidFill>
                <a:latin typeface="楷体" pitchFamily="49" charset="-122"/>
                <a:ea typeface="楷体" pitchFamily="49" charset="-122"/>
              </a:rPr>
              <a:t>公平交易</a:t>
            </a:r>
            <a:r>
              <a:rPr lang="zh-CN" altLang="en-US" sz="2800" b="1" dirty="0">
                <a:latin typeface="楷体" pitchFamily="49" charset="-122"/>
                <a:ea typeface="楷体" pitchFamily="49" charset="-122"/>
              </a:rPr>
              <a:t>原则，通过各种交易场所、市场等买卖</a:t>
            </a:r>
            <a:r>
              <a:rPr lang="zh-CN" altLang="en-US" sz="2800" b="1" dirty="0">
                <a:solidFill>
                  <a:srgbClr val="FF0000"/>
                </a:solidFill>
                <a:latin typeface="楷体" pitchFamily="49" charset="-122"/>
                <a:ea typeface="楷体" pitchFamily="49" charset="-122"/>
              </a:rPr>
              <a:t>债券、股票、期货、基金以及金融衍生产品</a:t>
            </a:r>
            <a:r>
              <a:rPr lang="zh-CN" altLang="en-US" sz="2800" b="1" dirty="0">
                <a:latin typeface="楷体" pitchFamily="49" charset="-122"/>
                <a:ea typeface="楷体" pitchFamily="49" charset="-122"/>
              </a:rPr>
              <a:t>等发生的损失。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fade">
                                      <p:cBhvr>
                                        <p:cTn id="7" dur="1000"/>
                                        <p:tgtEl>
                                          <p:spTgt spid="183299">
                                            <p:txEl>
                                              <p:pRg st="0" end="0"/>
                                            </p:txEl>
                                          </p:spTgt>
                                        </p:tgtEl>
                                      </p:cBhvr>
                                    </p:animEffect>
                                    <p:anim calcmode="lin" valueType="num">
                                      <p:cBhvr>
                                        <p:cTn id="8" dur="1000" fill="hold"/>
                                        <p:tgtEl>
                                          <p:spTgt spid="1832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32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3299">
                                            <p:txEl>
                                              <p:pRg st="1" end="1"/>
                                            </p:txEl>
                                          </p:spTgt>
                                        </p:tgtEl>
                                        <p:attrNameLst>
                                          <p:attrName>style.visibility</p:attrName>
                                        </p:attrNameLst>
                                      </p:cBhvr>
                                      <p:to>
                                        <p:strVal val="visible"/>
                                      </p:to>
                                    </p:set>
                                    <p:animEffect transition="in" filter="fade">
                                      <p:cBhvr>
                                        <p:cTn id="14" dur="1000"/>
                                        <p:tgtEl>
                                          <p:spTgt spid="183299">
                                            <p:txEl>
                                              <p:pRg st="1" end="1"/>
                                            </p:txEl>
                                          </p:spTgt>
                                        </p:tgtEl>
                                      </p:cBhvr>
                                    </p:animEffect>
                                    <p:anim calcmode="lin" valueType="num">
                                      <p:cBhvr>
                                        <p:cTn id="15" dur="1000" fill="hold"/>
                                        <p:tgtEl>
                                          <p:spTgt spid="1832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32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3299">
                                            <p:txEl>
                                              <p:pRg st="2" end="2"/>
                                            </p:txEl>
                                          </p:spTgt>
                                        </p:tgtEl>
                                        <p:attrNameLst>
                                          <p:attrName>style.visibility</p:attrName>
                                        </p:attrNameLst>
                                      </p:cBhvr>
                                      <p:to>
                                        <p:strVal val="visible"/>
                                      </p:to>
                                    </p:set>
                                    <p:animEffect transition="in" filter="fade">
                                      <p:cBhvr>
                                        <p:cTn id="21" dur="1000"/>
                                        <p:tgtEl>
                                          <p:spTgt spid="183299">
                                            <p:txEl>
                                              <p:pRg st="2" end="2"/>
                                            </p:txEl>
                                          </p:spTgt>
                                        </p:tgtEl>
                                      </p:cBhvr>
                                    </p:animEffect>
                                    <p:anim calcmode="lin" valueType="num">
                                      <p:cBhvr>
                                        <p:cTn id="22" dur="1000" fill="hold"/>
                                        <p:tgtEl>
                                          <p:spTgt spid="1832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832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3299">
                                            <p:txEl>
                                              <p:pRg st="3" end="3"/>
                                            </p:txEl>
                                          </p:spTgt>
                                        </p:tgtEl>
                                        <p:attrNameLst>
                                          <p:attrName>style.visibility</p:attrName>
                                        </p:attrNameLst>
                                      </p:cBhvr>
                                      <p:to>
                                        <p:strVal val="visible"/>
                                      </p:to>
                                    </p:set>
                                    <p:animEffect transition="in" filter="fade">
                                      <p:cBhvr>
                                        <p:cTn id="28" dur="1000"/>
                                        <p:tgtEl>
                                          <p:spTgt spid="183299">
                                            <p:txEl>
                                              <p:pRg st="3" end="3"/>
                                            </p:txEl>
                                          </p:spTgt>
                                        </p:tgtEl>
                                      </p:cBhvr>
                                    </p:animEffect>
                                    <p:anim calcmode="lin" valueType="num">
                                      <p:cBhvr>
                                        <p:cTn id="29" dur="1000" fill="hold"/>
                                        <p:tgtEl>
                                          <p:spTgt spid="18329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832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3299">
                                            <p:txEl>
                                              <p:pRg st="4" end="4"/>
                                            </p:txEl>
                                          </p:spTgt>
                                        </p:tgtEl>
                                        <p:attrNameLst>
                                          <p:attrName>style.visibility</p:attrName>
                                        </p:attrNameLst>
                                      </p:cBhvr>
                                      <p:to>
                                        <p:strVal val="visible"/>
                                      </p:to>
                                    </p:set>
                                    <p:animEffect transition="in" filter="fade">
                                      <p:cBhvr>
                                        <p:cTn id="35" dur="1000"/>
                                        <p:tgtEl>
                                          <p:spTgt spid="183299">
                                            <p:txEl>
                                              <p:pRg st="4" end="4"/>
                                            </p:txEl>
                                          </p:spTgt>
                                        </p:tgtEl>
                                      </p:cBhvr>
                                    </p:animEffect>
                                    <p:anim calcmode="lin" valueType="num">
                                      <p:cBhvr>
                                        <p:cTn id="36" dur="1000" fill="hold"/>
                                        <p:tgtEl>
                                          <p:spTgt spid="18329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832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3299">
                                            <p:txEl>
                                              <p:pRg st="5" end="5"/>
                                            </p:txEl>
                                          </p:spTgt>
                                        </p:tgtEl>
                                        <p:attrNameLst>
                                          <p:attrName>style.visibility</p:attrName>
                                        </p:attrNameLst>
                                      </p:cBhvr>
                                      <p:to>
                                        <p:strVal val="visible"/>
                                      </p:to>
                                    </p:set>
                                    <p:animEffect transition="in" filter="fade">
                                      <p:cBhvr>
                                        <p:cTn id="42" dur="1000"/>
                                        <p:tgtEl>
                                          <p:spTgt spid="183299">
                                            <p:txEl>
                                              <p:pRg st="5" end="5"/>
                                            </p:txEl>
                                          </p:spTgt>
                                        </p:tgtEl>
                                      </p:cBhvr>
                                    </p:animEffect>
                                    <p:anim calcmode="lin" valueType="num">
                                      <p:cBhvr>
                                        <p:cTn id="43" dur="1000" fill="hold"/>
                                        <p:tgtEl>
                                          <p:spTgt spid="18329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8329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3" name="Rectangle 3">
            <a:extLst>
              <a:ext uri="{FF2B5EF4-FFF2-40B4-BE49-F238E27FC236}">
                <a16:creationId xmlns:a16="http://schemas.microsoft.com/office/drawing/2014/main" id="{23019A6F-C715-45E8-B197-ADB7C8E99233}"/>
              </a:ext>
            </a:extLst>
          </p:cNvPr>
          <p:cNvSpPr>
            <a:spLocks noGrp="1"/>
          </p:cNvSpPr>
          <p:nvPr>
            <p:ph type="body" idx="4294967295"/>
          </p:nvPr>
        </p:nvSpPr>
        <p:spPr>
          <a:xfrm>
            <a:off x="457200" y="1341438"/>
            <a:ext cx="8229600" cy="4945062"/>
          </a:xfrm>
        </p:spPr>
        <p:txBody>
          <a:bodyPr/>
          <a:lstStyle/>
          <a:p>
            <a:pPr eaLnBrk="1" hangingPunct="1">
              <a:lnSpc>
                <a:spcPct val="90000"/>
              </a:lnSpc>
              <a:defRPr/>
            </a:pPr>
            <a:r>
              <a:rPr lang="en-US" altLang="zh-CN" u="sng">
                <a:solidFill>
                  <a:srgbClr val="FF0000"/>
                </a:solidFill>
                <a:effectLst>
                  <a:outerShdw blurRad="38100" dist="38100" dir="2700000" algn="tl">
                    <a:srgbClr val="C0C0C0"/>
                  </a:outerShdw>
                </a:effectLst>
                <a:ea typeface="宋体" pitchFamily="2" charset="-122"/>
              </a:rPr>
              <a:t>7.</a:t>
            </a:r>
            <a:r>
              <a:rPr lang="zh-CN" altLang="en-US" u="sng">
                <a:solidFill>
                  <a:srgbClr val="3333CC"/>
                </a:solidFill>
                <a:effectLst>
                  <a:outerShdw blurRad="38100" dist="38100" dir="2700000" algn="tl">
                    <a:srgbClr val="C0C0C0"/>
                  </a:outerShdw>
                </a:effectLst>
                <a:ea typeface="宋体" pitchFamily="2" charset="-122"/>
              </a:rPr>
              <a:t>专项申报</a:t>
            </a:r>
            <a:r>
              <a:rPr lang="zh-CN" altLang="en-US" u="sng">
                <a:solidFill>
                  <a:srgbClr val="FF0000"/>
                </a:solidFill>
                <a:effectLst>
                  <a:outerShdw blurRad="38100" dist="38100" dir="2700000" algn="tl">
                    <a:srgbClr val="C0C0C0"/>
                  </a:outerShdw>
                </a:effectLst>
                <a:ea typeface="宋体" pitchFamily="2" charset="-122"/>
              </a:rPr>
              <a:t>方式资产损失扣除的范围</a:t>
            </a:r>
          </a:p>
          <a:p>
            <a:pPr eaLnBrk="1" hangingPunct="1">
              <a:lnSpc>
                <a:spcPct val="90000"/>
              </a:lnSpc>
              <a:defRPr/>
            </a:pPr>
            <a:r>
              <a:rPr lang="zh-CN" altLang="en-US" b="1">
                <a:latin typeface="仿宋" pitchFamily="49" charset="-122"/>
                <a:ea typeface="仿宋" pitchFamily="49" charset="-122"/>
              </a:rPr>
              <a:t>清单申报以外的资产损失，应以专项申报的方式向税务机关申报扣除。企业无法准确判别是否属于清单申报扣除的资产损失，可以采取专项申报的形式申报扣除。</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Effect transition="in" filter="fade">
                                      <p:cBhvr>
                                        <p:cTn id="7" dur="1000"/>
                                        <p:tgtEl>
                                          <p:spTgt spid="184323">
                                            <p:txEl>
                                              <p:pRg st="0" end="0"/>
                                            </p:txEl>
                                          </p:spTgt>
                                        </p:tgtEl>
                                      </p:cBhvr>
                                    </p:animEffect>
                                    <p:anim calcmode="lin" valueType="num">
                                      <p:cBhvr>
                                        <p:cTn id="8" dur="1000" fill="hold"/>
                                        <p:tgtEl>
                                          <p:spTgt spid="1843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43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4323">
                                            <p:txEl>
                                              <p:pRg st="1" end="1"/>
                                            </p:txEl>
                                          </p:spTgt>
                                        </p:tgtEl>
                                        <p:attrNameLst>
                                          <p:attrName>style.visibility</p:attrName>
                                        </p:attrNameLst>
                                      </p:cBhvr>
                                      <p:to>
                                        <p:strVal val="visible"/>
                                      </p:to>
                                    </p:set>
                                    <p:animEffect transition="in" filter="fade">
                                      <p:cBhvr>
                                        <p:cTn id="14" dur="1000"/>
                                        <p:tgtEl>
                                          <p:spTgt spid="184323">
                                            <p:txEl>
                                              <p:pRg st="1" end="1"/>
                                            </p:txEl>
                                          </p:spTgt>
                                        </p:tgtEl>
                                      </p:cBhvr>
                                    </p:animEffect>
                                    <p:anim calcmode="lin" valueType="num">
                                      <p:cBhvr>
                                        <p:cTn id="15" dur="1000" fill="hold"/>
                                        <p:tgtEl>
                                          <p:spTgt spid="1843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43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内容占位符 2">
            <a:extLst>
              <a:ext uri="{FF2B5EF4-FFF2-40B4-BE49-F238E27FC236}">
                <a16:creationId xmlns:a16="http://schemas.microsoft.com/office/drawing/2014/main" id="{AFB42820-6492-4E6E-B430-0E16B2C59BAD}"/>
              </a:ext>
            </a:extLst>
          </p:cNvPr>
          <p:cNvSpPr>
            <a:spLocks noGrp="1"/>
          </p:cNvSpPr>
          <p:nvPr>
            <p:ph idx="1"/>
          </p:nvPr>
        </p:nvSpPr>
        <p:spPr>
          <a:xfrm>
            <a:off x="457200" y="404813"/>
            <a:ext cx="8229600" cy="5843587"/>
          </a:xfrm>
        </p:spPr>
        <p:txBody>
          <a:bodyPr/>
          <a:lstStyle/>
          <a:p>
            <a:r>
              <a:rPr lang="en-US" altLang="zh-CN" sz="2800">
                <a:latin typeface="黑体" panose="02010609060101010101" pitchFamily="49" charset="-122"/>
                <a:ea typeface="黑体" panose="02010609060101010101" pitchFamily="49" charset="-122"/>
              </a:rPr>
              <a:t>8.</a:t>
            </a:r>
            <a:r>
              <a:rPr lang="zh-CN" altLang="en-US" sz="2800">
                <a:latin typeface="黑体" panose="02010609060101010101" pitchFamily="49" charset="-122"/>
                <a:ea typeface="黑体" panose="02010609060101010101" pitchFamily="49" charset="-122"/>
              </a:rPr>
              <a:t>在中国境内跨地区经营的汇总纳税企业发生的资产损失，应按以下规定申报扣除：</a:t>
            </a:r>
          </a:p>
          <a:p>
            <a:r>
              <a:rPr lang="zh-CN" altLang="en-US" sz="2800">
                <a:ea typeface="宋体" panose="02010600030101010101" pitchFamily="2" charset="-122"/>
              </a:rPr>
              <a:t>　</a:t>
            </a:r>
            <a:r>
              <a:rPr lang="zh-CN" altLang="en-US" sz="2800">
                <a:latin typeface="楷体" panose="02010609060101010101" pitchFamily="49" charset="-122"/>
                <a:ea typeface="楷体" panose="02010609060101010101" pitchFamily="49" charset="-122"/>
              </a:rPr>
              <a:t>（</a:t>
            </a:r>
            <a:r>
              <a:rPr lang="en-US" altLang="zh-CN" sz="2800">
                <a:latin typeface="楷体" panose="02010609060101010101" pitchFamily="49" charset="-122"/>
                <a:ea typeface="楷体" panose="02010609060101010101" pitchFamily="49" charset="-122"/>
              </a:rPr>
              <a:t>1</a:t>
            </a:r>
            <a:r>
              <a:rPr lang="zh-CN" altLang="en-US" sz="2800">
                <a:latin typeface="楷体" panose="02010609060101010101" pitchFamily="49" charset="-122"/>
                <a:ea typeface="楷体" panose="02010609060101010101" pitchFamily="49" charset="-122"/>
              </a:rPr>
              <a:t>）总机构及其分支机构发生的资产损失，除应按专项申报和清单申报的有关规定，</a:t>
            </a:r>
            <a:r>
              <a:rPr lang="zh-CN" altLang="en-US" sz="2800" b="1">
                <a:solidFill>
                  <a:srgbClr val="FF0000"/>
                </a:solidFill>
                <a:latin typeface="楷体" panose="02010609060101010101" pitchFamily="49" charset="-122"/>
                <a:ea typeface="楷体" panose="02010609060101010101" pitchFamily="49" charset="-122"/>
              </a:rPr>
              <a:t>各自</a:t>
            </a:r>
            <a:r>
              <a:rPr lang="zh-CN" altLang="en-US" sz="2800">
                <a:latin typeface="楷体" panose="02010609060101010101" pitchFamily="49" charset="-122"/>
                <a:ea typeface="楷体" panose="02010609060101010101" pitchFamily="49" charset="-122"/>
              </a:rPr>
              <a:t>向当地主管税务机关</a:t>
            </a:r>
            <a:r>
              <a:rPr lang="zh-CN" altLang="en-US" sz="2800" b="1">
                <a:solidFill>
                  <a:srgbClr val="FF0000"/>
                </a:solidFill>
                <a:latin typeface="楷体" panose="02010609060101010101" pitchFamily="49" charset="-122"/>
                <a:ea typeface="楷体" panose="02010609060101010101" pitchFamily="49" charset="-122"/>
              </a:rPr>
              <a:t>申报</a:t>
            </a:r>
            <a:r>
              <a:rPr lang="zh-CN" altLang="en-US" sz="2800">
                <a:latin typeface="楷体" panose="02010609060101010101" pitchFamily="49" charset="-122"/>
                <a:ea typeface="楷体" panose="02010609060101010101" pitchFamily="49" charset="-122"/>
              </a:rPr>
              <a:t>外，各分支机构同时还应</a:t>
            </a:r>
            <a:r>
              <a:rPr lang="zh-CN" altLang="en-US" sz="2800" b="1">
                <a:solidFill>
                  <a:srgbClr val="FF0000"/>
                </a:solidFill>
                <a:latin typeface="楷体" panose="02010609060101010101" pitchFamily="49" charset="-122"/>
                <a:ea typeface="楷体" panose="02010609060101010101" pitchFamily="49" charset="-122"/>
              </a:rPr>
              <a:t>上报</a:t>
            </a:r>
            <a:r>
              <a:rPr lang="zh-CN" altLang="en-US" sz="2800">
                <a:latin typeface="楷体" panose="02010609060101010101" pitchFamily="49" charset="-122"/>
                <a:ea typeface="楷体" panose="02010609060101010101" pitchFamily="49" charset="-122"/>
              </a:rPr>
              <a:t>总机构；</a:t>
            </a:r>
          </a:p>
          <a:p>
            <a:r>
              <a:rPr lang="zh-CN" altLang="en-US" sz="2800">
                <a:latin typeface="楷体" panose="02010609060101010101" pitchFamily="49" charset="-122"/>
                <a:ea typeface="楷体" panose="02010609060101010101" pitchFamily="49" charset="-122"/>
              </a:rPr>
              <a:t>　（</a:t>
            </a:r>
            <a:r>
              <a:rPr lang="en-US" altLang="zh-CN" sz="2800">
                <a:latin typeface="楷体" panose="02010609060101010101" pitchFamily="49" charset="-122"/>
                <a:ea typeface="楷体" panose="02010609060101010101" pitchFamily="49" charset="-122"/>
              </a:rPr>
              <a:t>2</a:t>
            </a:r>
            <a:r>
              <a:rPr lang="zh-CN" altLang="en-US" sz="2800">
                <a:latin typeface="楷体" panose="02010609060101010101" pitchFamily="49" charset="-122"/>
                <a:ea typeface="楷体" panose="02010609060101010101" pitchFamily="49" charset="-122"/>
              </a:rPr>
              <a:t>）总机构对各分支机构</a:t>
            </a:r>
            <a:r>
              <a:rPr lang="zh-CN" altLang="en-US" sz="2800" b="1">
                <a:solidFill>
                  <a:srgbClr val="FF0000"/>
                </a:solidFill>
                <a:latin typeface="楷体" panose="02010609060101010101" pitchFamily="49" charset="-122"/>
                <a:ea typeface="楷体" panose="02010609060101010101" pitchFamily="49" charset="-122"/>
              </a:rPr>
              <a:t>上报</a:t>
            </a:r>
            <a:r>
              <a:rPr lang="zh-CN" altLang="en-US" sz="2800">
                <a:latin typeface="楷体" panose="02010609060101010101" pitchFamily="49" charset="-122"/>
                <a:ea typeface="楷体" panose="02010609060101010101" pitchFamily="49" charset="-122"/>
              </a:rPr>
              <a:t>的资产损失，除税务机关另有规定外，应以</a:t>
            </a:r>
            <a:r>
              <a:rPr lang="zh-CN" altLang="en-US" sz="2800" b="1">
                <a:solidFill>
                  <a:srgbClr val="FF0000"/>
                </a:solidFill>
                <a:latin typeface="楷体" panose="02010609060101010101" pitchFamily="49" charset="-122"/>
                <a:ea typeface="楷体" panose="02010609060101010101" pitchFamily="49" charset="-122"/>
              </a:rPr>
              <a:t>清单申报</a:t>
            </a:r>
            <a:r>
              <a:rPr lang="zh-CN" altLang="en-US" sz="2800">
                <a:latin typeface="楷体" panose="02010609060101010101" pitchFamily="49" charset="-122"/>
                <a:ea typeface="楷体" panose="02010609060101010101" pitchFamily="49" charset="-122"/>
              </a:rPr>
              <a:t>的形式向当地主管税务机关进行申报；</a:t>
            </a:r>
          </a:p>
          <a:p>
            <a:r>
              <a:rPr lang="zh-CN" altLang="en-US" sz="2800">
                <a:latin typeface="楷体" panose="02010609060101010101" pitchFamily="49" charset="-122"/>
                <a:ea typeface="楷体" panose="02010609060101010101" pitchFamily="49" charset="-122"/>
              </a:rPr>
              <a:t>　（</a:t>
            </a:r>
            <a:r>
              <a:rPr lang="en-US" altLang="zh-CN" sz="2800">
                <a:latin typeface="楷体" panose="02010609060101010101" pitchFamily="49" charset="-122"/>
                <a:ea typeface="楷体" panose="02010609060101010101" pitchFamily="49" charset="-122"/>
              </a:rPr>
              <a:t>3</a:t>
            </a:r>
            <a:r>
              <a:rPr lang="zh-CN" altLang="en-US" sz="2800">
                <a:latin typeface="楷体" panose="02010609060101010101" pitchFamily="49" charset="-122"/>
                <a:ea typeface="楷体" panose="02010609060101010101" pitchFamily="49" charset="-122"/>
              </a:rPr>
              <a:t>）总机构将跨地区分支机构所属资产</a:t>
            </a:r>
            <a:r>
              <a:rPr lang="zh-CN" altLang="en-US" sz="2800" b="1">
                <a:solidFill>
                  <a:srgbClr val="FF0000"/>
                </a:solidFill>
                <a:latin typeface="楷体" panose="02010609060101010101" pitchFamily="49" charset="-122"/>
                <a:ea typeface="楷体" panose="02010609060101010101" pitchFamily="49" charset="-122"/>
              </a:rPr>
              <a:t>捆绑打包转让</a:t>
            </a:r>
            <a:r>
              <a:rPr lang="zh-CN" altLang="en-US" sz="2800">
                <a:latin typeface="楷体" panose="02010609060101010101" pitchFamily="49" charset="-122"/>
                <a:ea typeface="楷体" panose="02010609060101010101" pitchFamily="49" charset="-122"/>
              </a:rPr>
              <a:t>所发生的资产损失，由总机构向当地主管税务机关进行</a:t>
            </a:r>
            <a:r>
              <a:rPr lang="zh-CN" altLang="en-US" sz="2800" b="1">
                <a:solidFill>
                  <a:srgbClr val="FF0000"/>
                </a:solidFill>
                <a:latin typeface="楷体" panose="02010609060101010101" pitchFamily="49" charset="-122"/>
                <a:ea typeface="楷体" panose="02010609060101010101" pitchFamily="49" charset="-122"/>
              </a:rPr>
              <a:t>专项申报</a:t>
            </a:r>
            <a:r>
              <a:rPr lang="zh-CN" altLang="en-US" sz="2800">
                <a:latin typeface="楷体" panose="02010609060101010101" pitchFamily="49" charset="-122"/>
                <a:ea typeface="楷体" panose="02010609060101010101" pitchFamily="49" charset="-122"/>
              </a:rPr>
              <a:t>。</a:t>
            </a:r>
          </a:p>
          <a:p>
            <a:endParaRPr lang="zh-CN" altLang="en-US">
              <a:ea typeface="宋体" panose="02010600030101010101" pitchFamily="2" charset="-122"/>
            </a:endParaRPr>
          </a:p>
        </p:txBody>
      </p:sp>
      <p:sp>
        <p:nvSpPr>
          <p:cNvPr id="115715" name="页脚占位符 3">
            <a:extLst>
              <a:ext uri="{FF2B5EF4-FFF2-40B4-BE49-F238E27FC236}">
                <a16:creationId xmlns:a16="http://schemas.microsoft.com/office/drawing/2014/main" id="{9D5EA05D-393B-4442-A7A0-2B70295F516F}"/>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内容占位符 2">
            <a:extLst>
              <a:ext uri="{FF2B5EF4-FFF2-40B4-BE49-F238E27FC236}">
                <a16:creationId xmlns:a16="http://schemas.microsoft.com/office/drawing/2014/main" id="{D73B0C28-5449-40F9-BB90-CDF1FFD16FBE}"/>
              </a:ext>
            </a:extLst>
          </p:cNvPr>
          <p:cNvSpPr>
            <a:spLocks noGrp="1"/>
          </p:cNvSpPr>
          <p:nvPr>
            <p:ph idx="1"/>
          </p:nvPr>
        </p:nvSpPr>
        <p:spPr>
          <a:xfrm>
            <a:off x="457200" y="333375"/>
            <a:ext cx="8229600" cy="5953125"/>
          </a:xfrm>
        </p:spPr>
        <p:txBody>
          <a:bodyPr/>
          <a:lstStyle/>
          <a:p>
            <a:r>
              <a:rPr lang="zh-CN" altLang="en-US" sz="2800"/>
              <a:t>例：一家企业，</a:t>
            </a:r>
            <a:r>
              <a:rPr lang="en-US" altLang="zh-CN" sz="2800"/>
              <a:t>2018</a:t>
            </a:r>
            <a:r>
              <a:rPr lang="zh-CN" altLang="en-US" sz="2800"/>
              <a:t>年具备资格，</a:t>
            </a:r>
            <a:r>
              <a:rPr lang="en-US" altLang="zh-CN" sz="2800"/>
              <a:t>2013</a:t>
            </a:r>
            <a:r>
              <a:rPr lang="zh-CN" altLang="en-US" sz="2800"/>
              <a:t>年亏损</a:t>
            </a:r>
            <a:r>
              <a:rPr lang="en-US" altLang="zh-CN" sz="2800"/>
              <a:t>300</a:t>
            </a:r>
            <a:r>
              <a:rPr lang="zh-CN" altLang="en-US" sz="2800"/>
              <a:t>万元，</a:t>
            </a:r>
            <a:r>
              <a:rPr lang="en-US" altLang="zh-CN" sz="2800"/>
              <a:t>2014</a:t>
            </a:r>
            <a:r>
              <a:rPr lang="zh-CN" altLang="en-US" sz="2800"/>
              <a:t>年亏损</a:t>
            </a:r>
            <a:r>
              <a:rPr lang="en-US" altLang="zh-CN" sz="2800"/>
              <a:t>200</a:t>
            </a:r>
            <a:r>
              <a:rPr lang="zh-CN" altLang="en-US" sz="2800"/>
              <a:t>万元，</a:t>
            </a:r>
            <a:r>
              <a:rPr lang="en-US" altLang="zh-CN" sz="2800"/>
              <a:t>2015</a:t>
            </a:r>
            <a:r>
              <a:rPr lang="zh-CN" altLang="en-US" sz="2800"/>
              <a:t>年亏损</a:t>
            </a:r>
            <a:r>
              <a:rPr lang="en-US" altLang="zh-CN" sz="2800"/>
              <a:t>100</a:t>
            </a:r>
            <a:r>
              <a:rPr lang="zh-CN" altLang="en-US" sz="2800"/>
              <a:t>万元，</a:t>
            </a:r>
            <a:r>
              <a:rPr lang="en-US" altLang="zh-CN" sz="2800"/>
              <a:t>2016</a:t>
            </a:r>
            <a:r>
              <a:rPr lang="zh-CN" altLang="en-US" sz="2800"/>
              <a:t>年所得为</a:t>
            </a:r>
            <a:r>
              <a:rPr lang="en-US" altLang="zh-CN" sz="2800"/>
              <a:t>0</a:t>
            </a:r>
            <a:r>
              <a:rPr lang="zh-CN" altLang="en-US" sz="2800"/>
              <a:t>，</a:t>
            </a:r>
            <a:r>
              <a:rPr lang="en-US" altLang="zh-CN" sz="2800"/>
              <a:t>2017</a:t>
            </a:r>
            <a:r>
              <a:rPr lang="zh-CN" altLang="en-US" sz="2800"/>
              <a:t>年所得</a:t>
            </a:r>
            <a:r>
              <a:rPr lang="en-US" altLang="zh-CN" sz="2800"/>
              <a:t>200</a:t>
            </a:r>
            <a:r>
              <a:rPr lang="zh-CN" altLang="en-US" sz="2800"/>
              <a:t>万元，</a:t>
            </a:r>
            <a:r>
              <a:rPr lang="en-US" altLang="zh-CN" sz="2800"/>
              <a:t>2018</a:t>
            </a:r>
            <a:r>
              <a:rPr lang="zh-CN" altLang="en-US" sz="2800"/>
              <a:t>年所得</a:t>
            </a:r>
            <a:r>
              <a:rPr lang="en-US" altLang="zh-CN" sz="2800"/>
              <a:t>50</a:t>
            </a:r>
            <a:r>
              <a:rPr lang="zh-CN" altLang="en-US" sz="2800"/>
              <a:t>万元。按照</a:t>
            </a:r>
            <a:r>
              <a:rPr lang="en-US" altLang="zh-CN" sz="2800"/>
              <a:t>《</a:t>
            </a:r>
            <a:r>
              <a:rPr lang="zh-CN" altLang="en-US" sz="2800"/>
              <a:t>通知</a:t>
            </a:r>
            <a:r>
              <a:rPr lang="en-US" altLang="zh-CN" sz="2800"/>
              <a:t>》</a:t>
            </a:r>
            <a:r>
              <a:rPr lang="zh-CN" altLang="en-US" sz="2800"/>
              <a:t>和</a:t>
            </a:r>
            <a:r>
              <a:rPr lang="en-US" altLang="zh-CN" sz="2800"/>
              <a:t>《</a:t>
            </a:r>
            <a:r>
              <a:rPr lang="zh-CN" altLang="en-US" sz="2800"/>
              <a:t>公告</a:t>
            </a:r>
            <a:r>
              <a:rPr lang="en-US" altLang="zh-CN" sz="2800"/>
              <a:t>》</a:t>
            </a:r>
            <a:r>
              <a:rPr lang="zh-CN" altLang="en-US" sz="2800"/>
              <a:t>规定，无论该企业在</a:t>
            </a:r>
            <a:r>
              <a:rPr lang="en-US" altLang="zh-CN" sz="2800"/>
              <a:t>2013</a:t>
            </a:r>
            <a:r>
              <a:rPr lang="zh-CN" altLang="en-US" sz="2800"/>
              <a:t>年至</a:t>
            </a:r>
            <a:r>
              <a:rPr lang="en-US" altLang="zh-CN" sz="2800"/>
              <a:t>2017</a:t>
            </a:r>
            <a:r>
              <a:rPr lang="zh-CN" altLang="en-US" sz="2800"/>
              <a:t>年期间是否具备资格，</a:t>
            </a:r>
            <a:r>
              <a:rPr lang="en-US" altLang="zh-CN" sz="2800"/>
              <a:t>2013</a:t>
            </a:r>
            <a:r>
              <a:rPr lang="zh-CN" altLang="en-US" sz="2800"/>
              <a:t>年亏损</a:t>
            </a:r>
            <a:r>
              <a:rPr lang="en-US" altLang="zh-CN" sz="2800"/>
              <a:t>300</a:t>
            </a:r>
            <a:r>
              <a:rPr lang="zh-CN" altLang="en-US" sz="2800"/>
              <a:t>万元，用</a:t>
            </a:r>
            <a:r>
              <a:rPr lang="en-US" altLang="zh-CN" sz="2800"/>
              <a:t>2017</a:t>
            </a:r>
            <a:r>
              <a:rPr lang="zh-CN" altLang="en-US" sz="2800"/>
              <a:t>年所得</a:t>
            </a:r>
            <a:r>
              <a:rPr lang="en-US" altLang="zh-CN" sz="2800"/>
              <a:t>200</a:t>
            </a:r>
            <a:r>
              <a:rPr lang="zh-CN" altLang="en-US" sz="2800"/>
              <a:t>万元、</a:t>
            </a:r>
            <a:r>
              <a:rPr lang="en-US" altLang="zh-CN" sz="2800"/>
              <a:t>2018</a:t>
            </a:r>
            <a:r>
              <a:rPr lang="zh-CN" altLang="en-US" sz="2800"/>
              <a:t>年所得</a:t>
            </a:r>
            <a:r>
              <a:rPr lang="en-US" altLang="zh-CN" sz="2800"/>
              <a:t>50</a:t>
            </a:r>
            <a:r>
              <a:rPr lang="zh-CN" altLang="en-US" sz="2800"/>
              <a:t>万元弥补后，如果</a:t>
            </a:r>
            <a:r>
              <a:rPr lang="en-US" altLang="zh-CN" sz="2800"/>
              <a:t>2019</a:t>
            </a:r>
            <a:r>
              <a:rPr lang="zh-CN" altLang="en-US" sz="2800"/>
              <a:t>年至</a:t>
            </a:r>
            <a:r>
              <a:rPr lang="en-US" altLang="zh-CN" sz="2800"/>
              <a:t>2023</a:t>
            </a:r>
            <a:r>
              <a:rPr lang="zh-CN" altLang="en-US" sz="2800"/>
              <a:t>年有所得仍可继续弥补；</a:t>
            </a:r>
            <a:r>
              <a:rPr lang="en-US" altLang="zh-CN" sz="2800"/>
              <a:t>2014</a:t>
            </a:r>
            <a:r>
              <a:rPr lang="zh-CN" altLang="en-US" sz="2800"/>
              <a:t>年企业亏损</a:t>
            </a:r>
            <a:r>
              <a:rPr lang="en-US" altLang="zh-CN" sz="2800"/>
              <a:t>200</a:t>
            </a:r>
            <a:r>
              <a:rPr lang="zh-CN" altLang="en-US" sz="2800"/>
              <a:t>万元，依次用</a:t>
            </a:r>
            <a:r>
              <a:rPr lang="en-US" altLang="zh-CN" sz="2800"/>
              <a:t>2019</a:t>
            </a:r>
            <a:r>
              <a:rPr lang="zh-CN" altLang="en-US" sz="2800"/>
              <a:t>年至</a:t>
            </a:r>
            <a:r>
              <a:rPr lang="en-US" altLang="zh-CN" sz="2800"/>
              <a:t>2024</a:t>
            </a:r>
            <a:r>
              <a:rPr lang="zh-CN" altLang="en-US" sz="2800"/>
              <a:t>年所得弥补；</a:t>
            </a:r>
            <a:r>
              <a:rPr lang="en-US" altLang="zh-CN" sz="2800"/>
              <a:t>2015</a:t>
            </a:r>
            <a:r>
              <a:rPr lang="zh-CN" altLang="en-US" sz="2800"/>
              <a:t>年企业亏损</a:t>
            </a:r>
            <a:r>
              <a:rPr lang="en-US" altLang="zh-CN" sz="2800"/>
              <a:t>100</a:t>
            </a:r>
            <a:r>
              <a:rPr lang="zh-CN" altLang="en-US" sz="2800"/>
              <a:t>万元，依次用</a:t>
            </a:r>
            <a:r>
              <a:rPr lang="en-US" altLang="zh-CN" sz="2800"/>
              <a:t>2019</a:t>
            </a:r>
            <a:r>
              <a:rPr lang="zh-CN" altLang="en-US" sz="2800"/>
              <a:t>年至</a:t>
            </a:r>
            <a:r>
              <a:rPr lang="en-US" altLang="zh-CN" sz="2800"/>
              <a:t>2025</a:t>
            </a:r>
            <a:r>
              <a:rPr lang="zh-CN" altLang="en-US" sz="2800"/>
              <a:t>年所得弥补。</a:t>
            </a:r>
          </a:p>
          <a:p>
            <a:endParaRPr lang="zh-CN"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内容占位符 2">
            <a:extLst>
              <a:ext uri="{FF2B5EF4-FFF2-40B4-BE49-F238E27FC236}">
                <a16:creationId xmlns:a16="http://schemas.microsoft.com/office/drawing/2014/main" id="{8265189C-CB73-4CC3-BB88-F98813E664EB}"/>
              </a:ext>
            </a:extLst>
          </p:cNvPr>
          <p:cNvSpPr>
            <a:spLocks noGrp="1"/>
          </p:cNvSpPr>
          <p:nvPr>
            <p:ph idx="1"/>
          </p:nvPr>
        </p:nvSpPr>
        <p:spPr>
          <a:xfrm>
            <a:off x="457200" y="476250"/>
            <a:ext cx="8229600" cy="5772150"/>
          </a:xfrm>
        </p:spPr>
        <p:txBody>
          <a:bodyPr/>
          <a:lstStyle/>
          <a:p>
            <a:r>
              <a:rPr lang="en-US" altLang="zh-CN" sz="2800">
                <a:latin typeface="黑体" panose="02010609060101010101" pitchFamily="49" charset="-122"/>
                <a:ea typeface="黑体" panose="02010609060101010101" pitchFamily="49" charset="-122"/>
              </a:rPr>
              <a:t>9.</a:t>
            </a:r>
            <a:r>
              <a:rPr lang="zh-CN" altLang="en-US" sz="2800">
                <a:latin typeface="黑体" panose="02010609060101010101" pitchFamily="49" charset="-122"/>
                <a:ea typeface="黑体" panose="02010609060101010101" pitchFamily="49" charset="-122"/>
              </a:rPr>
              <a:t>商业零售企业存货损失税前扣除规定</a:t>
            </a:r>
          </a:p>
          <a:p>
            <a:r>
              <a:rPr lang="zh-CN" altLang="en-US" sz="2400">
                <a:latin typeface="楷体" panose="02010609060101010101" pitchFamily="49" charset="-122"/>
                <a:ea typeface="楷体" panose="02010609060101010101" pitchFamily="49" charset="-122"/>
              </a:rPr>
              <a:t>（</a:t>
            </a:r>
            <a:r>
              <a:rPr lang="en-US" altLang="zh-CN" sz="2400">
                <a:latin typeface="楷体" panose="02010609060101010101" pitchFamily="49" charset="-122"/>
                <a:ea typeface="楷体" panose="02010609060101010101" pitchFamily="49" charset="-122"/>
              </a:rPr>
              <a:t>1</a:t>
            </a:r>
            <a:r>
              <a:rPr lang="zh-CN" altLang="en-US" sz="2400">
                <a:latin typeface="楷体" panose="02010609060101010101" pitchFamily="49" charset="-122"/>
                <a:ea typeface="楷体" panose="02010609060101010101" pitchFamily="49" charset="-122"/>
              </a:rPr>
              <a:t>）商业零售企业存货因零星失窃、报废、废弃、过期、破损、腐败、鼠咬、顾客退换货等正常因素形成的损失，为存货</a:t>
            </a:r>
            <a:r>
              <a:rPr lang="zh-CN" altLang="en-US" sz="2400" b="1">
                <a:solidFill>
                  <a:srgbClr val="FF0000"/>
                </a:solidFill>
                <a:latin typeface="楷体" panose="02010609060101010101" pitchFamily="49" charset="-122"/>
                <a:ea typeface="楷体" panose="02010609060101010101" pitchFamily="49" charset="-122"/>
              </a:rPr>
              <a:t>正常损失</a:t>
            </a:r>
            <a:r>
              <a:rPr lang="zh-CN" altLang="en-US" sz="2400">
                <a:latin typeface="楷体" panose="02010609060101010101" pitchFamily="49" charset="-122"/>
                <a:ea typeface="楷体" panose="02010609060101010101" pitchFamily="49" charset="-122"/>
              </a:rPr>
              <a:t>，准予按会计科目进行归类、汇总，然后再将汇总数据以</a:t>
            </a:r>
            <a:r>
              <a:rPr lang="zh-CN" altLang="en-US" sz="2400" b="1">
                <a:solidFill>
                  <a:srgbClr val="FF0000"/>
                </a:solidFill>
                <a:latin typeface="楷体" panose="02010609060101010101" pitchFamily="49" charset="-122"/>
                <a:ea typeface="楷体" panose="02010609060101010101" pitchFamily="49" charset="-122"/>
              </a:rPr>
              <a:t>清单</a:t>
            </a:r>
            <a:r>
              <a:rPr lang="zh-CN" altLang="en-US" sz="2400">
                <a:latin typeface="楷体" panose="02010609060101010101" pitchFamily="49" charset="-122"/>
                <a:ea typeface="楷体" panose="02010609060101010101" pitchFamily="49" charset="-122"/>
              </a:rPr>
              <a:t>的形式进行企业所得税纳税</a:t>
            </a:r>
            <a:r>
              <a:rPr lang="zh-CN" altLang="en-US" sz="2400" b="1">
                <a:solidFill>
                  <a:srgbClr val="FF0000"/>
                </a:solidFill>
                <a:latin typeface="楷体" panose="02010609060101010101" pitchFamily="49" charset="-122"/>
                <a:ea typeface="楷体" panose="02010609060101010101" pitchFamily="49" charset="-122"/>
              </a:rPr>
              <a:t>申报</a:t>
            </a:r>
            <a:r>
              <a:rPr lang="zh-CN" altLang="en-US" sz="2400">
                <a:latin typeface="楷体" panose="02010609060101010101" pitchFamily="49" charset="-122"/>
                <a:ea typeface="楷体" panose="02010609060101010101" pitchFamily="49" charset="-122"/>
              </a:rPr>
              <a:t>，同时出具损失情况分析报告。</a:t>
            </a:r>
          </a:p>
          <a:p>
            <a:r>
              <a:rPr lang="zh-CN" altLang="en-US" sz="2400">
                <a:latin typeface="楷体" panose="02010609060101010101" pitchFamily="49" charset="-122"/>
                <a:ea typeface="楷体" panose="02010609060101010101" pitchFamily="49" charset="-122"/>
              </a:rPr>
              <a:t>（</a:t>
            </a:r>
            <a:r>
              <a:rPr lang="en-US" altLang="zh-CN" sz="2400">
                <a:latin typeface="楷体" panose="02010609060101010101" pitchFamily="49" charset="-122"/>
                <a:ea typeface="楷体" panose="02010609060101010101" pitchFamily="49" charset="-122"/>
              </a:rPr>
              <a:t>2</a:t>
            </a:r>
            <a:r>
              <a:rPr lang="zh-CN" altLang="en-US" sz="2400">
                <a:latin typeface="楷体" panose="02010609060101010101" pitchFamily="49" charset="-122"/>
                <a:ea typeface="楷体" panose="02010609060101010101" pitchFamily="49" charset="-122"/>
              </a:rPr>
              <a:t>）商业零售企业存货因风、火、雷、震等自然灾害，仓储、运输失事，重大案件等</a:t>
            </a:r>
            <a:r>
              <a:rPr lang="zh-CN" altLang="en-US" sz="2400" b="1">
                <a:solidFill>
                  <a:srgbClr val="FF0000"/>
                </a:solidFill>
                <a:latin typeface="楷体" panose="02010609060101010101" pitchFamily="49" charset="-122"/>
                <a:ea typeface="楷体" panose="02010609060101010101" pitchFamily="49" charset="-122"/>
              </a:rPr>
              <a:t>非正常因素</a:t>
            </a:r>
            <a:r>
              <a:rPr lang="zh-CN" altLang="en-US" sz="2400">
                <a:latin typeface="楷体" panose="02010609060101010101" pitchFamily="49" charset="-122"/>
                <a:ea typeface="楷体" panose="02010609060101010101" pitchFamily="49" charset="-122"/>
              </a:rPr>
              <a:t>形成的损失，为存货</a:t>
            </a:r>
            <a:r>
              <a:rPr lang="zh-CN" altLang="en-US" sz="2400" b="1">
                <a:solidFill>
                  <a:srgbClr val="FF0000"/>
                </a:solidFill>
                <a:latin typeface="楷体" panose="02010609060101010101" pitchFamily="49" charset="-122"/>
                <a:ea typeface="楷体" panose="02010609060101010101" pitchFamily="49" charset="-122"/>
              </a:rPr>
              <a:t>非正常损失</a:t>
            </a:r>
            <a:r>
              <a:rPr lang="zh-CN" altLang="en-US" sz="2400">
                <a:latin typeface="楷体" panose="02010609060101010101" pitchFamily="49" charset="-122"/>
                <a:ea typeface="楷体" panose="02010609060101010101" pitchFamily="49" charset="-122"/>
              </a:rPr>
              <a:t>，应当以</a:t>
            </a:r>
            <a:r>
              <a:rPr lang="zh-CN" altLang="en-US" sz="2400" b="1">
                <a:solidFill>
                  <a:srgbClr val="FF0000"/>
                </a:solidFill>
                <a:latin typeface="楷体" panose="02010609060101010101" pitchFamily="49" charset="-122"/>
                <a:ea typeface="楷体" panose="02010609060101010101" pitchFamily="49" charset="-122"/>
              </a:rPr>
              <a:t>专项申报</a:t>
            </a:r>
            <a:r>
              <a:rPr lang="zh-CN" altLang="en-US" sz="2400">
                <a:latin typeface="楷体" panose="02010609060101010101" pitchFamily="49" charset="-122"/>
                <a:ea typeface="楷体" panose="02010609060101010101" pitchFamily="49" charset="-122"/>
              </a:rPr>
              <a:t>形式进行企业所得税纳税申报。</a:t>
            </a:r>
          </a:p>
          <a:p>
            <a:r>
              <a:rPr lang="zh-CN" altLang="en-US" sz="2400">
                <a:latin typeface="楷体" panose="02010609060101010101" pitchFamily="49" charset="-122"/>
                <a:ea typeface="楷体" panose="02010609060101010101" pitchFamily="49" charset="-122"/>
              </a:rPr>
              <a:t>（</a:t>
            </a:r>
            <a:r>
              <a:rPr lang="en-US" altLang="zh-CN" sz="2400">
                <a:latin typeface="楷体" panose="02010609060101010101" pitchFamily="49" charset="-122"/>
                <a:ea typeface="楷体" panose="02010609060101010101" pitchFamily="49" charset="-122"/>
              </a:rPr>
              <a:t>3</a:t>
            </a:r>
            <a:r>
              <a:rPr lang="zh-CN" altLang="en-US" sz="2400">
                <a:latin typeface="楷体" panose="02010609060101010101" pitchFamily="49" charset="-122"/>
                <a:ea typeface="楷体" panose="02010609060101010101" pitchFamily="49" charset="-122"/>
              </a:rPr>
              <a:t>）存货</a:t>
            </a:r>
            <a:r>
              <a:rPr lang="zh-CN" altLang="en-US" sz="2400" b="1">
                <a:solidFill>
                  <a:srgbClr val="FF0000"/>
                </a:solidFill>
                <a:latin typeface="楷体" panose="02010609060101010101" pitchFamily="49" charset="-122"/>
                <a:ea typeface="楷体" panose="02010609060101010101" pitchFamily="49" charset="-122"/>
              </a:rPr>
              <a:t>单笔（单项）损失超过</a:t>
            </a:r>
            <a:r>
              <a:rPr lang="en-US" altLang="zh-CN" sz="2400" b="1">
                <a:solidFill>
                  <a:srgbClr val="FF0000"/>
                </a:solidFill>
                <a:latin typeface="楷体" panose="02010609060101010101" pitchFamily="49" charset="-122"/>
                <a:ea typeface="楷体" panose="02010609060101010101" pitchFamily="49" charset="-122"/>
              </a:rPr>
              <a:t>500</a:t>
            </a:r>
            <a:r>
              <a:rPr lang="zh-CN" altLang="en-US" sz="2400" b="1">
                <a:solidFill>
                  <a:srgbClr val="FF0000"/>
                </a:solidFill>
                <a:latin typeface="楷体" panose="02010609060101010101" pitchFamily="49" charset="-122"/>
                <a:ea typeface="楷体" panose="02010609060101010101" pitchFamily="49" charset="-122"/>
              </a:rPr>
              <a:t>万元</a:t>
            </a:r>
            <a:r>
              <a:rPr lang="zh-CN" altLang="en-US" sz="2400">
                <a:latin typeface="楷体" panose="02010609060101010101" pitchFamily="49" charset="-122"/>
                <a:ea typeface="楷体" panose="02010609060101010101" pitchFamily="49" charset="-122"/>
              </a:rPr>
              <a:t>的，无论何种因素形成的，均应以</a:t>
            </a:r>
            <a:r>
              <a:rPr lang="zh-CN" altLang="en-US" sz="2400" b="1">
                <a:solidFill>
                  <a:srgbClr val="FF0000"/>
                </a:solidFill>
                <a:latin typeface="楷体" panose="02010609060101010101" pitchFamily="49" charset="-122"/>
                <a:ea typeface="楷体" panose="02010609060101010101" pitchFamily="49" charset="-122"/>
              </a:rPr>
              <a:t>专项申报</a:t>
            </a:r>
            <a:r>
              <a:rPr lang="zh-CN" altLang="en-US" sz="2400">
                <a:latin typeface="楷体" panose="02010609060101010101" pitchFamily="49" charset="-122"/>
                <a:ea typeface="楷体" panose="02010609060101010101" pitchFamily="49" charset="-122"/>
              </a:rPr>
              <a:t>方式进行企业所得税纳税申报。</a:t>
            </a:r>
          </a:p>
          <a:p>
            <a:endParaRPr lang="zh-CN" altLang="en-US">
              <a:ea typeface="宋体" panose="02010600030101010101" pitchFamily="2" charset="-122"/>
            </a:endParaRPr>
          </a:p>
        </p:txBody>
      </p:sp>
      <p:sp>
        <p:nvSpPr>
          <p:cNvPr id="116739" name="页脚占位符 3">
            <a:extLst>
              <a:ext uri="{FF2B5EF4-FFF2-40B4-BE49-F238E27FC236}">
                <a16:creationId xmlns:a16="http://schemas.microsoft.com/office/drawing/2014/main" id="{9CF7A8DE-C89C-44A6-AA29-24D2A4A3E7A7}"/>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内容占位符 2">
            <a:extLst>
              <a:ext uri="{FF2B5EF4-FFF2-40B4-BE49-F238E27FC236}">
                <a16:creationId xmlns:a16="http://schemas.microsoft.com/office/drawing/2014/main" id="{26C7DBFA-08B0-4EEF-BC98-62D82847383A}"/>
              </a:ext>
            </a:extLst>
          </p:cNvPr>
          <p:cNvSpPr>
            <a:spLocks noGrp="1"/>
          </p:cNvSpPr>
          <p:nvPr>
            <p:ph idx="1"/>
          </p:nvPr>
        </p:nvSpPr>
        <p:spPr>
          <a:xfrm>
            <a:off x="457200" y="260350"/>
            <a:ext cx="8229600" cy="5988050"/>
          </a:xfrm>
        </p:spPr>
        <p:txBody>
          <a:bodyPr/>
          <a:lstStyle/>
          <a:p>
            <a:r>
              <a:rPr lang="en-US" altLang="zh-CN" sz="2400">
                <a:ea typeface="宋体" panose="02010600030101010101" pitchFamily="2" charset="-122"/>
              </a:rPr>
              <a:t>【</a:t>
            </a:r>
            <a:r>
              <a:rPr lang="zh-CN" altLang="en-US" sz="2400">
                <a:ea typeface="宋体" panose="02010600030101010101" pitchFamily="2" charset="-122"/>
              </a:rPr>
              <a:t>典型例题</a:t>
            </a:r>
            <a:r>
              <a:rPr lang="en-US" altLang="zh-CN" sz="2400">
                <a:ea typeface="宋体" panose="02010600030101010101" pitchFamily="2" charset="-122"/>
              </a:rPr>
              <a:t>】</a:t>
            </a:r>
            <a:r>
              <a:rPr lang="zh-CN" altLang="en-US" sz="2400">
                <a:ea typeface="宋体" panose="02010600030101010101" pitchFamily="2" charset="-122"/>
              </a:rPr>
              <a:t>（</a:t>
            </a:r>
            <a:r>
              <a:rPr lang="en-US" altLang="zh-CN" sz="2400">
                <a:ea typeface="宋体" panose="02010600030101010101" pitchFamily="2" charset="-122"/>
              </a:rPr>
              <a:t>2013</a:t>
            </a:r>
            <a:r>
              <a:rPr lang="zh-CN" altLang="en-US" sz="2400">
                <a:ea typeface="宋体" panose="02010600030101010101" pitchFamily="2" charset="-122"/>
              </a:rPr>
              <a:t>年考题）</a:t>
            </a:r>
          </a:p>
          <a:p>
            <a:r>
              <a:rPr lang="zh-CN" altLang="en-US" sz="2400">
                <a:ea typeface="宋体" panose="02010600030101010101" pitchFamily="2" charset="-122"/>
              </a:rPr>
              <a:t>　　下列资产损失，应以清单申报的方式向税务机关申报扣除的有（　）。</a:t>
            </a:r>
          </a:p>
          <a:p>
            <a:r>
              <a:rPr lang="zh-CN" altLang="en-US" sz="2400">
                <a:ea typeface="宋体" panose="02010600030101010101" pitchFamily="2" charset="-122"/>
              </a:rPr>
              <a:t>　　</a:t>
            </a:r>
            <a:r>
              <a:rPr lang="en-US" altLang="zh-CN" sz="2400">
                <a:ea typeface="宋体" panose="02010600030101010101" pitchFamily="2" charset="-122"/>
              </a:rPr>
              <a:t>A.</a:t>
            </a:r>
            <a:r>
              <a:rPr lang="zh-CN" altLang="en-US" sz="2400">
                <a:ea typeface="宋体" panose="02010600030101010101" pitchFamily="2" charset="-122"/>
              </a:rPr>
              <a:t>企业被盗的固定资产或存货发生的净损失</a:t>
            </a:r>
          </a:p>
          <a:p>
            <a:r>
              <a:rPr lang="zh-CN" altLang="en-US" sz="2400">
                <a:ea typeface="宋体" panose="02010600030101010101" pitchFamily="2" charset="-122"/>
              </a:rPr>
              <a:t>　　</a:t>
            </a:r>
            <a:r>
              <a:rPr lang="en-US" altLang="zh-CN" sz="2400">
                <a:ea typeface="宋体" panose="02010600030101010101" pitchFamily="2" charset="-122"/>
              </a:rPr>
              <a:t>B.</a:t>
            </a:r>
            <a:r>
              <a:rPr lang="zh-CN" altLang="en-US" sz="2400">
                <a:ea typeface="宋体" panose="02010600030101010101" pitchFamily="2" charset="-122"/>
              </a:rPr>
              <a:t>企业固定资产达到或超过使用年限而正常报废淸理的损失</a:t>
            </a:r>
          </a:p>
          <a:p>
            <a:r>
              <a:rPr lang="zh-CN" altLang="en-US" sz="2400">
                <a:ea typeface="宋体" panose="02010600030101010101" pitchFamily="2" charset="-122"/>
              </a:rPr>
              <a:t>　　</a:t>
            </a:r>
            <a:r>
              <a:rPr lang="en-US" altLang="zh-CN" sz="2400">
                <a:ea typeface="宋体" panose="02010600030101010101" pitchFamily="2" charset="-122"/>
              </a:rPr>
              <a:t>C.</a:t>
            </a:r>
            <a:r>
              <a:rPr lang="zh-CN" altLang="en-US" sz="2400">
                <a:ea typeface="宋体" panose="02010600030101010101" pitchFamily="2" charset="-122"/>
              </a:rPr>
              <a:t>企业生产性生物资产达到或超过使用年限而正常死亡发生的资产损失</a:t>
            </a:r>
          </a:p>
          <a:p>
            <a:r>
              <a:rPr lang="zh-CN" altLang="en-US" sz="2400">
                <a:ea typeface="宋体" panose="02010600030101010101" pitchFamily="2" charset="-122"/>
              </a:rPr>
              <a:t>　　</a:t>
            </a:r>
            <a:r>
              <a:rPr lang="en-US" altLang="zh-CN" sz="2400">
                <a:ea typeface="宋体" panose="02010600030101010101" pitchFamily="2" charset="-122"/>
              </a:rPr>
              <a:t>D.</a:t>
            </a:r>
            <a:r>
              <a:rPr lang="zh-CN" altLang="en-US" sz="2400">
                <a:ea typeface="宋体" panose="02010600030101010101" pitchFamily="2" charset="-122"/>
              </a:rPr>
              <a:t>企业在正常经营管理活动中，按照公允价格销售、转让、变卖非货币资产的损失</a:t>
            </a:r>
          </a:p>
          <a:p>
            <a:r>
              <a:rPr lang="zh-CN" altLang="en-US" sz="2400">
                <a:ea typeface="宋体" panose="02010600030101010101" pitchFamily="2" charset="-122"/>
              </a:rPr>
              <a:t>　　</a:t>
            </a:r>
            <a:r>
              <a:rPr lang="en-US" altLang="zh-CN" sz="2400">
                <a:ea typeface="宋体" panose="02010600030101010101" pitchFamily="2" charset="-122"/>
              </a:rPr>
              <a:t>E.</a:t>
            </a:r>
            <a:r>
              <a:rPr lang="zh-CN" altLang="en-US" sz="2400">
                <a:ea typeface="宋体" panose="02010600030101010101" pitchFamily="2" charset="-122"/>
              </a:rPr>
              <a:t>企业按照市场公平交易原则，通过各种交易场所、市场等买卖债券、股票、 期货、基金以及金融衍生产品等发生的损失</a:t>
            </a:r>
            <a:endParaRPr lang="en-US" altLang="zh-CN" sz="2400">
              <a:ea typeface="宋体" panose="02010600030101010101" pitchFamily="2" charset="-122"/>
            </a:endParaRPr>
          </a:p>
          <a:p>
            <a:r>
              <a:rPr lang="en-US" altLang="zh-CN" sz="2400">
                <a:ea typeface="宋体" panose="02010600030101010101" pitchFamily="2" charset="-122"/>
              </a:rPr>
              <a:t>『   </a:t>
            </a:r>
            <a:r>
              <a:rPr lang="zh-CN" altLang="en-US" sz="2400">
                <a:ea typeface="宋体" panose="02010600030101010101" pitchFamily="2" charset="-122"/>
              </a:rPr>
              <a:t>正确答案</a:t>
            </a:r>
            <a:r>
              <a:rPr lang="en-US" altLang="zh-CN" sz="2400">
                <a:ea typeface="宋体" panose="02010600030101010101" pitchFamily="2" charset="-122"/>
              </a:rPr>
              <a:t>』BCDE</a:t>
            </a:r>
          </a:p>
          <a:p>
            <a:r>
              <a:rPr lang="en-US" altLang="zh-CN" sz="2400">
                <a:ea typeface="宋体" panose="02010600030101010101" pitchFamily="2" charset="-122"/>
              </a:rPr>
              <a:t>『</a:t>
            </a:r>
            <a:r>
              <a:rPr lang="zh-CN" altLang="en-US" sz="2400">
                <a:ea typeface="宋体" panose="02010600030101010101" pitchFamily="2" charset="-122"/>
              </a:rPr>
              <a:t>答案解析</a:t>
            </a:r>
            <a:r>
              <a:rPr lang="en-US" altLang="zh-CN" sz="2400">
                <a:ea typeface="宋体" panose="02010600030101010101" pitchFamily="2" charset="-122"/>
              </a:rPr>
              <a:t>』</a:t>
            </a:r>
            <a:r>
              <a:rPr lang="zh-CN" altLang="en-US" sz="2400">
                <a:ea typeface="宋体" panose="02010600030101010101" pitchFamily="2" charset="-122"/>
              </a:rPr>
              <a:t>选项</a:t>
            </a:r>
            <a:r>
              <a:rPr lang="en-US" altLang="zh-CN" sz="2400">
                <a:ea typeface="宋体" panose="02010600030101010101" pitchFamily="2" charset="-122"/>
              </a:rPr>
              <a:t>A</a:t>
            </a:r>
            <a:r>
              <a:rPr lang="zh-CN" altLang="en-US" sz="2400">
                <a:ea typeface="宋体" panose="02010600030101010101" pitchFamily="2" charset="-122"/>
              </a:rPr>
              <a:t>需要专项申报扣除。</a:t>
            </a:r>
          </a:p>
          <a:p>
            <a:endParaRPr lang="zh-CN" altLang="en-US" sz="2400">
              <a:ea typeface="宋体" panose="02010600030101010101" pitchFamily="2" charset="-122"/>
            </a:endParaRPr>
          </a:p>
          <a:p>
            <a:endParaRPr lang="zh-CN" altLang="en-US">
              <a:ea typeface="宋体" panose="02010600030101010101" pitchFamily="2" charset="-122"/>
            </a:endParaRPr>
          </a:p>
        </p:txBody>
      </p:sp>
      <p:sp>
        <p:nvSpPr>
          <p:cNvPr id="117763" name="页脚占位符 3">
            <a:extLst>
              <a:ext uri="{FF2B5EF4-FFF2-40B4-BE49-F238E27FC236}">
                <a16:creationId xmlns:a16="http://schemas.microsoft.com/office/drawing/2014/main" id="{D7AC5938-7E10-4B6D-8946-CD0B1E152148}"/>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内容占位符 2">
            <a:extLst>
              <a:ext uri="{FF2B5EF4-FFF2-40B4-BE49-F238E27FC236}">
                <a16:creationId xmlns:a16="http://schemas.microsoft.com/office/drawing/2014/main" id="{8236ABCD-A091-4F85-AAE5-37C5753CD0E3}"/>
              </a:ext>
            </a:extLst>
          </p:cNvPr>
          <p:cNvSpPr>
            <a:spLocks noGrp="1"/>
          </p:cNvSpPr>
          <p:nvPr>
            <p:ph idx="1"/>
          </p:nvPr>
        </p:nvSpPr>
        <p:spPr>
          <a:xfrm>
            <a:off x="457200" y="1412875"/>
            <a:ext cx="8229600" cy="4835525"/>
          </a:xfrm>
        </p:spPr>
        <p:txBody>
          <a:bodyPr/>
          <a:lstStyle/>
          <a:p>
            <a:pPr>
              <a:defRPr/>
            </a:pPr>
            <a:r>
              <a:rPr lang="zh-CN" altLang="en-US" sz="2800" b="1" dirty="0">
                <a:latin typeface="黑体" pitchFamily="49" charset="-122"/>
                <a:ea typeface="黑体" pitchFamily="49" charset="-122"/>
              </a:rPr>
              <a:t>资产损失扣除政策</a:t>
            </a:r>
            <a:endParaRPr lang="en-US" altLang="zh-CN" sz="2800" b="1" dirty="0">
              <a:latin typeface="黑体" pitchFamily="49" charset="-122"/>
              <a:ea typeface="黑体" pitchFamily="49" charset="-122"/>
            </a:endParaRPr>
          </a:p>
          <a:p>
            <a:pPr>
              <a:defRPr/>
            </a:pPr>
            <a:r>
              <a:rPr lang="zh-CN" altLang="en-US" sz="2800" dirty="0">
                <a:latin typeface="楷体" pitchFamily="49" charset="-122"/>
                <a:ea typeface="楷体" pitchFamily="49" charset="-122"/>
              </a:rPr>
              <a:t>（一）企业清查出的</a:t>
            </a:r>
            <a:r>
              <a:rPr lang="zh-CN" altLang="en-US" sz="2800" b="1" dirty="0">
                <a:solidFill>
                  <a:srgbClr val="FF0000"/>
                </a:solidFill>
                <a:latin typeface="楷体" pitchFamily="49" charset="-122"/>
                <a:ea typeface="楷体" pitchFamily="49" charset="-122"/>
              </a:rPr>
              <a:t>现金短缺</a:t>
            </a:r>
            <a:r>
              <a:rPr lang="zh-CN" altLang="en-US" sz="2800" dirty="0">
                <a:latin typeface="楷体" pitchFamily="49" charset="-122"/>
                <a:ea typeface="楷体" pitchFamily="49" charset="-122"/>
              </a:rPr>
              <a:t>减除</a:t>
            </a:r>
            <a:r>
              <a:rPr lang="zh-CN" altLang="en-US" sz="2800" b="1" dirty="0">
                <a:solidFill>
                  <a:srgbClr val="FF0000"/>
                </a:solidFill>
                <a:latin typeface="楷体" pitchFamily="49" charset="-122"/>
                <a:ea typeface="楷体" pitchFamily="49" charset="-122"/>
              </a:rPr>
              <a:t>责任人赔偿</a:t>
            </a:r>
            <a:r>
              <a:rPr lang="zh-CN" altLang="en-US" sz="2800" dirty="0">
                <a:latin typeface="楷体" pitchFamily="49" charset="-122"/>
                <a:ea typeface="楷体" pitchFamily="49" charset="-122"/>
              </a:rPr>
              <a:t>后的余额，作为</a:t>
            </a:r>
            <a:r>
              <a:rPr lang="zh-CN" altLang="en-US" sz="2800" b="1" u="sng" dirty="0">
                <a:solidFill>
                  <a:srgbClr val="FF0000"/>
                </a:solidFill>
                <a:effectLst>
                  <a:outerShdw blurRad="38100" dist="38100" dir="2700000" algn="tl">
                    <a:srgbClr val="000000">
                      <a:alpha val="43137"/>
                    </a:srgbClr>
                  </a:outerShdw>
                </a:effectLst>
                <a:latin typeface="楷体" pitchFamily="49" charset="-122"/>
                <a:ea typeface="楷体" pitchFamily="49" charset="-122"/>
              </a:rPr>
              <a:t>现金损失</a:t>
            </a:r>
            <a:r>
              <a:rPr lang="zh-CN" altLang="en-US" sz="2800" dirty="0">
                <a:latin typeface="楷体" pitchFamily="49" charset="-122"/>
                <a:ea typeface="楷体" pitchFamily="49" charset="-122"/>
              </a:rPr>
              <a:t>在计算应纳税所得额时扣除。</a:t>
            </a:r>
          </a:p>
          <a:p>
            <a:pPr>
              <a:defRPr/>
            </a:pPr>
            <a:r>
              <a:rPr lang="zh-CN" altLang="en-US" sz="2800" dirty="0">
                <a:latin typeface="楷体" pitchFamily="49" charset="-122"/>
                <a:ea typeface="楷体" pitchFamily="49" charset="-122"/>
              </a:rPr>
              <a:t>（二）企业将货币性资金存入法定具有吸收存款职能的机构，因该机构依法破产、清算，或者政府责令停业、关闭等原因，确实</a:t>
            </a:r>
            <a:r>
              <a:rPr lang="zh-CN" altLang="en-US" sz="2800" b="1" dirty="0">
                <a:solidFill>
                  <a:srgbClr val="FF0000"/>
                </a:solidFill>
                <a:latin typeface="楷体" pitchFamily="49" charset="-122"/>
                <a:ea typeface="楷体" pitchFamily="49" charset="-122"/>
              </a:rPr>
              <a:t>不能收回</a:t>
            </a:r>
            <a:r>
              <a:rPr lang="zh-CN" altLang="en-US" sz="2800" dirty="0">
                <a:latin typeface="楷体" pitchFamily="49" charset="-122"/>
                <a:ea typeface="楷体" pitchFamily="49" charset="-122"/>
              </a:rPr>
              <a:t>的部分，作为</a:t>
            </a:r>
            <a:r>
              <a:rPr lang="zh-CN" altLang="en-US" sz="2800" b="1" u="sng" dirty="0">
                <a:solidFill>
                  <a:srgbClr val="FF0000"/>
                </a:solidFill>
                <a:effectLst>
                  <a:outerShdw blurRad="38100" dist="38100" dir="2700000" algn="tl">
                    <a:srgbClr val="000000">
                      <a:alpha val="43137"/>
                    </a:srgbClr>
                  </a:outerShdw>
                </a:effectLst>
                <a:latin typeface="楷体" pitchFamily="49" charset="-122"/>
                <a:ea typeface="楷体" pitchFamily="49" charset="-122"/>
              </a:rPr>
              <a:t>存款损失</a:t>
            </a:r>
            <a:r>
              <a:rPr lang="zh-CN" altLang="en-US" sz="2800" dirty="0">
                <a:latin typeface="楷体" pitchFamily="49" charset="-122"/>
                <a:ea typeface="楷体" pitchFamily="49" charset="-122"/>
              </a:rPr>
              <a:t>在计算应纳税所得额时扣除。</a:t>
            </a:r>
          </a:p>
          <a:p>
            <a:pPr>
              <a:defRPr/>
            </a:pPr>
            <a:endParaRPr lang="zh-CN" altLang="en-US" dirty="0">
              <a:ea typeface="宋体" pitchFamily="2" charset="-122"/>
            </a:endParaRPr>
          </a:p>
        </p:txBody>
      </p:sp>
      <p:sp>
        <p:nvSpPr>
          <p:cNvPr id="118787" name="页脚占位符 3">
            <a:extLst>
              <a:ext uri="{FF2B5EF4-FFF2-40B4-BE49-F238E27FC236}">
                <a16:creationId xmlns:a16="http://schemas.microsoft.com/office/drawing/2014/main" id="{92B28E8A-B2B6-430D-A655-93637FB9DC7C}"/>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
        <p:nvSpPr>
          <p:cNvPr id="118788" name="矩形 1">
            <a:extLst>
              <a:ext uri="{FF2B5EF4-FFF2-40B4-BE49-F238E27FC236}">
                <a16:creationId xmlns:a16="http://schemas.microsoft.com/office/drawing/2014/main" id="{88B623E6-8073-41D3-8DE9-A1CB0ED2A36A}"/>
              </a:ext>
            </a:extLst>
          </p:cNvPr>
          <p:cNvSpPr>
            <a:spLocks noChangeArrowheads="1"/>
          </p:cNvSpPr>
          <p:nvPr/>
        </p:nvSpPr>
        <p:spPr bwMode="auto">
          <a:xfrm>
            <a:off x="1763713" y="474663"/>
            <a:ext cx="59674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r>
              <a:rPr lang="en-US" altLang="zh-CN" sz="2400">
                <a:solidFill>
                  <a:srgbClr val="FF0000"/>
                </a:solidFill>
                <a:latin typeface="楷体" panose="02010609060101010101" pitchFamily="49" charset="-122"/>
                <a:ea typeface="楷体" panose="02010609060101010101" pitchFamily="49" charset="-122"/>
              </a:rPr>
              <a:t>《</a:t>
            </a:r>
            <a:r>
              <a:rPr lang="zh-CN" altLang="en-US" sz="2400">
                <a:solidFill>
                  <a:srgbClr val="FF0000"/>
                </a:solidFill>
                <a:latin typeface="楷体" panose="02010609060101010101" pitchFamily="49" charset="-122"/>
                <a:ea typeface="楷体" panose="02010609060101010101" pitchFamily="49" charset="-122"/>
              </a:rPr>
              <a:t>企业资产损失所得税税前扣除管理办法</a:t>
            </a:r>
            <a:r>
              <a:rPr lang="en-US" altLang="zh-CN" sz="2400">
                <a:solidFill>
                  <a:srgbClr val="FF0000"/>
                </a:solidFill>
                <a:latin typeface="楷体" panose="02010609060101010101" pitchFamily="49" charset="-122"/>
                <a:ea typeface="楷体" panose="02010609060101010101" pitchFamily="49" charset="-122"/>
              </a:rPr>
              <a:t>》</a:t>
            </a:r>
            <a:r>
              <a:rPr lang="zh-CN" altLang="en-US" sz="2400">
                <a:solidFill>
                  <a:srgbClr val="FF0000"/>
                </a:solidFill>
                <a:latin typeface="楷体" panose="02010609060101010101" pitchFamily="49" charset="-122"/>
                <a:ea typeface="楷体" panose="02010609060101010101" pitchFamily="49" charset="-122"/>
              </a:rPr>
              <a:t>国家税务总局</a:t>
            </a:r>
            <a:r>
              <a:rPr lang="en-US" altLang="zh-CN" sz="2400">
                <a:solidFill>
                  <a:srgbClr val="FF0000"/>
                </a:solidFill>
                <a:latin typeface="楷体" panose="02010609060101010101" pitchFamily="49" charset="-122"/>
                <a:ea typeface="楷体" panose="02010609060101010101" pitchFamily="49" charset="-122"/>
              </a:rPr>
              <a:t>2011</a:t>
            </a:r>
            <a:r>
              <a:rPr lang="zh-CN" altLang="en-US" sz="2400">
                <a:solidFill>
                  <a:srgbClr val="FF0000"/>
                </a:solidFill>
                <a:latin typeface="楷体" panose="02010609060101010101" pitchFamily="49" charset="-122"/>
                <a:ea typeface="楷体" panose="02010609060101010101" pitchFamily="49" charset="-122"/>
              </a:rPr>
              <a:t>年</a:t>
            </a:r>
            <a:r>
              <a:rPr lang="en-US" altLang="zh-CN" sz="2400">
                <a:solidFill>
                  <a:srgbClr val="FF0000"/>
                </a:solidFill>
                <a:latin typeface="楷体" panose="02010609060101010101" pitchFamily="49" charset="-122"/>
                <a:ea typeface="楷体" panose="02010609060101010101" pitchFamily="49" charset="-122"/>
              </a:rPr>
              <a:t>25</a:t>
            </a:r>
            <a:r>
              <a:rPr lang="zh-CN" altLang="en-US" sz="2400">
                <a:solidFill>
                  <a:srgbClr val="FF0000"/>
                </a:solidFill>
                <a:latin typeface="楷体" panose="02010609060101010101" pitchFamily="49" charset="-122"/>
                <a:ea typeface="楷体" panose="02010609060101010101" pitchFamily="49" charset="-122"/>
              </a:rPr>
              <a:t>号公告</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内容占位符 2">
            <a:extLst>
              <a:ext uri="{FF2B5EF4-FFF2-40B4-BE49-F238E27FC236}">
                <a16:creationId xmlns:a16="http://schemas.microsoft.com/office/drawing/2014/main" id="{2C8A4454-57B2-4303-B013-D124FF322CE6}"/>
              </a:ext>
            </a:extLst>
          </p:cNvPr>
          <p:cNvSpPr>
            <a:spLocks noGrp="1"/>
          </p:cNvSpPr>
          <p:nvPr>
            <p:ph idx="1"/>
          </p:nvPr>
        </p:nvSpPr>
        <p:spPr>
          <a:xfrm>
            <a:off x="457200" y="549275"/>
            <a:ext cx="8229600" cy="5699125"/>
          </a:xfrm>
        </p:spPr>
        <p:txBody>
          <a:bodyPr/>
          <a:lstStyle/>
          <a:p>
            <a:pPr>
              <a:defRPr/>
            </a:pPr>
            <a:r>
              <a:rPr lang="zh-CN" altLang="en-US" sz="2400" dirty="0">
                <a:latin typeface="黑体" pitchFamily="49" charset="-122"/>
                <a:ea typeface="黑体" pitchFamily="49" charset="-122"/>
              </a:rPr>
              <a:t>（三）企业除贷款类债权外的应收、预付账款符合下列条件之一的，减除可收回金额后确认的</a:t>
            </a:r>
            <a:r>
              <a:rPr lang="zh-CN" altLang="en-US" sz="2400" b="1" dirty="0">
                <a:solidFill>
                  <a:srgbClr val="FF0000"/>
                </a:solidFill>
                <a:latin typeface="黑体" pitchFamily="49" charset="-122"/>
                <a:ea typeface="黑体" pitchFamily="49" charset="-122"/>
              </a:rPr>
              <a:t>无法收回</a:t>
            </a:r>
            <a:r>
              <a:rPr lang="zh-CN" altLang="en-US" sz="2400" dirty="0">
                <a:latin typeface="黑体" pitchFamily="49" charset="-122"/>
                <a:ea typeface="黑体" pitchFamily="49" charset="-122"/>
              </a:rPr>
              <a:t>的应收、预付款项，可以作为</a:t>
            </a:r>
            <a:r>
              <a:rPr lang="zh-CN" altLang="en-US" sz="2400" b="1" u="sng" dirty="0">
                <a:solidFill>
                  <a:srgbClr val="FF0000"/>
                </a:solidFill>
                <a:effectLst>
                  <a:outerShdw blurRad="38100" dist="38100" dir="2700000" algn="tl">
                    <a:srgbClr val="000000">
                      <a:alpha val="43137"/>
                    </a:srgbClr>
                  </a:outerShdw>
                </a:effectLst>
                <a:latin typeface="黑体" pitchFamily="49" charset="-122"/>
                <a:ea typeface="黑体" pitchFamily="49" charset="-122"/>
              </a:rPr>
              <a:t>坏账损失</a:t>
            </a:r>
            <a:r>
              <a:rPr lang="zh-CN" altLang="en-US" sz="2400" dirty="0">
                <a:latin typeface="黑体" pitchFamily="49" charset="-122"/>
                <a:ea typeface="黑体" pitchFamily="49" charset="-122"/>
              </a:rPr>
              <a:t>在计算应纳税所得额时扣除：</a:t>
            </a:r>
          </a:p>
          <a:p>
            <a:pPr>
              <a:defRPr/>
            </a:pPr>
            <a:r>
              <a:rPr lang="zh-CN" altLang="en-US" sz="2400" dirty="0">
                <a:ea typeface="宋体" pitchFamily="2" charset="-122"/>
              </a:rPr>
              <a:t>　</a:t>
            </a:r>
            <a:r>
              <a:rPr lang="zh-CN" altLang="en-US" sz="2400" dirty="0">
                <a:latin typeface="楷体" pitchFamily="49" charset="-122"/>
                <a:ea typeface="楷体" pitchFamily="49" charset="-122"/>
              </a:rPr>
              <a:t>（</a:t>
            </a:r>
            <a:r>
              <a:rPr lang="en-US" altLang="zh-CN" sz="2400" dirty="0">
                <a:latin typeface="楷体" pitchFamily="49" charset="-122"/>
                <a:ea typeface="楷体" pitchFamily="49" charset="-122"/>
              </a:rPr>
              <a:t>1</a:t>
            </a:r>
            <a:r>
              <a:rPr lang="zh-CN" altLang="en-US" sz="2400" dirty="0">
                <a:latin typeface="楷体" pitchFamily="49" charset="-122"/>
                <a:ea typeface="楷体" pitchFamily="49" charset="-122"/>
              </a:rPr>
              <a:t>）债务人依法宣告破产、关闭、解散、被撤销，或者被依法注销、吊销营业执照，其清算财产不足清偿的；</a:t>
            </a:r>
          </a:p>
          <a:p>
            <a:pPr>
              <a:defRPr/>
            </a:pPr>
            <a:r>
              <a:rPr lang="zh-CN" altLang="en-US" sz="2400" dirty="0">
                <a:latin typeface="楷体" pitchFamily="49" charset="-122"/>
                <a:ea typeface="楷体" pitchFamily="49" charset="-122"/>
              </a:rPr>
              <a:t>　（</a:t>
            </a:r>
            <a:r>
              <a:rPr lang="en-US" altLang="zh-CN" sz="2400" dirty="0">
                <a:latin typeface="楷体" pitchFamily="49" charset="-122"/>
                <a:ea typeface="楷体" pitchFamily="49" charset="-122"/>
              </a:rPr>
              <a:t>2</a:t>
            </a:r>
            <a:r>
              <a:rPr lang="zh-CN" altLang="en-US" sz="2400" dirty="0">
                <a:latin typeface="楷体" pitchFamily="49" charset="-122"/>
                <a:ea typeface="楷体" pitchFamily="49" charset="-122"/>
              </a:rPr>
              <a:t>）债务人死亡，或者依法被宣告失踪、死亡，其财产或者遗产不足清偿的；</a:t>
            </a:r>
          </a:p>
          <a:p>
            <a:pPr>
              <a:defRPr/>
            </a:pPr>
            <a:r>
              <a:rPr lang="zh-CN" altLang="en-US" sz="2400" dirty="0">
                <a:latin typeface="楷体" pitchFamily="49" charset="-122"/>
                <a:ea typeface="楷体" pitchFamily="49" charset="-122"/>
              </a:rPr>
              <a:t>　（</a:t>
            </a:r>
            <a:r>
              <a:rPr lang="en-US" altLang="zh-CN" sz="2400" dirty="0">
                <a:latin typeface="楷体" pitchFamily="49" charset="-122"/>
                <a:ea typeface="楷体" pitchFamily="49" charset="-122"/>
              </a:rPr>
              <a:t>3</a:t>
            </a:r>
            <a:r>
              <a:rPr lang="zh-CN" altLang="en-US" sz="2400" dirty="0">
                <a:latin typeface="楷体" pitchFamily="49" charset="-122"/>
                <a:ea typeface="楷体" pitchFamily="49" charset="-122"/>
              </a:rPr>
              <a:t>）债务人逾期</a:t>
            </a:r>
            <a:r>
              <a:rPr lang="en-US" altLang="zh-CN" sz="2400" b="1" dirty="0">
                <a:solidFill>
                  <a:srgbClr val="C00000"/>
                </a:solidFill>
                <a:latin typeface="楷体" pitchFamily="49" charset="-122"/>
                <a:ea typeface="楷体" pitchFamily="49" charset="-122"/>
              </a:rPr>
              <a:t>3</a:t>
            </a:r>
            <a:r>
              <a:rPr lang="zh-CN" altLang="en-US" sz="2400" b="1" dirty="0">
                <a:solidFill>
                  <a:srgbClr val="C00000"/>
                </a:solidFill>
                <a:latin typeface="楷体" pitchFamily="49" charset="-122"/>
                <a:ea typeface="楷体" pitchFamily="49" charset="-122"/>
              </a:rPr>
              <a:t>年</a:t>
            </a:r>
            <a:r>
              <a:rPr lang="zh-CN" altLang="en-US" sz="2400" dirty="0">
                <a:latin typeface="楷体" pitchFamily="49" charset="-122"/>
                <a:ea typeface="楷体" pitchFamily="49" charset="-122"/>
              </a:rPr>
              <a:t>以上未清偿，且有确凿证据证明已无力清偿债务的；</a:t>
            </a:r>
          </a:p>
          <a:p>
            <a:pPr>
              <a:defRPr/>
            </a:pPr>
            <a:r>
              <a:rPr lang="zh-CN" altLang="en-US" sz="2400" dirty="0">
                <a:latin typeface="楷体" pitchFamily="49" charset="-122"/>
                <a:ea typeface="楷体" pitchFamily="49" charset="-122"/>
              </a:rPr>
              <a:t>　（</a:t>
            </a:r>
            <a:r>
              <a:rPr lang="en-US" altLang="zh-CN" sz="2400" dirty="0">
                <a:latin typeface="楷体" pitchFamily="49" charset="-122"/>
                <a:ea typeface="楷体" pitchFamily="49" charset="-122"/>
              </a:rPr>
              <a:t>4</a:t>
            </a:r>
            <a:r>
              <a:rPr lang="zh-CN" altLang="en-US" sz="2400" dirty="0">
                <a:latin typeface="楷体" pitchFamily="49" charset="-122"/>
                <a:ea typeface="楷体" pitchFamily="49" charset="-122"/>
              </a:rPr>
              <a:t>）与债务人达成债务重组协议或法院批准破产重整计划后，无法追偿的；</a:t>
            </a:r>
          </a:p>
          <a:p>
            <a:pPr>
              <a:defRPr/>
            </a:pPr>
            <a:r>
              <a:rPr lang="zh-CN" altLang="en-US" sz="2400" dirty="0">
                <a:latin typeface="楷体" pitchFamily="49" charset="-122"/>
                <a:ea typeface="楷体" pitchFamily="49" charset="-122"/>
              </a:rPr>
              <a:t>　（</a:t>
            </a:r>
            <a:r>
              <a:rPr lang="en-US" altLang="zh-CN" sz="2400" dirty="0">
                <a:latin typeface="楷体" pitchFamily="49" charset="-122"/>
                <a:ea typeface="楷体" pitchFamily="49" charset="-122"/>
              </a:rPr>
              <a:t>5</a:t>
            </a:r>
            <a:r>
              <a:rPr lang="zh-CN" altLang="en-US" sz="2400" dirty="0">
                <a:latin typeface="楷体" pitchFamily="49" charset="-122"/>
                <a:ea typeface="楷体" pitchFamily="49" charset="-122"/>
              </a:rPr>
              <a:t>）因自然灾害、战争等不可抗力导致无法收回的；</a:t>
            </a:r>
          </a:p>
          <a:p>
            <a:pPr>
              <a:defRPr/>
            </a:pPr>
            <a:r>
              <a:rPr lang="zh-CN" altLang="en-US" sz="2400" dirty="0">
                <a:latin typeface="楷体" pitchFamily="49" charset="-122"/>
                <a:ea typeface="楷体" pitchFamily="49" charset="-122"/>
              </a:rPr>
              <a:t>　（</a:t>
            </a:r>
            <a:r>
              <a:rPr lang="en-US" altLang="zh-CN" sz="2400" dirty="0">
                <a:latin typeface="楷体" pitchFamily="49" charset="-122"/>
                <a:ea typeface="楷体" pitchFamily="49" charset="-122"/>
              </a:rPr>
              <a:t>6</a:t>
            </a:r>
            <a:r>
              <a:rPr lang="zh-CN" altLang="en-US" sz="2400" dirty="0">
                <a:latin typeface="楷体" pitchFamily="49" charset="-122"/>
                <a:ea typeface="楷体" pitchFamily="49" charset="-122"/>
              </a:rPr>
              <a:t>）国务院财政、税务主管部门规定的其他条件。</a:t>
            </a:r>
          </a:p>
          <a:p>
            <a:pPr>
              <a:defRPr/>
            </a:pPr>
            <a:endParaRPr lang="zh-CN" altLang="en-US" sz="2400" dirty="0">
              <a:ea typeface="宋体" pitchFamily="2" charset="-122"/>
            </a:endParaRPr>
          </a:p>
        </p:txBody>
      </p:sp>
      <p:sp>
        <p:nvSpPr>
          <p:cNvPr id="119811" name="页脚占位符 3">
            <a:extLst>
              <a:ext uri="{FF2B5EF4-FFF2-40B4-BE49-F238E27FC236}">
                <a16:creationId xmlns:a16="http://schemas.microsoft.com/office/drawing/2014/main" id="{4C52B7DD-4B37-44EC-BB6C-75674F6D9AE3}"/>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页脚占位符 3">
            <a:extLst>
              <a:ext uri="{FF2B5EF4-FFF2-40B4-BE49-F238E27FC236}">
                <a16:creationId xmlns:a16="http://schemas.microsoft.com/office/drawing/2014/main" id="{8BCA1ECC-295A-44B2-8564-B8C8E0C28681}"/>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
        <p:nvSpPr>
          <p:cNvPr id="120835" name="内容占位符 4">
            <a:extLst>
              <a:ext uri="{FF2B5EF4-FFF2-40B4-BE49-F238E27FC236}">
                <a16:creationId xmlns:a16="http://schemas.microsoft.com/office/drawing/2014/main" id="{3BA3C71B-97BF-415E-B42D-9ADCFDC0FECC}"/>
              </a:ext>
            </a:extLst>
          </p:cNvPr>
          <p:cNvSpPr>
            <a:spLocks noGrp="1"/>
          </p:cNvSpPr>
          <p:nvPr>
            <p:ph idx="1"/>
          </p:nvPr>
        </p:nvSpPr>
        <p:spPr>
          <a:xfrm>
            <a:off x="457200" y="115888"/>
            <a:ext cx="8229600" cy="6132512"/>
          </a:xfrm>
        </p:spPr>
        <p:txBody>
          <a:bodyPr/>
          <a:lstStyle/>
          <a:p>
            <a:r>
              <a:rPr lang="en-US" altLang="zh-CN">
                <a:ea typeface="宋体" panose="02010600030101010101" pitchFamily="2" charset="-122"/>
              </a:rPr>
              <a:t>【</a:t>
            </a:r>
            <a:r>
              <a:rPr lang="zh-CN" altLang="en-US">
                <a:ea typeface="宋体" panose="02010600030101010101" pitchFamily="2" charset="-122"/>
              </a:rPr>
              <a:t>典型例题</a:t>
            </a:r>
            <a:r>
              <a:rPr lang="en-US" altLang="zh-CN">
                <a:ea typeface="宋体" panose="02010600030101010101" pitchFamily="2" charset="-122"/>
              </a:rPr>
              <a:t>2-2015</a:t>
            </a:r>
            <a:r>
              <a:rPr lang="zh-CN" altLang="en-US">
                <a:ea typeface="宋体" panose="02010600030101010101" pitchFamily="2" charset="-122"/>
              </a:rPr>
              <a:t>年考题</a:t>
            </a:r>
            <a:r>
              <a:rPr lang="en-US" altLang="zh-CN">
                <a:ea typeface="宋体" panose="02010600030101010101" pitchFamily="2" charset="-122"/>
              </a:rPr>
              <a:t>】</a:t>
            </a:r>
          </a:p>
          <a:p>
            <a:r>
              <a:rPr lang="zh-CN" altLang="en-US">
                <a:ea typeface="宋体" panose="02010600030101010101" pitchFamily="2" charset="-122"/>
              </a:rPr>
              <a:t>　　</a:t>
            </a:r>
            <a:r>
              <a:rPr lang="zh-CN" altLang="en-US" sz="2800">
                <a:ea typeface="宋体" panose="02010600030101010101" pitchFamily="2" charset="-122"/>
              </a:rPr>
              <a:t>下列情形中，不能作为坏账损失在计算应纳税所得额时扣除的是（　）。</a:t>
            </a:r>
          </a:p>
          <a:p>
            <a:r>
              <a:rPr lang="zh-CN" altLang="en-US" sz="2800">
                <a:ea typeface="宋体" panose="02010600030101010101" pitchFamily="2" charset="-122"/>
              </a:rPr>
              <a:t>　　</a:t>
            </a:r>
            <a:r>
              <a:rPr lang="en-US" altLang="zh-CN" sz="2800">
                <a:ea typeface="宋体" panose="02010600030101010101" pitchFamily="2" charset="-122"/>
              </a:rPr>
              <a:t>A.</a:t>
            </a:r>
            <a:r>
              <a:rPr lang="zh-CN" altLang="en-US" sz="2800">
                <a:ea typeface="宋体" panose="02010600030101010101" pitchFamily="2" charset="-122"/>
              </a:rPr>
              <a:t>因自然灾害导致无法收回的应收账款</a:t>
            </a:r>
          </a:p>
          <a:p>
            <a:r>
              <a:rPr lang="zh-CN" altLang="en-US" sz="2800">
                <a:ea typeface="宋体" panose="02010600030101010101" pitchFamily="2" charset="-122"/>
              </a:rPr>
              <a:t>　　</a:t>
            </a:r>
            <a:r>
              <a:rPr lang="en-US" altLang="zh-CN" sz="2800">
                <a:ea typeface="宋体" panose="02010600030101010101" pitchFamily="2" charset="-122"/>
              </a:rPr>
              <a:t>B.</a:t>
            </a:r>
            <a:r>
              <a:rPr lang="zh-CN" altLang="en-US" sz="2800">
                <a:ea typeface="宋体" panose="02010600030101010101" pitchFamily="2" charset="-122"/>
              </a:rPr>
              <a:t>债务人被依法注销，其清算财产不足以清偿的应收账款</a:t>
            </a:r>
          </a:p>
          <a:p>
            <a:r>
              <a:rPr lang="zh-CN" altLang="en-US" sz="2800">
                <a:ea typeface="宋体" panose="02010600030101010101" pitchFamily="2" charset="-122"/>
              </a:rPr>
              <a:t>　　</a:t>
            </a:r>
            <a:r>
              <a:rPr lang="en-US" altLang="zh-CN" sz="2800">
                <a:ea typeface="宋体" panose="02010600030101010101" pitchFamily="2" charset="-122"/>
              </a:rPr>
              <a:t>C.</a:t>
            </a:r>
            <a:r>
              <a:rPr lang="zh-CN" altLang="en-US" sz="2800">
                <a:ea typeface="宋体" panose="02010600030101010101" pitchFamily="2" charset="-122"/>
              </a:rPr>
              <a:t>债务人</a:t>
            </a:r>
            <a:r>
              <a:rPr lang="en-US" altLang="zh-CN" sz="2800">
                <a:ea typeface="宋体" panose="02010600030101010101" pitchFamily="2" charset="-122"/>
              </a:rPr>
              <a:t>2</a:t>
            </a:r>
            <a:r>
              <a:rPr lang="zh-CN" altLang="en-US" sz="2800">
                <a:ea typeface="宋体" panose="02010600030101010101" pitchFamily="2" charset="-122"/>
              </a:rPr>
              <a:t>年未偿清且有确凿证据证明无力偿还的应收账款</a:t>
            </a:r>
          </a:p>
          <a:p>
            <a:r>
              <a:rPr lang="zh-CN" altLang="en-US" sz="2800">
                <a:ea typeface="宋体" panose="02010600030101010101" pitchFamily="2" charset="-122"/>
              </a:rPr>
              <a:t>　　</a:t>
            </a:r>
            <a:r>
              <a:rPr lang="en-US" altLang="zh-CN" sz="2800">
                <a:ea typeface="宋体" panose="02010600030101010101" pitchFamily="2" charset="-122"/>
              </a:rPr>
              <a:t>D.</a:t>
            </a:r>
            <a:r>
              <a:rPr lang="zh-CN" altLang="en-US" sz="2800">
                <a:ea typeface="宋体" panose="02010600030101010101" pitchFamily="2" charset="-122"/>
              </a:rPr>
              <a:t>法院批准破产重组计划后无法追偿的应收账款</a:t>
            </a:r>
            <a:endParaRPr lang="en-US" altLang="zh-CN" sz="2800">
              <a:ea typeface="宋体" panose="02010600030101010101" pitchFamily="2" charset="-122"/>
            </a:endParaRPr>
          </a:p>
          <a:p>
            <a:r>
              <a:rPr lang="en-US" altLang="zh-CN" sz="2800">
                <a:ea typeface="宋体" panose="02010600030101010101" pitchFamily="2" charset="-122"/>
              </a:rPr>
              <a:t>『</a:t>
            </a:r>
            <a:r>
              <a:rPr lang="zh-CN" altLang="en-US" sz="2800">
                <a:ea typeface="宋体" panose="02010600030101010101" pitchFamily="2" charset="-122"/>
              </a:rPr>
              <a:t>正确答案</a:t>
            </a:r>
            <a:r>
              <a:rPr lang="en-US" altLang="zh-CN" sz="2800">
                <a:ea typeface="宋体" panose="02010600030101010101" pitchFamily="2" charset="-122"/>
              </a:rPr>
              <a:t>』C</a:t>
            </a:r>
          </a:p>
          <a:p>
            <a:r>
              <a:rPr lang="en-US" altLang="zh-CN" sz="2400">
                <a:ea typeface="宋体" panose="02010600030101010101" pitchFamily="2" charset="-122"/>
              </a:rPr>
              <a:t>『</a:t>
            </a:r>
            <a:r>
              <a:rPr lang="zh-CN" altLang="en-US" sz="2400">
                <a:ea typeface="宋体" panose="02010600030101010101" pitchFamily="2" charset="-122"/>
              </a:rPr>
              <a:t>答案解析</a:t>
            </a:r>
            <a:r>
              <a:rPr lang="en-US" altLang="zh-CN" sz="2400">
                <a:ea typeface="宋体" panose="02010600030101010101" pitchFamily="2" charset="-122"/>
              </a:rPr>
              <a:t>』</a:t>
            </a:r>
            <a:r>
              <a:rPr lang="zh-CN" altLang="en-US" sz="2400">
                <a:ea typeface="宋体" panose="02010600030101010101" pitchFamily="2" charset="-122"/>
              </a:rPr>
              <a:t>债务人逾期</a:t>
            </a:r>
            <a:r>
              <a:rPr lang="en-US" altLang="zh-CN" sz="2400">
                <a:ea typeface="宋体" panose="02010600030101010101" pitchFamily="2" charset="-122"/>
              </a:rPr>
              <a:t>3</a:t>
            </a:r>
            <a:r>
              <a:rPr lang="zh-CN" altLang="en-US" sz="2400">
                <a:ea typeface="宋体" panose="02010600030101010101" pitchFamily="2" charset="-122"/>
              </a:rPr>
              <a:t>年未偿清，且有确凿证据证明无力偿还的应收账款，可作为坏账损失在计算应纳税所得额时扣除。</a:t>
            </a:r>
          </a:p>
          <a:p>
            <a:endParaRPr lang="zh-CN" altLang="en-US" sz="2800">
              <a:ea typeface="宋体" panose="02010600030101010101" pitchFamily="2"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内容占位符 2">
            <a:extLst>
              <a:ext uri="{FF2B5EF4-FFF2-40B4-BE49-F238E27FC236}">
                <a16:creationId xmlns:a16="http://schemas.microsoft.com/office/drawing/2014/main" id="{BBC651EA-809E-403B-80D7-36207CF78748}"/>
              </a:ext>
            </a:extLst>
          </p:cNvPr>
          <p:cNvSpPr>
            <a:spLocks noGrp="1"/>
          </p:cNvSpPr>
          <p:nvPr>
            <p:ph idx="1"/>
          </p:nvPr>
        </p:nvSpPr>
        <p:spPr>
          <a:xfrm>
            <a:off x="457200" y="115888"/>
            <a:ext cx="8229600" cy="6132512"/>
          </a:xfrm>
        </p:spPr>
        <p:txBody>
          <a:bodyPr/>
          <a:lstStyle/>
          <a:p>
            <a:pPr>
              <a:defRPr/>
            </a:pPr>
            <a:r>
              <a:rPr lang="zh-CN" altLang="en-US" dirty="0">
                <a:latin typeface="黑体" pitchFamily="49" charset="-122"/>
                <a:ea typeface="黑体" pitchFamily="49" charset="-122"/>
              </a:rPr>
              <a:t>（</a:t>
            </a:r>
            <a:r>
              <a:rPr lang="zh-CN" altLang="en-US" sz="2400" dirty="0">
                <a:latin typeface="黑体" pitchFamily="49" charset="-122"/>
                <a:ea typeface="黑体" pitchFamily="49" charset="-122"/>
              </a:rPr>
              <a:t>四）企业经采取所有可能的措施和实施必要的程序之后，符合下列条件之一的贷款类债权，可以作为</a:t>
            </a:r>
            <a:r>
              <a:rPr lang="zh-CN" altLang="en-US" sz="2400" b="1" u="sng" dirty="0">
                <a:solidFill>
                  <a:srgbClr val="FF0000"/>
                </a:solidFill>
                <a:effectLst>
                  <a:outerShdw blurRad="38100" dist="38100" dir="2700000" algn="tl">
                    <a:srgbClr val="000000">
                      <a:alpha val="43137"/>
                    </a:srgbClr>
                  </a:outerShdw>
                </a:effectLst>
                <a:latin typeface="黑体" pitchFamily="49" charset="-122"/>
                <a:ea typeface="黑体" pitchFamily="49" charset="-122"/>
              </a:rPr>
              <a:t>贷款损失</a:t>
            </a:r>
            <a:r>
              <a:rPr lang="zh-CN" altLang="en-US" sz="2400" dirty="0">
                <a:latin typeface="黑体" pitchFamily="49" charset="-122"/>
                <a:ea typeface="黑体" pitchFamily="49" charset="-122"/>
              </a:rPr>
              <a:t>在计算应纳税所得额时扣除：</a:t>
            </a:r>
          </a:p>
          <a:p>
            <a:pPr>
              <a:defRPr/>
            </a:pPr>
            <a:r>
              <a:rPr lang="zh-CN" altLang="en-US" sz="2400" dirty="0">
                <a:ea typeface="宋体" pitchFamily="2" charset="-122"/>
              </a:rPr>
              <a:t>　</a:t>
            </a:r>
            <a:r>
              <a:rPr lang="zh-CN" altLang="en-US" sz="2400" dirty="0">
                <a:latin typeface="楷体" pitchFamily="49" charset="-122"/>
                <a:ea typeface="楷体" pitchFamily="49" charset="-122"/>
              </a:rPr>
              <a:t>（</a:t>
            </a:r>
            <a:r>
              <a:rPr lang="en-US" altLang="zh-CN" sz="2400" dirty="0">
                <a:latin typeface="楷体" pitchFamily="49" charset="-122"/>
                <a:ea typeface="楷体" pitchFamily="49" charset="-122"/>
              </a:rPr>
              <a:t>1</a:t>
            </a:r>
            <a:r>
              <a:rPr lang="zh-CN" altLang="en-US" sz="2400" dirty="0">
                <a:latin typeface="楷体" pitchFamily="49" charset="-122"/>
                <a:ea typeface="楷体" pitchFamily="49" charset="-122"/>
              </a:rPr>
              <a:t>）借款人和担保人依法宣告破产、关闭、解散、被撤销，并终止法人资格，或者已完全停止经营活动，被依法注销、吊销营业执照，对借款人和担保人进行追偿后，未能收回的债权；</a:t>
            </a:r>
          </a:p>
          <a:p>
            <a:pPr>
              <a:defRPr/>
            </a:pPr>
            <a:r>
              <a:rPr lang="zh-CN" altLang="en-US" sz="2400" dirty="0">
                <a:latin typeface="楷体" pitchFamily="49" charset="-122"/>
                <a:ea typeface="楷体" pitchFamily="49" charset="-122"/>
              </a:rPr>
              <a:t>　（</a:t>
            </a:r>
            <a:r>
              <a:rPr lang="en-US" altLang="zh-CN" sz="2400" dirty="0">
                <a:latin typeface="楷体" pitchFamily="49" charset="-122"/>
                <a:ea typeface="楷体" pitchFamily="49" charset="-122"/>
              </a:rPr>
              <a:t>2</a:t>
            </a:r>
            <a:r>
              <a:rPr lang="zh-CN" altLang="en-US" sz="2400" dirty="0">
                <a:latin typeface="楷体" pitchFamily="49" charset="-122"/>
                <a:ea typeface="楷体" pitchFamily="49" charset="-122"/>
              </a:rPr>
              <a:t>）借款人死亡，或者依法被宣告失踪、死亡，依法对其财产或者遗产进行清偿，并对担保人进行追偿后，未能收回的债权；</a:t>
            </a:r>
          </a:p>
          <a:p>
            <a:pPr>
              <a:defRPr/>
            </a:pPr>
            <a:r>
              <a:rPr lang="zh-CN" altLang="en-US" sz="2400" dirty="0">
                <a:latin typeface="楷体" pitchFamily="49" charset="-122"/>
                <a:ea typeface="楷体" pitchFamily="49" charset="-122"/>
              </a:rPr>
              <a:t>　（</a:t>
            </a:r>
            <a:r>
              <a:rPr lang="en-US" altLang="zh-CN" sz="2400" dirty="0">
                <a:latin typeface="楷体" pitchFamily="49" charset="-122"/>
                <a:ea typeface="楷体" pitchFamily="49" charset="-122"/>
              </a:rPr>
              <a:t>3</a:t>
            </a:r>
            <a:r>
              <a:rPr lang="zh-CN" altLang="en-US" sz="2400" dirty="0">
                <a:latin typeface="楷体" pitchFamily="49" charset="-122"/>
                <a:ea typeface="楷体" pitchFamily="49" charset="-122"/>
              </a:rPr>
              <a:t>）借款人遭受重大自然灾害或者意外事故，损失巨大且不能获得保险补偿，或者以保险赔偿后，确实无力偿还部分或者全部债务，对借款人财产进行清偿和对担保人进行追偿后，未能收回的债权；</a:t>
            </a:r>
          </a:p>
          <a:p>
            <a:pPr>
              <a:defRPr/>
            </a:pPr>
            <a:r>
              <a:rPr lang="zh-CN" altLang="en-US" sz="2400" dirty="0">
                <a:latin typeface="楷体" pitchFamily="49" charset="-122"/>
                <a:ea typeface="楷体" pitchFamily="49" charset="-122"/>
              </a:rPr>
              <a:t>　（</a:t>
            </a:r>
            <a:r>
              <a:rPr lang="en-US" altLang="zh-CN" sz="2400" dirty="0">
                <a:latin typeface="楷体" pitchFamily="49" charset="-122"/>
                <a:ea typeface="楷体" pitchFamily="49" charset="-122"/>
              </a:rPr>
              <a:t>4</a:t>
            </a:r>
            <a:r>
              <a:rPr lang="zh-CN" altLang="en-US" sz="2400" dirty="0">
                <a:latin typeface="楷体" pitchFamily="49" charset="-122"/>
                <a:ea typeface="楷体" pitchFamily="49" charset="-122"/>
              </a:rPr>
              <a:t>）借款人触犯刑律，依法受到制裁，其财产不足归还所借债务，又无其他债务承担者，经追偿后确实无法收回的债权；</a:t>
            </a:r>
          </a:p>
          <a:p>
            <a:pPr>
              <a:defRPr/>
            </a:pPr>
            <a:endParaRPr lang="zh-CN" altLang="en-US" dirty="0">
              <a:ea typeface="宋体" pitchFamily="2" charset="-122"/>
            </a:endParaRPr>
          </a:p>
        </p:txBody>
      </p:sp>
      <p:sp>
        <p:nvSpPr>
          <p:cNvPr id="121859" name="页脚占位符 3">
            <a:extLst>
              <a:ext uri="{FF2B5EF4-FFF2-40B4-BE49-F238E27FC236}">
                <a16:creationId xmlns:a16="http://schemas.microsoft.com/office/drawing/2014/main" id="{52877C9E-515C-4217-BC8A-0D44A2B96DA7}"/>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内容占位符 2">
            <a:extLst>
              <a:ext uri="{FF2B5EF4-FFF2-40B4-BE49-F238E27FC236}">
                <a16:creationId xmlns:a16="http://schemas.microsoft.com/office/drawing/2014/main" id="{EF53EB4B-422F-4A3B-A1BC-D9359A8C0251}"/>
              </a:ext>
            </a:extLst>
          </p:cNvPr>
          <p:cNvSpPr>
            <a:spLocks noGrp="1"/>
          </p:cNvSpPr>
          <p:nvPr>
            <p:ph idx="1"/>
          </p:nvPr>
        </p:nvSpPr>
        <p:spPr>
          <a:xfrm>
            <a:off x="457200" y="260350"/>
            <a:ext cx="8229600" cy="5988050"/>
          </a:xfrm>
        </p:spPr>
        <p:txBody>
          <a:bodyPr/>
          <a:lstStyle/>
          <a:p>
            <a:pPr>
              <a:defRPr/>
            </a:pPr>
            <a:r>
              <a:rPr lang="zh-CN" altLang="en-US" sz="2000" dirty="0">
                <a:ea typeface="宋体" pitchFamily="2" charset="-122"/>
              </a:rPr>
              <a:t>（</a:t>
            </a:r>
            <a:r>
              <a:rPr lang="en-US" altLang="zh-CN" sz="2000" dirty="0">
                <a:ea typeface="宋体" pitchFamily="2" charset="-122"/>
              </a:rPr>
              <a:t>5</a:t>
            </a:r>
            <a:r>
              <a:rPr lang="zh-CN" altLang="en-US" sz="2000" dirty="0">
                <a:ea typeface="宋体" pitchFamily="2" charset="-122"/>
              </a:rPr>
              <a:t>）由于借款人和担保人不能偿还到期债务，企业诉诸法律，经法院对借款人和担保人强制执行，借款人和担保人均无财产可执行，法院裁定执行程序终结或终止（中止）后，仍无法收回的债权；</a:t>
            </a:r>
          </a:p>
          <a:p>
            <a:pPr marL="0" indent="0">
              <a:buFont typeface="Arial" panose="020B0604020202020204" pitchFamily="34" charset="0"/>
              <a:buNone/>
              <a:defRPr/>
            </a:pPr>
            <a:r>
              <a:rPr lang="zh-CN" altLang="en-US" sz="2000" dirty="0">
                <a:ea typeface="宋体" pitchFamily="2" charset="-122"/>
              </a:rPr>
              <a:t>    （</a:t>
            </a:r>
            <a:r>
              <a:rPr lang="en-US" altLang="zh-CN" sz="2000" dirty="0">
                <a:ea typeface="宋体" pitchFamily="2" charset="-122"/>
              </a:rPr>
              <a:t>6</a:t>
            </a:r>
            <a:r>
              <a:rPr lang="zh-CN" altLang="en-US" sz="2000" dirty="0">
                <a:ea typeface="宋体" pitchFamily="2" charset="-122"/>
              </a:rPr>
              <a:t>）由于借款人和担保人不能偿还到期债务，企业诉诸法律后，经法院调解或经债权人会议通过，与借款人和担保人达成和解协议或重整协议，在借款人和担保人履行完还款义务后，无法追偿的剩余债权；</a:t>
            </a:r>
          </a:p>
          <a:p>
            <a:pPr>
              <a:defRPr/>
            </a:pPr>
            <a:r>
              <a:rPr lang="zh-CN" altLang="en-US" sz="2000" dirty="0">
                <a:ea typeface="宋体" pitchFamily="2" charset="-122"/>
              </a:rPr>
              <a:t>（</a:t>
            </a:r>
            <a:r>
              <a:rPr lang="en-US" altLang="zh-CN" sz="2000" dirty="0">
                <a:ea typeface="宋体" pitchFamily="2" charset="-122"/>
              </a:rPr>
              <a:t>7</a:t>
            </a:r>
            <a:r>
              <a:rPr lang="zh-CN" altLang="en-US" sz="2000" dirty="0">
                <a:ea typeface="宋体" pitchFamily="2" charset="-122"/>
              </a:rPr>
              <a:t>）由于上述（</a:t>
            </a:r>
            <a:r>
              <a:rPr lang="en-US" altLang="zh-CN" sz="2000" dirty="0">
                <a:ea typeface="宋体" pitchFamily="2" charset="-122"/>
              </a:rPr>
              <a:t>1</a:t>
            </a:r>
            <a:r>
              <a:rPr lang="zh-CN" altLang="en-US" sz="2000" dirty="0">
                <a:ea typeface="宋体" pitchFamily="2" charset="-122"/>
              </a:rPr>
              <a:t>）至（</a:t>
            </a:r>
            <a:r>
              <a:rPr lang="en-US" altLang="zh-CN" sz="2000" dirty="0">
                <a:ea typeface="宋体" pitchFamily="2" charset="-122"/>
              </a:rPr>
              <a:t>6</a:t>
            </a:r>
            <a:r>
              <a:rPr lang="zh-CN" altLang="en-US" sz="2000" dirty="0">
                <a:ea typeface="宋体" pitchFamily="2" charset="-122"/>
              </a:rPr>
              <a:t>）项原因借款人不能偿还到期债务，企业依法取得抵债资产，抵债金额小于贷款本息的差额，经追偿后仍无法收回的债权；</a:t>
            </a:r>
          </a:p>
          <a:p>
            <a:pPr>
              <a:defRPr/>
            </a:pPr>
            <a:r>
              <a:rPr lang="zh-CN" altLang="en-US" sz="2000" dirty="0">
                <a:ea typeface="宋体" pitchFamily="2" charset="-122"/>
              </a:rPr>
              <a:t>（</a:t>
            </a:r>
            <a:r>
              <a:rPr lang="en-US" altLang="zh-CN" sz="2000" dirty="0">
                <a:ea typeface="宋体" pitchFamily="2" charset="-122"/>
              </a:rPr>
              <a:t>8</a:t>
            </a:r>
            <a:r>
              <a:rPr lang="zh-CN" altLang="en-US" sz="2000" dirty="0">
                <a:ea typeface="宋体" pitchFamily="2" charset="-122"/>
              </a:rPr>
              <a:t>）开立信用证、办理承兑汇票、开具保函等发生垫款时，凡开证申请人和保证人由于上述（</a:t>
            </a:r>
            <a:r>
              <a:rPr lang="en-US" altLang="zh-CN" sz="2000" dirty="0">
                <a:ea typeface="宋体" pitchFamily="2" charset="-122"/>
              </a:rPr>
              <a:t>1</a:t>
            </a:r>
            <a:r>
              <a:rPr lang="zh-CN" altLang="en-US" sz="2000" dirty="0">
                <a:ea typeface="宋体" pitchFamily="2" charset="-122"/>
              </a:rPr>
              <a:t>）至（</a:t>
            </a:r>
            <a:r>
              <a:rPr lang="en-US" altLang="zh-CN" sz="2000" dirty="0">
                <a:ea typeface="宋体" pitchFamily="2" charset="-122"/>
              </a:rPr>
              <a:t>7</a:t>
            </a:r>
            <a:r>
              <a:rPr lang="zh-CN" altLang="en-US" sz="2000" dirty="0">
                <a:ea typeface="宋体" pitchFamily="2" charset="-122"/>
              </a:rPr>
              <a:t>）项原因，无法偿还垫款，金融企业经追偿后仍无法收回的垫款；</a:t>
            </a:r>
          </a:p>
          <a:p>
            <a:pPr>
              <a:defRPr/>
            </a:pPr>
            <a:r>
              <a:rPr lang="zh-CN" altLang="en-US" sz="2000" dirty="0">
                <a:ea typeface="宋体" pitchFamily="2" charset="-122"/>
              </a:rPr>
              <a:t>（</a:t>
            </a:r>
            <a:r>
              <a:rPr lang="en-US" altLang="zh-CN" sz="2000" dirty="0">
                <a:ea typeface="宋体" pitchFamily="2" charset="-122"/>
              </a:rPr>
              <a:t>9</a:t>
            </a:r>
            <a:r>
              <a:rPr lang="zh-CN" altLang="en-US" sz="2000" dirty="0">
                <a:ea typeface="宋体" pitchFamily="2" charset="-122"/>
              </a:rPr>
              <a:t>）银行卡持卡人和担保人由于上述（</a:t>
            </a:r>
            <a:r>
              <a:rPr lang="en-US" altLang="zh-CN" sz="2000" dirty="0">
                <a:ea typeface="宋体" pitchFamily="2" charset="-122"/>
              </a:rPr>
              <a:t>1</a:t>
            </a:r>
            <a:r>
              <a:rPr lang="zh-CN" altLang="en-US" sz="2000" dirty="0">
                <a:ea typeface="宋体" pitchFamily="2" charset="-122"/>
              </a:rPr>
              <a:t>）至（</a:t>
            </a:r>
            <a:r>
              <a:rPr lang="en-US" altLang="zh-CN" sz="2000" dirty="0">
                <a:ea typeface="宋体" pitchFamily="2" charset="-122"/>
              </a:rPr>
              <a:t>7</a:t>
            </a:r>
            <a:r>
              <a:rPr lang="zh-CN" altLang="en-US" sz="2000" dirty="0">
                <a:ea typeface="宋体" pitchFamily="2" charset="-122"/>
              </a:rPr>
              <a:t>）项原因，未能还清透支款项，金融企业经追偿后仍无法收回的透支款项；</a:t>
            </a:r>
          </a:p>
          <a:p>
            <a:pPr>
              <a:defRPr/>
            </a:pPr>
            <a:r>
              <a:rPr lang="zh-CN" altLang="en-US" sz="2000" dirty="0">
                <a:ea typeface="宋体" pitchFamily="2" charset="-122"/>
              </a:rPr>
              <a:t>（</a:t>
            </a:r>
            <a:r>
              <a:rPr lang="en-US" altLang="zh-CN" sz="2000" dirty="0">
                <a:ea typeface="宋体" pitchFamily="2" charset="-122"/>
              </a:rPr>
              <a:t>10</a:t>
            </a:r>
            <a:r>
              <a:rPr lang="zh-CN" altLang="en-US" sz="2000" dirty="0">
                <a:ea typeface="宋体" pitchFamily="2" charset="-122"/>
              </a:rPr>
              <a:t>）助学贷款逾期后，在金融企业确定的有效追索期限内，依法处置助学贷款抵押物（质押物），并向担保人追索连带责任后，仍无法收回的贷款；</a:t>
            </a:r>
          </a:p>
          <a:p>
            <a:pPr>
              <a:defRPr/>
            </a:pPr>
            <a:r>
              <a:rPr lang="zh-CN" altLang="en-US" sz="2000" dirty="0">
                <a:ea typeface="宋体" pitchFamily="2" charset="-122"/>
              </a:rPr>
              <a:t>（</a:t>
            </a:r>
            <a:r>
              <a:rPr lang="en-US" altLang="zh-CN" sz="2000" dirty="0">
                <a:ea typeface="宋体" pitchFamily="2" charset="-122"/>
              </a:rPr>
              <a:t>11</a:t>
            </a:r>
            <a:r>
              <a:rPr lang="zh-CN" altLang="en-US" sz="2000" dirty="0">
                <a:ea typeface="宋体" pitchFamily="2" charset="-122"/>
              </a:rPr>
              <a:t>）经国务院专案批准核销的贷款类债权；</a:t>
            </a:r>
          </a:p>
          <a:p>
            <a:pPr>
              <a:defRPr/>
            </a:pPr>
            <a:r>
              <a:rPr lang="zh-CN" altLang="en-US" sz="2000" dirty="0">
                <a:ea typeface="宋体" pitchFamily="2" charset="-122"/>
              </a:rPr>
              <a:t>　　（</a:t>
            </a:r>
            <a:r>
              <a:rPr lang="en-US" altLang="zh-CN" sz="2000" dirty="0">
                <a:ea typeface="宋体" pitchFamily="2" charset="-122"/>
              </a:rPr>
              <a:t>12</a:t>
            </a:r>
            <a:r>
              <a:rPr lang="zh-CN" altLang="en-US" sz="2000" dirty="0">
                <a:ea typeface="宋体" pitchFamily="2" charset="-122"/>
              </a:rPr>
              <a:t>）国务院财政、税务主管部门规定的其他条件。</a:t>
            </a:r>
          </a:p>
          <a:p>
            <a:pPr>
              <a:defRPr/>
            </a:pPr>
            <a:endParaRPr lang="zh-CN" altLang="en-US" dirty="0">
              <a:ea typeface="宋体" pitchFamily="2" charset="-122"/>
            </a:endParaRPr>
          </a:p>
        </p:txBody>
      </p:sp>
      <p:sp>
        <p:nvSpPr>
          <p:cNvPr id="122883" name="页脚占位符 3">
            <a:extLst>
              <a:ext uri="{FF2B5EF4-FFF2-40B4-BE49-F238E27FC236}">
                <a16:creationId xmlns:a16="http://schemas.microsoft.com/office/drawing/2014/main" id="{A9A4D1F9-9570-4861-ABDC-2F89CD39E54B}"/>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内容占位符 2">
            <a:extLst>
              <a:ext uri="{FF2B5EF4-FFF2-40B4-BE49-F238E27FC236}">
                <a16:creationId xmlns:a16="http://schemas.microsoft.com/office/drawing/2014/main" id="{9255ABF7-1081-48C4-A8F8-6A75EAEEF48E}"/>
              </a:ext>
            </a:extLst>
          </p:cNvPr>
          <p:cNvSpPr>
            <a:spLocks noGrp="1"/>
          </p:cNvSpPr>
          <p:nvPr>
            <p:ph idx="1"/>
          </p:nvPr>
        </p:nvSpPr>
        <p:spPr>
          <a:xfrm>
            <a:off x="457200" y="333375"/>
            <a:ext cx="8229600" cy="5915025"/>
          </a:xfrm>
        </p:spPr>
        <p:txBody>
          <a:bodyPr/>
          <a:lstStyle/>
          <a:p>
            <a:pPr>
              <a:defRPr/>
            </a:pPr>
            <a:r>
              <a:rPr lang="zh-CN" altLang="en-US" sz="2400" dirty="0">
                <a:latin typeface="黑体" pitchFamily="49" charset="-122"/>
                <a:ea typeface="黑体" pitchFamily="49" charset="-122"/>
              </a:rPr>
              <a:t>（五）企业的股权投资符合下列条件之一的，减除可收回金额后确认的无法收回的股权投资，可以作为</a:t>
            </a:r>
            <a:r>
              <a:rPr lang="zh-CN" altLang="en-US" sz="2400" b="1" u="sng" dirty="0">
                <a:solidFill>
                  <a:srgbClr val="FF0000"/>
                </a:solidFill>
                <a:effectLst>
                  <a:outerShdw blurRad="38100" dist="38100" dir="2700000" algn="tl">
                    <a:srgbClr val="000000">
                      <a:alpha val="43137"/>
                    </a:srgbClr>
                  </a:outerShdw>
                </a:effectLst>
                <a:latin typeface="黑体" pitchFamily="49" charset="-122"/>
                <a:ea typeface="黑体" pitchFamily="49" charset="-122"/>
              </a:rPr>
              <a:t>股权投资损失</a:t>
            </a:r>
            <a:r>
              <a:rPr lang="zh-CN" altLang="en-US" sz="2400" dirty="0">
                <a:latin typeface="黑体" pitchFamily="49" charset="-122"/>
                <a:ea typeface="黑体" pitchFamily="49" charset="-122"/>
              </a:rPr>
              <a:t>在计算应纳税所得额时扣除：</a:t>
            </a:r>
          </a:p>
          <a:p>
            <a:pPr>
              <a:defRPr/>
            </a:pPr>
            <a:r>
              <a:rPr lang="zh-CN" altLang="en-US" sz="2400" dirty="0">
                <a:ea typeface="宋体" pitchFamily="2" charset="-122"/>
              </a:rPr>
              <a:t>　　</a:t>
            </a:r>
            <a:r>
              <a:rPr lang="zh-CN" altLang="en-US" sz="2400" dirty="0">
                <a:latin typeface="楷体" pitchFamily="49" charset="-122"/>
                <a:ea typeface="楷体" pitchFamily="49" charset="-122"/>
              </a:rPr>
              <a:t>（</a:t>
            </a:r>
            <a:r>
              <a:rPr lang="en-US" altLang="zh-CN" sz="2400" dirty="0">
                <a:latin typeface="楷体" pitchFamily="49" charset="-122"/>
                <a:ea typeface="楷体" pitchFamily="49" charset="-122"/>
              </a:rPr>
              <a:t>1</a:t>
            </a:r>
            <a:r>
              <a:rPr lang="zh-CN" altLang="en-US" sz="2400" dirty="0">
                <a:latin typeface="楷体" pitchFamily="49" charset="-122"/>
                <a:ea typeface="楷体" pitchFamily="49" charset="-122"/>
              </a:rPr>
              <a:t>）被投资方依法宣告破产、关闭、解散、被撤销，或者被依法注销、吊销营业执照的；</a:t>
            </a:r>
          </a:p>
          <a:p>
            <a:pPr>
              <a:defRPr/>
            </a:pPr>
            <a:r>
              <a:rPr lang="zh-CN" altLang="en-US" sz="2400" dirty="0">
                <a:latin typeface="楷体" pitchFamily="49" charset="-122"/>
                <a:ea typeface="楷体" pitchFamily="49" charset="-122"/>
              </a:rPr>
              <a:t>　　（</a:t>
            </a:r>
            <a:r>
              <a:rPr lang="en-US" altLang="zh-CN" sz="2400" dirty="0">
                <a:latin typeface="楷体" pitchFamily="49" charset="-122"/>
                <a:ea typeface="楷体" pitchFamily="49" charset="-122"/>
              </a:rPr>
              <a:t>2</a:t>
            </a:r>
            <a:r>
              <a:rPr lang="zh-CN" altLang="en-US" sz="2400" dirty="0">
                <a:latin typeface="楷体" pitchFamily="49" charset="-122"/>
                <a:ea typeface="楷体" pitchFamily="49" charset="-122"/>
              </a:rPr>
              <a:t>）被投资方财务状况严重恶化，累计发生巨额亏损，已连续停止经营</a:t>
            </a:r>
            <a:r>
              <a:rPr lang="en-US" altLang="zh-CN" sz="2400" dirty="0">
                <a:solidFill>
                  <a:srgbClr val="FF0000"/>
                </a:solidFill>
                <a:latin typeface="楷体" pitchFamily="49" charset="-122"/>
                <a:ea typeface="楷体" pitchFamily="49" charset="-122"/>
              </a:rPr>
              <a:t>3</a:t>
            </a:r>
            <a:r>
              <a:rPr lang="zh-CN" altLang="en-US" sz="2400" dirty="0">
                <a:solidFill>
                  <a:srgbClr val="FF0000"/>
                </a:solidFill>
                <a:latin typeface="楷体" pitchFamily="49" charset="-122"/>
                <a:ea typeface="楷体" pitchFamily="49" charset="-122"/>
              </a:rPr>
              <a:t>年</a:t>
            </a:r>
            <a:r>
              <a:rPr lang="zh-CN" altLang="en-US" sz="2400" dirty="0">
                <a:latin typeface="楷体" pitchFamily="49" charset="-122"/>
                <a:ea typeface="楷体" pitchFamily="49" charset="-122"/>
              </a:rPr>
              <a:t>以上，且无重新恢复经营改组计划的；　</a:t>
            </a:r>
          </a:p>
          <a:p>
            <a:pPr>
              <a:defRPr/>
            </a:pPr>
            <a:r>
              <a:rPr lang="zh-CN" altLang="en-US" sz="2400" dirty="0">
                <a:latin typeface="楷体" pitchFamily="49" charset="-122"/>
                <a:ea typeface="楷体" pitchFamily="49" charset="-122"/>
              </a:rPr>
              <a:t>　　（</a:t>
            </a:r>
            <a:r>
              <a:rPr lang="en-US" altLang="zh-CN" sz="2400" dirty="0">
                <a:latin typeface="楷体" pitchFamily="49" charset="-122"/>
                <a:ea typeface="楷体" pitchFamily="49" charset="-122"/>
              </a:rPr>
              <a:t>3</a:t>
            </a:r>
            <a:r>
              <a:rPr lang="zh-CN" altLang="en-US" sz="2400" dirty="0">
                <a:latin typeface="楷体" pitchFamily="49" charset="-122"/>
                <a:ea typeface="楷体" pitchFamily="49" charset="-122"/>
              </a:rPr>
              <a:t>）对被投资方不具有控制权，投资期限届满或者投资期限已超过</a:t>
            </a:r>
            <a:r>
              <a:rPr lang="en-US" altLang="zh-CN" sz="2400" dirty="0">
                <a:solidFill>
                  <a:srgbClr val="FF0000"/>
                </a:solidFill>
                <a:latin typeface="楷体" pitchFamily="49" charset="-122"/>
                <a:ea typeface="楷体" pitchFamily="49" charset="-122"/>
              </a:rPr>
              <a:t>10</a:t>
            </a:r>
            <a:r>
              <a:rPr lang="zh-CN" altLang="en-US" sz="2400" dirty="0">
                <a:solidFill>
                  <a:srgbClr val="FF0000"/>
                </a:solidFill>
                <a:latin typeface="楷体" pitchFamily="49" charset="-122"/>
                <a:ea typeface="楷体" pitchFamily="49" charset="-122"/>
              </a:rPr>
              <a:t>年</a:t>
            </a:r>
            <a:r>
              <a:rPr lang="zh-CN" altLang="en-US" sz="2400" dirty="0">
                <a:latin typeface="楷体" pitchFamily="49" charset="-122"/>
                <a:ea typeface="楷体" pitchFamily="49" charset="-122"/>
              </a:rPr>
              <a:t>，且被投资单位因连续</a:t>
            </a:r>
            <a:r>
              <a:rPr lang="en-US" altLang="zh-CN" sz="2400" dirty="0">
                <a:latin typeface="楷体" pitchFamily="49" charset="-122"/>
                <a:ea typeface="楷体" pitchFamily="49" charset="-122"/>
              </a:rPr>
              <a:t>3</a:t>
            </a:r>
            <a:r>
              <a:rPr lang="zh-CN" altLang="en-US" sz="2400" dirty="0">
                <a:latin typeface="楷体" pitchFamily="49" charset="-122"/>
                <a:ea typeface="楷体" pitchFamily="49" charset="-122"/>
              </a:rPr>
              <a:t>年经营亏损导致资不抵债的；</a:t>
            </a:r>
          </a:p>
          <a:p>
            <a:pPr>
              <a:defRPr/>
            </a:pPr>
            <a:r>
              <a:rPr lang="zh-CN" altLang="en-US" sz="2400" dirty="0">
                <a:latin typeface="楷体" pitchFamily="49" charset="-122"/>
                <a:ea typeface="楷体" pitchFamily="49" charset="-122"/>
              </a:rPr>
              <a:t>　　（</a:t>
            </a:r>
            <a:r>
              <a:rPr lang="en-US" altLang="zh-CN" sz="2400" dirty="0">
                <a:latin typeface="楷体" pitchFamily="49" charset="-122"/>
                <a:ea typeface="楷体" pitchFamily="49" charset="-122"/>
              </a:rPr>
              <a:t>4</a:t>
            </a:r>
            <a:r>
              <a:rPr lang="zh-CN" altLang="en-US" sz="2400" dirty="0">
                <a:latin typeface="楷体" pitchFamily="49" charset="-122"/>
                <a:ea typeface="楷体" pitchFamily="49" charset="-122"/>
              </a:rPr>
              <a:t>）被投资方财务状况严重恶化，累计发生巨额亏损，已完成清算或清算期超过</a:t>
            </a:r>
            <a:r>
              <a:rPr lang="en-US" altLang="zh-CN" sz="2400" b="1" dirty="0">
                <a:solidFill>
                  <a:srgbClr val="FF0000"/>
                </a:solidFill>
                <a:latin typeface="楷体" pitchFamily="49" charset="-122"/>
                <a:ea typeface="楷体" pitchFamily="49" charset="-122"/>
              </a:rPr>
              <a:t>3</a:t>
            </a:r>
            <a:r>
              <a:rPr lang="zh-CN" altLang="en-US" sz="2400" b="1" dirty="0">
                <a:solidFill>
                  <a:srgbClr val="FF0000"/>
                </a:solidFill>
                <a:latin typeface="楷体" pitchFamily="49" charset="-122"/>
                <a:ea typeface="楷体" pitchFamily="49" charset="-122"/>
              </a:rPr>
              <a:t>年</a:t>
            </a:r>
            <a:r>
              <a:rPr lang="zh-CN" altLang="en-US" sz="2400" dirty="0">
                <a:latin typeface="楷体" pitchFamily="49" charset="-122"/>
                <a:ea typeface="楷体" pitchFamily="49" charset="-122"/>
              </a:rPr>
              <a:t>以上的；</a:t>
            </a:r>
          </a:p>
          <a:p>
            <a:pPr>
              <a:defRPr/>
            </a:pPr>
            <a:r>
              <a:rPr lang="zh-CN" altLang="en-US" sz="2400" dirty="0">
                <a:latin typeface="楷体" pitchFamily="49" charset="-122"/>
                <a:ea typeface="楷体" pitchFamily="49" charset="-122"/>
              </a:rPr>
              <a:t>　　（</a:t>
            </a:r>
            <a:r>
              <a:rPr lang="en-US" altLang="zh-CN" sz="2400" dirty="0">
                <a:latin typeface="楷体" pitchFamily="49" charset="-122"/>
                <a:ea typeface="楷体" pitchFamily="49" charset="-122"/>
              </a:rPr>
              <a:t>5</a:t>
            </a:r>
            <a:r>
              <a:rPr lang="zh-CN" altLang="en-US" sz="2400" dirty="0">
                <a:latin typeface="楷体" pitchFamily="49" charset="-122"/>
                <a:ea typeface="楷体" pitchFamily="49" charset="-122"/>
              </a:rPr>
              <a:t>）国务院财政、税务主管部门规定的其他条件</a:t>
            </a:r>
            <a:r>
              <a:rPr lang="zh-CN" altLang="en-US" sz="2400" dirty="0">
                <a:ea typeface="宋体" pitchFamily="2" charset="-122"/>
              </a:rPr>
              <a:t>。</a:t>
            </a:r>
          </a:p>
          <a:p>
            <a:pPr>
              <a:defRPr/>
            </a:pPr>
            <a:endParaRPr lang="zh-CN" altLang="en-US" dirty="0">
              <a:ea typeface="宋体" pitchFamily="2" charset="-122"/>
            </a:endParaRPr>
          </a:p>
        </p:txBody>
      </p:sp>
      <p:sp>
        <p:nvSpPr>
          <p:cNvPr id="123907" name="页脚占位符 3">
            <a:extLst>
              <a:ext uri="{FF2B5EF4-FFF2-40B4-BE49-F238E27FC236}">
                <a16:creationId xmlns:a16="http://schemas.microsoft.com/office/drawing/2014/main" id="{EFED17DA-E8D1-4650-87BE-ECDF760FDA0B}"/>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内容占位符 2">
            <a:extLst>
              <a:ext uri="{FF2B5EF4-FFF2-40B4-BE49-F238E27FC236}">
                <a16:creationId xmlns:a16="http://schemas.microsoft.com/office/drawing/2014/main" id="{149E1427-14B5-453B-B41E-24770F8CD64F}"/>
              </a:ext>
            </a:extLst>
          </p:cNvPr>
          <p:cNvSpPr>
            <a:spLocks noGrp="1"/>
          </p:cNvSpPr>
          <p:nvPr>
            <p:ph idx="1"/>
          </p:nvPr>
        </p:nvSpPr>
        <p:spPr>
          <a:xfrm>
            <a:off x="457200" y="476250"/>
            <a:ext cx="8229600" cy="5772150"/>
          </a:xfrm>
        </p:spPr>
        <p:txBody>
          <a:bodyPr/>
          <a:lstStyle/>
          <a:p>
            <a:pPr>
              <a:defRPr/>
            </a:pPr>
            <a:r>
              <a:rPr lang="zh-CN" altLang="en-US" sz="2400" dirty="0">
                <a:latin typeface="黑体" pitchFamily="49" charset="-122"/>
                <a:ea typeface="黑体" pitchFamily="49" charset="-122"/>
              </a:rPr>
              <a:t>（六）对企业盘亏的固定资产或存货，以该固定资产的账面净值或存货的成本减除责任人赔偿后的余额，作为固定资产或存货</a:t>
            </a:r>
            <a:r>
              <a:rPr lang="zh-CN" altLang="en-US" sz="2400" b="1" u="sng" dirty="0">
                <a:solidFill>
                  <a:srgbClr val="FF0000"/>
                </a:solidFill>
                <a:effectLst>
                  <a:outerShdw blurRad="38100" dist="38100" dir="2700000" algn="tl">
                    <a:srgbClr val="000000">
                      <a:alpha val="43137"/>
                    </a:srgbClr>
                  </a:outerShdw>
                </a:effectLst>
                <a:latin typeface="黑体" pitchFamily="49" charset="-122"/>
                <a:ea typeface="黑体" pitchFamily="49" charset="-122"/>
              </a:rPr>
              <a:t>盘亏损失</a:t>
            </a:r>
            <a:r>
              <a:rPr lang="zh-CN" altLang="en-US" sz="2400" dirty="0">
                <a:latin typeface="黑体" pitchFamily="49" charset="-122"/>
                <a:ea typeface="黑体" pitchFamily="49" charset="-122"/>
              </a:rPr>
              <a:t>在计算应纳税所得额时扣除。</a:t>
            </a:r>
          </a:p>
          <a:p>
            <a:pPr>
              <a:defRPr/>
            </a:pPr>
            <a:r>
              <a:rPr lang="zh-CN" altLang="en-US" sz="2400" dirty="0">
                <a:latin typeface="黑体" pitchFamily="49" charset="-122"/>
                <a:ea typeface="黑体" pitchFamily="49" charset="-122"/>
              </a:rPr>
              <a:t>（七）对企业毁损、报废的固定资产或存货，以该固定资产的账面净值或存货的成本减除残值、保险赔款和责任人赔偿后的余额，作为固定资产或存货</a:t>
            </a:r>
            <a:r>
              <a:rPr lang="zh-CN" altLang="en-US" sz="2400" b="1" u="sng" dirty="0">
                <a:solidFill>
                  <a:srgbClr val="FF0000"/>
                </a:solidFill>
                <a:effectLst>
                  <a:outerShdw blurRad="38100" dist="38100" dir="2700000" algn="tl">
                    <a:srgbClr val="000000">
                      <a:alpha val="43137"/>
                    </a:srgbClr>
                  </a:outerShdw>
                </a:effectLst>
                <a:latin typeface="黑体" pitchFamily="49" charset="-122"/>
                <a:ea typeface="黑体" pitchFamily="49" charset="-122"/>
              </a:rPr>
              <a:t>毁损、报废损失</a:t>
            </a:r>
            <a:r>
              <a:rPr lang="zh-CN" altLang="en-US" sz="2400" dirty="0">
                <a:latin typeface="黑体" pitchFamily="49" charset="-122"/>
                <a:ea typeface="黑体" pitchFamily="49" charset="-122"/>
              </a:rPr>
              <a:t>在计算应纳税所得额时扣除。</a:t>
            </a:r>
          </a:p>
          <a:p>
            <a:pPr>
              <a:defRPr/>
            </a:pPr>
            <a:r>
              <a:rPr lang="zh-CN" altLang="en-US" sz="2400" dirty="0">
                <a:latin typeface="黑体" pitchFamily="49" charset="-122"/>
                <a:ea typeface="黑体" pitchFamily="49" charset="-122"/>
              </a:rPr>
              <a:t>（八）对企业被盗的固定资产或存货，以该固定资产的账面净值或存货的成本减除保险赔款和责任人赔偿后的余额，作为固定资产或存货</a:t>
            </a:r>
            <a:r>
              <a:rPr lang="zh-CN" altLang="en-US" sz="2400" b="1" u="sng" dirty="0">
                <a:solidFill>
                  <a:srgbClr val="FF0000"/>
                </a:solidFill>
                <a:effectLst>
                  <a:outerShdw blurRad="38100" dist="38100" dir="2700000" algn="tl">
                    <a:srgbClr val="000000">
                      <a:alpha val="43137"/>
                    </a:srgbClr>
                  </a:outerShdw>
                </a:effectLst>
                <a:latin typeface="黑体" pitchFamily="49" charset="-122"/>
                <a:ea typeface="黑体" pitchFamily="49" charset="-122"/>
              </a:rPr>
              <a:t>被盗损失</a:t>
            </a:r>
            <a:r>
              <a:rPr lang="zh-CN" altLang="en-US" sz="2400" dirty="0">
                <a:latin typeface="黑体" pitchFamily="49" charset="-122"/>
                <a:ea typeface="黑体" pitchFamily="49" charset="-122"/>
              </a:rPr>
              <a:t>在计算应纳税所得额时扣除。</a:t>
            </a:r>
          </a:p>
          <a:p>
            <a:pPr>
              <a:defRPr/>
            </a:pPr>
            <a:r>
              <a:rPr lang="zh-CN" altLang="en-US" sz="2400" dirty="0">
                <a:latin typeface="黑体" pitchFamily="49" charset="-122"/>
                <a:ea typeface="黑体" pitchFamily="49" charset="-122"/>
              </a:rPr>
              <a:t>（九）企业因存货盘亏、毁损、报废、被盗等原因不得从增值税销项税额中抵扣的</a:t>
            </a:r>
            <a:r>
              <a:rPr lang="zh-CN" altLang="en-US" sz="2400" b="1" u="sng" dirty="0">
                <a:solidFill>
                  <a:srgbClr val="FF0000"/>
                </a:solidFill>
                <a:effectLst>
                  <a:outerShdw blurRad="38100" dist="38100" dir="2700000" algn="tl">
                    <a:srgbClr val="000000">
                      <a:alpha val="43137"/>
                    </a:srgbClr>
                  </a:outerShdw>
                </a:effectLst>
                <a:latin typeface="黑体" pitchFamily="49" charset="-122"/>
                <a:ea typeface="黑体" pitchFamily="49" charset="-122"/>
              </a:rPr>
              <a:t>进项税额</a:t>
            </a:r>
            <a:r>
              <a:rPr lang="zh-CN" altLang="en-US" sz="2400" dirty="0">
                <a:latin typeface="黑体" pitchFamily="49" charset="-122"/>
                <a:ea typeface="黑体" pitchFamily="49" charset="-122"/>
              </a:rPr>
              <a:t>，可以与</a:t>
            </a:r>
            <a:r>
              <a:rPr lang="zh-CN" altLang="en-US" sz="2400" b="1" u="sng" dirty="0">
                <a:solidFill>
                  <a:srgbClr val="FF0000"/>
                </a:solidFill>
                <a:effectLst>
                  <a:outerShdw blurRad="38100" dist="38100" dir="2700000" algn="tl">
                    <a:srgbClr val="000000">
                      <a:alpha val="43137"/>
                    </a:srgbClr>
                  </a:outerShdw>
                </a:effectLst>
                <a:latin typeface="黑体" pitchFamily="49" charset="-122"/>
                <a:ea typeface="黑体" pitchFamily="49" charset="-122"/>
              </a:rPr>
              <a:t>存货损失</a:t>
            </a:r>
            <a:r>
              <a:rPr lang="zh-CN" altLang="en-US" sz="2400" dirty="0">
                <a:latin typeface="黑体" pitchFamily="49" charset="-122"/>
                <a:ea typeface="黑体" pitchFamily="49" charset="-122"/>
              </a:rPr>
              <a:t>一起在计算应纳税所得额时扣除。</a:t>
            </a:r>
            <a:r>
              <a:rPr lang="zh-CN" altLang="en-US" dirty="0">
                <a:latin typeface="黑体" pitchFamily="49" charset="-122"/>
                <a:ea typeface="黑体" pitchFamily="49" charset="-122"/>
              </a:rPr>
              <a:t>　　　</a:t>
            </a:r>
          </a:p>
          <a:p>
            <a:pPr>
              <a:defRPr/>
            </a:pPr>
            <a:endParaRPr lang="zh-CN" altLang="en-US" dirty="0">
              <a:ea typeface="宋体" pitchFamily="2" charset="-122"/>
            </a:endParaRPr>
          </a:p>
        </p:txBody>
      </p:sp>
      <p:sp>
        <p:nvSpPr>
          <p:cNvPr id="124931" name="页脚占位符 3">
            <a:extLst>
              <a:ext uri="{FF2B5EF4-FFF2-40B4-BE49-F238E27FC236}">
                <a16:creationId xmlns:a16="http://schemas.microsoft.com/office/drawing/2014/main" id="{78DBB133-4D99-4AE2-B6E8-029DC3859EA6}"/>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内容占位符 2">
            <a:extLst>
              <a:ext uri="{FF2B5EF4-FFF2-40B4-BE49-F238E27FC236}">
                <a16:creationId xmlns:a16="http://schemas.microsoft.com/office/drawing/2014/main" id="{FEEABB0E-8B85-45F9-8DDA-75A5347F903E}"/>
              </a:ext>
            </a:extLst>
          </p:cNvPr>
          <p:cNvSpPr>
            <a:spLocks noGrp="1"/>
          </p:cNvSpPr>
          <p:nvPr>
            <p:ph idx="1"/>
          </p:nvPr>
        </p:nvSpPr>
        <p:spPr>
          <a:xfrm>
            <a:off x="457200" y="476250"/>
            <a:ext cx="8229600" cy="5772150"/>
          </a:xfrm>
        </p:spPr>
        <p:txBody>
          <a:bodyPr/>
          <a:lstStyle/>
          <a:p>
            <a:pPr>
              <a:defRPr/>
            </a:pPr>
            <a:endParaRPr lang="zh-CN" altLang="en-US" sz="2400" dirty="0">
              <a:ea typeface="宋体" pitchFamily="2" charset="-122"/>
            </a:endParaRPr>
          </a:p>
          <a:p>
            <a:pPr>
              <a:defRPr/>
            </a:pPr>
            <a:r>
              <a:rPr lang="zh-CN" altLang="en-US" sz="2400" dirty="0">
                <a:latin typeface="黑体" pitchFamily="49" charset="-122"/>
                <a:ea typeface="黑体" pitchFamily="49" charset="-122"/>
              </a:rPr>
              <a:t>（十）企业在计算应纳税所得额时已经扣除的资产损失，在以后纳税年度全部或者部分收回时，其</a:t>
            </a:r>
            <a:r>
              <a:rPr lang="zh-CN" altLang="en-US" sz="2400" b="1" u="sng" dirty="0">
                <a:solidFill>
                  <a:srgbClr val="FF0000"/>
                </a:solidFill>
                <a:effectLst>
                  <a:outerShdw blurRad="38100" dist="38100" dir="2700000" algn="tl">
                    <a:srgbClr val="000000">
                      <a:alpha val="43137"/>
                    </a:srgbClr>
                  </a:outerShdw>
                </a:effectLst>
                <a:latin typeface="黑体" pitchFamily="49" charset="-122"/>
                <a:ea typeface="黑体" pitchFamily="49" charset="-122"/>
              </a:rPr>
              <a:t>收回部分</a:t>
            </a:r>
            <a:r>
              <a:rPr lang="zh-CN" altLang="en-US" sz="2400" dirty="0">
                <a:latin typeface="黑体" pitchFamily="49" charset="-122"/>
                <a:ea typeface="黑体" pitchFamily="49" charset="-122"/>
              </a:rPr>
              <a:t>应当作为</a:t>
            </a:r>
            <a:r>
              <a:rPr lang="zh-CN" altLang="en-US" sz="2400" b="1" dirty="0">
                <a:solidFill>
                  <a:srgbClr val="FF0000"/>
                </a:solidFill>
                <a:latin typeface="黑体" pitchFamily="49" charset="-122"/>
                <a:ea typeface="黑体" pitchFamily="49" charset="-122"/>
              </a:rPr>
              <a:t>收入</a:t>
            </a:r>
            <a:r>
              <a:rPr lang="zh-CN" altLang="en-US" sz="2400" dirty="0">
                <a:latin typeface="黑体" pitchFamily="49" charset="-122"/>
                <a:ea typeface="黑体" pitchFamily="49" charset="-122"/>
              </a:rPr>
              <a:t>计入收回当期的应纳税所得额。</a:t>
            </a:r>
          </a:p>
          <a:p>
            <a:pPr>
              <a:defRPr/>
            </a:pPr>
            <a:r>
              <a:rPr lang="zh-CN" altLang="en-US" sz="2400" dirty="0">
                <a:latin typeface="黑体" pitchFamily="49" charset="-122"/>
                <a:ea typeface="黑体" pitchFamily="49" charset="-122"/>
              </a:rPr>
              <a:t>（十一）企业境内、境外营业机构发生的资产损失应</a:t>
            </a:r>
            <a:r>
              <a:rPr lang="zh-CN" altLang="en-US" sz="24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分开核算</a:t>
            </a:r>
            <a:r>
              <a:rPr lang="zh-CN" altLang="en-US" sz="2400" dirty="0">
                <a:latin typeface="黑体" pitchFamily="49" charset="-122"/>
                <a:ea typeface="黑体" pitchFamily="49" charset="-122"/>
              </a:rPr>
              <a:t>，对境外营业机构由于发生资产损失而产生的亏损，不得在境内应纳税所得额时扣除。</a:t>
            </a:r>
          </a:p>
          <a:p>
            <a:pPr>
              <a:defRPr/>
            </a:pPr>
            <a:endParaRPr lang="zh-CN" altLang="en-US" dirty="0">
              <a:ea typeface="宋体" pitchFamily="2" charset="-122"/>
            </a:endParaRPr>
          </a:p>
        </p:txBody>
      </p:sp>
      <p:sp>
        <p:nvSpPr>
          <p:cNvPr id="125955" name="页脚占位符 3">
            <a:extLst>
              <a:ext uri="{FF2B5EF4-FFF2-40B4-BE49-F238E27FC236}">
                <a16:creationId xmlns:a16="http://schemas.microsoft.com/office/drawing/2014/main" id="{876A14BB-6296-472F-84E7-DD347E9D0F43}"/>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a:extLst>
              <a:ext uri="{FF2B5EF4-FFF2-40B4-BE49-F238E27FC236}">
                <a16:creationId xmlns:a16="http://schemas.microsoft.com/office/drawing/2014/main" id="{B2D548F9-1702-4183-868C-4D82A9BADC86}"/>
              </a:ext>
            </a:extLst>
          </p:cNvPr>
          <p:cNvSpPr>
            <a:spLocks noGrp="1"/>
          </p:cNvSpPr>
          <p:nvPr>
            <p:ph type="body" idx="4294967295"/>
          </p:nvPr>
        </p:nvSpPr>
        <p:spPr>
          <a:xfrm>
            <a:off x="457200" y="1196975"/>
            <a:ext cx="8229600" cy="5089525"/>
          </a:xfrm>
        </p:spPr>
        <p:txBody>
          <a:bodyPr/>
          <a:lstStyle/>
          <a:p>
            <a:pPr eaLnBrk="1" hangingPunct="1">
              <a:lnSpc>
                <a:spcPct val="80000"/>
              </a:lnSpc>
              <a:defRPr/>
            </a:pPr>
            <a:r>
              <a:rPr lang="zh-CN" altLang="en-US" b="1" dirty="0">
                <a:solidFill>
                  <a:srgbClr val="FF0000"/>
                </a:solidFill>
                <a:effectLst>
                  <a:outerShdw blurRad="38100" dist="38100" dir="2700000" algn="tl">
                    <a:srgbClr val="000000">
                      <a:alpha val="43137"/>
                    </a:srgbClr>
                  </a:outerShdw>
                </a:effectLst>
              </a:rPr>
              <a:t>（二）境外亏损的处理</a:t>
            </a:r>
            <a:endParaRPr lang="en-US" altLang="zh-CN" b="1" dirty="0">
              <a:solidFill>
                <a:srgbClr val="FF0000"/>
              </a:solidFill>
              <a:effectLst>
                <a:outerShdw blurRad="38100" dist="38100" dir="2700000" algn="tl">
                  <a:srgbClr val="000000">
                    <a:alpha val="43137"/>
                  </a:srgbClr>
                </a:outerShdw>
              </a:effectLst>
            </a:endParaRPr>
          </a:p>
          <a:p>
            <a:pPr eaLnBrk="1" hangingPunct="1">
              <a:lnSpc>
                <a:spcPct val="80000"/>
              </a:lnSpc>
              <a:defRPr/>
            </a:pPr>
            <a:endParaRPr lang="zh-CN" altLang="en-US" b="1" dirty="0">
              <a:solidFill>
                <a:srgbClr val="FF0000"/>
              </a:solidFill>
              <a:effectLst>
                <a:outerShdw blurRad="38100" dist="38100" dir="2700000" algn="tl">
                  <a:srgbClr val="000000">
                    <a:alpha val="43137"/>
                  </a:srgbClr>
                </a:outerShdw>
              </a:effectLst>
            </a:endParaRPr>
          </a:p>
          <a:p>
            <a:pPr eaLnBrk="1" hangingPunct="1">
              <a:defRPr/>
            </a:pPr>
            <a:r>
              <a:rPr lang="zh-CN" altLang="en-US" sz="2400" b="1" dirty="0"/>
              <a:t>    </a:t>
            </a:r>
            <a:r>
              <a:rPr lang="en-US" altLang="zh-CN" b="1" dirty="0">
                <a:latin typeface="楷体" pitchFamily="49" charset="-122"/>
                <a:ea typeface="楷体" pitchFamily="49" charset="-122"/>
              </a:rPr>
              <a:t>《</a:t>
            </a:r>
            <a:r>
              <a:rPr lang="zh-CN" altLang="en-US" b="1" dirty="0">
                <a:latin typeface="楷体" pitchFamily="49" charset="-122"/>
                <a:ea typeface="楷体" pitchFamily="49" charset="-122"/>
                <a:hlinkClick r:id="rId2"/>
              </a:rPr>
              <a:t>企业所得税法</a:t>
            </a:r>
            <a:r>
              <a:rPr lang="en-US" altLang="zh-CN" b="1" dirty="0">
                <a:latin typeface="楷体" pitchFamily="49" charset="-122"/>
                <a:ea typeface="楷体" pitchFamily="49" charset="-122"/>
              </a:rPr>
              <a:t>》</a:t>
            </a:r>
            <a:r>
              <a:rPr lang="zh-CN" altLang="en-US" b="1" dirty="0">
                <a:latin typeface="楷体" pitchFamily="49" charset="-122"/>
                <a:ea typeface="楷体" pitchFamily="49" charset="-122"/>
              </a:rPr>
              <a:t>第十七条规定，企业在汇总计算缴纳企业所得税时，其</a:t>
            </a:r>
            <a:r>
              <a:rPr lang="zh-CN" altLang="en-US" b="1" dirty="0">
                <a:solidFill>
                  <a:srgbClr val="FF0000"/>
                </a:solidFill>
                <a:latin typeface="楷体" pitchFamily="49" charset="-122"/>
                <a:ea typeface="楷体" pitchFamily="49" charset="-122"/>
              </a:rPr>
              <a:t>境外营业机构的亏损不得抵减境内营业机构的盈利。</a:t>
            </a:r>
            <a:r>
              <a:rPr lang="zh-CN" altLang="en-US" b="1" dirty="0">
                <a:latin typeface="楷体" pitchFamily="49" charset="-122"/>
                <a:ea typeface="楷体" pitchFamily="49" charset="-122"/>
              </a:rPr>
              <a:t>但企业发生在境外同一国家内的盈亏允许相互弥补，即发生在一国的亏损，应该用发生在该国的盈利进行弥补。</a:t>
            </a:r>
            <a:endParaRPr lang="en-US" altLang="zh-CN" b="1" dirty="0">
              <a:latin typeface="楷体" pitchFamily="49" charset="-122"/>
              <a:ea typeface="楷体" pitchFamily="49" charset="-122"/>
            </a:endParaRPr>
          </a:p>
          <a:p>
            <a:pPr eaLnBrk="1" hangingPunct="1">
              <a:lnSpc>
                <a:spcPct val="80000"/>
              </a:lnSpc>
              <a:defRPr/>
            </a:pPr>
            <a:endParaRPr lang="zh-CN" altLang="en-US" sz="2800" b="1" dirty="0">
              <a:latin typeface="楷体" pitchFamily="49" charset="-122"/>
              <a:ea typeface="楷体" pitchFamily="49" charset="-122"/>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页脚占位符 3">
            <a:extLst>
              <a:ext uri="{FF2B5EF4-FFF2-40B4-BE49-F238E27FC236}">
                <a16:creationId xmlns:a16="http://schemas.microsoft.com/office/drawing/2014/main" id="{A77417CB-0330-471D-AC08-E03708208797}"/>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
        <p:nvSpPr>
          <p:cNvPr id="126979" name="内容占位符 4">
            <a:extLst>
              <a:ext uri="{FF2B5EF4-FFF2-40B4-BE49-F238E27FC236}">
                <a16:creationId xmlns:a16="http://schemas.microsoft.com/office/drawing/2014/main" id="{E53F8E3C-0A14-4A54-8E15-C74DC7AC395F}"/>
              </a:ext>
            </a:extLst>
          </p:cNvPr>
          <p:cNvSpPr>
            <a:spLocks noGrp="1"/>
          </p:cNvSpPr>
          <p:nvPr>
            <p:ph idx="1"/>
          </p:nvPr>
        </p:nvSpPr>
        <p:spPr>
          <a:xfrm>
            <a:off x="457200" y="620713"/>
            <a:ext cx="8229600" cy="2160587"/>
          </a:xfrm>
        </p:spPr>
        <p:txBody>
          <a:bodyPr/>
          <a:lstStyle/>
          <a:p>
            <a:r>
              <a:rPr lang="zh-CN" altLang="en-US" sz="2400">
                <a:latin typeface="黑体" panose="02010609060101010101" pitchFamily="49" charset="-122"/>
                <a:ea typeface="黑体" panose="02010609060101010101" pitchFamily="49" charset="-122"/>
              </a:rPr>
              <a:t>（十二）金融企业</a:t>
            </a:r>
            <a:r>
              <a:rPr lang="zh-CN" altLang="en-US" sz="2400" b="1">
                <a:solidFill>
                  <a:srgbClr val="FF0000"/>
                </a:solidFill>
                <a:latin typeface="黑体" panose="02010609060101010101" pitchFamily="49" charset="-122"/>
                <a:ea typeface="黑体" panose="02010609060101010101" pitchFamily="49" charset="-122"/>
              </a:rPr>
              <a:t>涉农贷款和中小企业贷款</a:t>
            </a:r>
            <a:r>
              <a:rPr lang="zh-CN" altLang="en-US" sz="2400">
                <a:latin typeface="黑体" panose="02010609060101010101" pitchFamily="49" charset="-122"/>
                <a:ea typeface="黑体" panose="02010609060101010101" pitchFamily="49" charset="-122"/>
              </a:rPr>
              <a:t>损失准备金税前扣除政策</a:t>
            </a:r>
          </a:p>
          <a:p>
            <a:r>
              <a:rPr lang="zh-CN" altLang="en-US" sz="2400">
                <a:ea typeface="宋体" panose="02010600030101010101" pitchFamily="2" charset="-122"/>
              </a:rPr>
              <a:t>　　</a:t>
            </a:r>
            <a:r>
              <a:rPr lang="en-US" altLang="zh-CN" sz="2400">
                <a:ea typeface="宋体" panose="02010600030101010101" pitchFamily="2" charset="-122"/>
              </a:rPr>
              <a:t>1.</a:t>
            </a:r>
            <a:r>
              <a:rPr lang="zh-CN" altLang="en-US" sz="2400">
                <a:ea typeface="宋体" panose="02010600030101010101" pitchFamily="2" charset="-122"/>
              </a:rPr>
              <a:t>金融企业对涉农贷款和中小企业贷款进行风险分类后按比例计提的</a:t>
            </a:r>
            <a:r>
              <a:rPr lang="zh-CN" altLang="en-US" sz="2400" b="1">
                <a:solidFill>
                  <a:srgbClr val="FF0000"/>
                </a:solidFill>
                <a:ea typeface="宋体" panose="02010600030101010101" pitchFamily="2" charset="-122"/>
              </a:rPr>
              <a:t>贷款损失准备金</a:t>
            </a:r>
            <a:r>
              <a:rPr lang="zh-CN" altLang="en-US" sz="2400">
                <a:ea typeface="宋体" panose="02010600030101010101" pitchFamily="2" charset="-122"/>
              </a:rPr>
              <a:t>准予在计算应纳税所得额时扣除：</a:t>
            </a:r>
          </a:p>
        </p:txBody>
      </p:sp>
      <p:pic>
        <p:nvPicPr>
          <p:cNvPr id="126980" name="Picture 3">
            <a:extLst>
              <a:ext uri="{FF2B5EF4-FFF2-40B4-BE49-F238E27FC236}">
                <a16:creationId xmlns:a16="http://schemas.microsoft.com/office/drawing/2014/main" id="{59EA43CB-2CC7-4A33-B07D-172FE2F641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2636838"/>
            <a:ext cx="7583488"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1" name="TextBox 5">
            <a:extLst>
              <a:ext uri="{FF2B5EF4-FFF2-40B4-BE49-F238E27FC236}">
                <a16:creationId xmlns:a16="http://schemas.microsoft.com/office/drawing/2014/main" id="{DB6ACBF1-B2F3-4564-A699-ACDE4F23EF2C}"/>
              </a:ext>
            </a:extLst>
          </p:cNvPr>
          <p:cNvSpPr txBox="1">
            <a:spLocks noChangeArrowheads="1"/>
          </p:cNvSpPr>
          <p:nvPr/>
        </p:nvSpPr>
        <p:spPr bwMode="auto">
          <a:xfrm>
            <a:off x="2395538" y="5599113"/>
            <a:ext cx="547211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a:ea typeface="宋体" panose="02010600030101010101" pitchFamily="2" charset="-122"/>
              </a:rPr>
              <a:t>2.</a:t>
            </a:r>
            <a:r>
              <a:rPr lang="zh-CN" altLang="en-US">
                <a:ea typeface="宋体" panose="02010600030101010101" pitchFamily="2" charset="-122"/>
              </a:rPr>
              <a:t>金融企业发生的符合条件的涉农贷款和中小企业贷款损失，应</a:t>
            </a:r>
            <a:r>
              <a:rPr lang="zh-CN" altLang="en-US">
                <a:solidFill>
                  <a:srgbClr val="FF0000"/>
                </a:solidFill>
                <a:ea typeface="宋体" panose="02010600030101010101" pitchFamily="2" charset="-122"/>
              </a:rPr>
              <a:t>先冲减</a:t>
            </a:r>
            <a:r>
              <a:rPr lang="zh-CN" altLang="en-US">
                <a:ea typeface="宋体" panose="02010600030101010101" pitchFamily="2" charset="-122"/>
              </a:rPr>
              <a:t>已在税前扣除的贷款损失</a:t>
            </a:r>
            <a:r>
              <a:rPr lang="zh-CN" altLang="en-US">
                <a:solidFill>
                  <a:srgbClr val="FF0000"/>
                </a:solidFill>
                <a:ea typeface="宋体" panose="02010600030101010101" pitchFamily="2" charset="-122"/>
              </a:rPr>
              <a:t>准备金</a:t>
            </a:r>
            <a:r>
              <a:rPr lang="zh-CN" altLang="en-US">
                <a:ea typeface="宋体" panose="02010600030101010101" pitchFamily="2" charset="-122"/>
              </a:rPr>
              <a:t>，不足冲减部分可据实在计算应纳税所得额时扣除。</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内容占位符 2">
            <a:extLst>
              <a:ext uri="{FF2B5EF4-FFF2-40B4-BE49-F238E27FC236}">
                <a16:creationId xmlns:a16="http://schemas.microsoft.com/office/drawing/2014/main" id="{378F9A15-F540-4FE2-9FF9-6141C8AAC404}"/>
              </a:ext>
            </a:extLst>
          </p:cNvPr>
          <p:cNvSpPr>
            <a:spLocks noGrp="1"/>
          </p:cNvSpPr>
          <p:nvPr>
            <p:ph idx="1"/>
          </p:nvPr>
        </p:nvSpPr>
        <p:spPr>
          <a:xfrm>
            <a:off x="250825" y="476250"/>
            <a:ext cx="8713788" cy="5772150"/>
          </a:xfrm>
        </p:spPr>
        <p:txBody>
          <a:bodyPr/>
          <a:lstStyle/>
          <a:p>
            <a:pPr>
              <a:defRPr/>
            </a:pPr>
            <a:r>
              <a:rPr lang="zh-CN" altLang="en-US" sz="2400" dirty="0">
                <a:latin typeface="黑体" pitchFamily="49" charset="-122"/>
                <a:ea typeface="黑体" pitchFamily="49" charset="-122"/>
              </a:rPr>
              <a:t>（十三）金融企业</a:t>
            </a:r>
            <a:r>
              <a:rPr lang="zh-CN" altLang="en-US" sz="2400" b="1" dirty="0">
                <a:solidFill>
                  <a:srgbClr val="FF0000"/>
                </a:solidFill>
                <a:latin typeface="黑体" pitchFamily="49" charset="-122"/>
                <a:ea typeface="黑体" pitchFamily="49" charset="-122"/>
              </a:rPr>
              <a:t>贷款损失准备金</a:t>
            </a:r>
            <a:r>
              <a:rPr lang="zh-CN" altLang="en-US" sz="2400" dirty="0">
                <a:latin typeface="黑体" pitchFamily="49" charset="-122"/>
                <a:ea typeface="黑体" pitchFamily="49" charset="-122"/>
              </a:rPr>
              <a:t>企业所得税税前扣除政策</a:t>
            </a:r>
          </a:p>
          <a:p>
            <a:pPr>
              <a:defRPr/>
            </a:pPr>
            <a:r>
              <a:rPr lang="en-US" altLang="zh-CN" sz="2400" dirty="0">
                <a:ea typeface="宋体" pitchFamily="2" charset="-122"/>
              </a:rPr>
              <a:t>1.</a:t>
            </a:r>
            <a:r>
              <a:rPr lang="zh-CN" altLang="en-US" sz="2400" dirty="0">
                <a:ea typeface="宋体" pitchFamily="2" charset="-122"/>
              </a:rPr>
              <a:t>金融企业包括：政策性银行、商业银行、财务公司、城乡信用社和金融租赁公司等金融企业。</a:t>
            </a:r>
          </a:p>
          <a:p>
            <a:pPr>
              <a:defRPr/>
            </a:pPr>
            <a:r>
              <a:rPr lang="en-US" altLang="zh-CN" sz="2400" dirty="0">
                <a:ea typeface="宋体" pitchFamily="2" charset="-122"/>
              </a:rPr>
              <a:t>2.</a:t>
            </a:r>
            <a:r>
              <a:rPr lang="zh-CN" altLang="en-US" sz="2400" dirty="0">
                <a:ea typeface="宋体" pitchFamily="2" charset="-122"/>
              </a:rPr>
              <a:t>准予税前提取贷款损失准备金的贷款资产范围包括：</a:t>
            </a:r>
          </a:p>
          <a:p>
            <a:pPr>
              <a:defRPr/>
            </a:pPr>
            <a:r>
              <a:rPr lang="zh-CN" altLang="en-US" sz="2000" dirty="0">
                <a:ea typeface="宋体" pitchFamily="2" charset="-122"/>
              </a:rPr>
              <a:t>　　</a:t>
            </a:r>
            <a:r>
              <a:rPr lang="zh-CN" altLang="en-US" sz="2000" dirty="0">
                <a:latin typeface="楷体" pitchFamily="49" charset="-122"/>
                <a:ea typeface="楷体" pitchFamily="49" charset="-122"/>
              </a:rPr>
              <a:t>（</a:t>
            </a:r>
            <a:r>
              <a:rPr lang="en-US" altLang="zh-CN" sz="2000" dirty="0">
                <a:latin typeface="楷体" pitchFamily="49" charset="-122"/>
                <a:ea typeface="楷体" pitchFamily="49" charset="-122"/>
              </a:rPr>
              <a:t>1</a:t>
            </a:r>
            <a:r>
              <a:rPr lang="zh-CN" altLang="en-US" sz="2000" dirty="0">
                <a:latin typeface="楷体" pitchFamily="49" charset="-122"/>
                <a:ea typeface="楷体" pitchFamily="49" charset="-122"/>
              </a:rPr>
              <a:t>）</a:t>
            </a:r>
            <a:r>
              <a:rPr lang="zh-CN" altLang="en-US" sz="2000" b="1" dirty="0">
                <a:solidFill>
                  <a:srgbClr val="C00000"/>
                </a:solidFill>
                <a:latin typeface="楷体" pitchFamily="49" charset="-122"/>
                <a:ea typeface="楷体" pitchFamily="49" charset="-122"/>
              </a:rPr>
              <a:t>贷款</a:t>
            </a:r>
            <a:r>
              <a:rPr lang="zh-CN" altLang="en-US" sz="2000" dirty="0">
                <a:latin typeface="楷体" pitchFamily="49" charset="-122"/>
                <a:ea typeface="楷体" pitchFamily="49" charset="-122"/>
              </a:rPr>
              <a:t>（含抵押、质押、担保等贷款）；</a:t>
            </a:r>
          </a:p>
          <a:p>
            <a:pPr>
              <a:defRPr/>
            </a:pPr>
            <a:r>
              <a:rPr lang="zh-CN" altLang="en-US" sz="2000" dirty="0">
                <a:latin typeface="楷体" pitchFamily="49" charset="-122"/>
                <a:ea typeface="楷体" pitchFamily="49" charset="-122"/>
              </a:rPr>
              <a:t>　　（</a:t>
            </a:r>
            <a:r>
              <a:rPr lang="en-US" altLang="zh-CN" sz="2000" dirty="0">
                <a:latin typeface="楷体" pitchFamily="49" charset="-122"/>
                <a:ea typeface="楷体" pitchFamily="49" charset="-122"/>
              </a:rPr>
              <a:t>2</a:t>
            </a:r>
            <a:r>
              <a:rPr lang="zh-CN" altLang="en-US" sz="2000" dirty="0">
                <a:latin typeface="楷体" pitchFamily="49" charset="-122"/>
                <a:ea typeface="楷体" pitchFamily="49" charset="-122"/>
              </a:rPr>
              <a:t>）银行卡透支、贴现、信用垫款（含银行承兑汇票垫款、信用证垫款、担保垫款等）、进出口押汇、同业拆出、应收融资租赁款等各项具有贷款特征的</a:t>
            </a:r>
            <a:r>
              <a:rPr lang="zh-CN" altLang="en-US" sz="2000" b="1" dirty="0">
                <a:solidFill>
                  <a:srgbClr val="C00000"/>
                </a:solidFill>
                <a:latin typeface="楷体" pitchFamily="49" charset="-122"/>
                <a:ea typeface="楷体" pitchFamily="49" charset="-122"/>
              </a:rPr>
              <a:t>风险资产</a:t>
            </a:r>
            <a:r>
              <a:rPr lang="zh-CN" altLang="en-US" sz="2000" dirty="0">
                <a:latin typeface="楷体" pitchFamily="49" charset="-122"/>
                <a:ea typeface="楷体" pitchFamily="49" charset="-122"/>
              </a:rPr>
              <a:t>；</a:t>
            </a:r>
          </a:p>
          <a:p>
            <a:pPr>
              <a:defRPr/>
            </a:pPr>
            <a:r>
              <a:rPr lang="zh-CN" altLang="en-US" sz="2000" dirty="0">
                <a:latin typeface="楷体" pitchFamily="49" charset="-122"/>
                <a:ea typeface="楷体" pitchFamily="49" charset="-122"/>
              </a:rPr>
              <a:t>　　（</a:t>
            </a:r>
            <a:r>
              <a:rPr lang="en-US" altLang="zh-CN" sz="2000" dirty="0">
                <a:latin typeface="楷体" pitchFamily="49" charset="-122"/>
                <a:ea typeface="楷体" pitchFamily="49" charset="-122"/>
              </a:rPr>
              <a:t>3</a:t>
            </a:r>
            <a:r>
              <a:rPr lang="zh-CN" altLang="en-US" sz="2000" dirty="0">
                <a:latin typeface="楷体" pitchFamily="49" charset="-122"/>
                <a:ea typeface="楷体" pitchFamily="49" charset="-122"/>
              </a:rPr>
              <a:t>）由金融企业转贷并承担对外还款责任的</a:t>
            </a:r>
            <a:r>
              <a:rPr lang="zh-CN" altLang="en-US" sz="2000" b="1" dirty="0">
                <a:solidFill>
                  <a:srgbClr val="C00000"/>
                </a:solidFill>
                <a:latin typeface="楷体" pitchFamily="49" charset="-122"/>
                <a:ea typeface="楷体" pitchFamily="49" charset="-122"/>
              </a:rPr>
              <a:t>国外贷款</a:t>
            </a:r>
            <a:r>
              <a:rPr lang="zh-CN" altLang="en-US" sz="2000" dirty="0">
                <a:latin typeface="楷体" pitchFamily="49" charset="-122"/>
                <a:ea typeface="楷体" pitchFamily="49" charset="-122"/>
              </a:rPr>
              <a:t>，包括国际金融组织贷款、外国买方信贷、外国政府贷款、日本国际协力银行不附条件贷款和外国政府混合贷款等资产。</a:t>
            </a:r>
          </a:p>
          <a:p>
            <a:pPr>
              <a:defRPr/>
            </a:pPr>
            <a:r>
              <a:rPr lang="zh-CN" altLang="en-US" sz="2000" dirty="0">
                <a:ea typeface="宋体" pitchFamily="2" charset="-122"/>
              </a:rPr>
              <a:t>　</a:t>
            </a:r>
            <a:r>
              <a:rPr lang="zh-CN" altLang="en-US" sz="2400" b="1" dirty="0">
                <a:ea typeface="宋体" pitchFamily="2" charset="-122"/>
              </a:rPr>
              <a:t>　</a:t>
            </a:r>
            <a:r>
              <a:rPr lang="en-US" altLang="zh-CN" sz="2400" b="1" dirty="0">
                <a:ea typeface="宋体" pitchFamily="2" charset="-122"/>
              </a:rPr>
              <a:t>3.</a:t>
            </a:r>
            <a:r>
              <a:rPr lang="zh-CN" altLang="en-US" sz="2400" b="1" dirty="0">
                <a:ea typeface="宋体" pitchFamily="2" charset="-122"/>
              </a:rPr>
              <a:t>金融企业的委托贷款、代理贷款、国债投资、应收股利、上交央行准备金以及金融企业剥离的债权和股权、应收财政贴息、央行款项等</a:t>
            </a:r>
            <a:r>
              <a:rPr lang="zh-CN" altLang="en-US" sz="2400" b="1" dirty="0">
                <a:solidFill>
                  <a:srgbClr val="C00000"/>
                </a:solidFill>
                <a:ea typeface="宋体" pitchFamily="2" charset="-122"/>
              </a:rPr>
              <a:t>不承担风险和损失</a:t>
            </a:r>
            <a:r>
              <a:rPr lang="zh-CN" altLang="en-US" sz="2400" b="1" dirty="0">
                <a:ea typeface="宋体" pitchFamily="2" charset="-122"/>
              </a:rPr>
              <a:t>的资产，</a:t>
            </a:r>
            <a:r>
              <a:rPr lang="zh-CN" altLang="en-US" sz="2400" b="1" dirty="0">
                <a:solidFill>
                  <a:srgbClr val="FF0000"/>
                </a:solidFill>
                <a:effectLst>
                  <a:outerShdw blurRad="38100" dist="38100" dir="2700000" algn="tl">
                    <a:srgbClr val="000000">
                      <a:alpha val="43137"/>
                    </a:srgbClr>
                  </a:outerShdw>
                </a:effectLst>
                <a:ea typeface="宋体" pitchFamily="2" charset="-122"/>
              </a:rPr>
              <a:t>不得提取贷款损失准备金在税前扣除。</a:t>
            </a:r>
          </a:p>
          <a:p>
            <a:pPr>
              <a:defRPr/>
            </a:pPr>
            <a:endParaRPr lang="zh-CN" altLang="en-US" dirty="0">
              <a:ea typeface="宋体" pitchFamily="2" charset="-122"/>
            </a:endParaRPr>
          </a:p>
        </p:txBody>
      </p:sp>
      <p:sp>
        <p:nvSpPr>
          <p:cNvPr id="128003" name="页脚占位符 3">
            <a:extLst>
              <a:ext uri="{FF2B5EF4-FFF2-40B4-BE49-F238E27FC236}">
                <a16:creationId xmlns:a16="http://schemas.microsoft.com/office/drawing/2014/main" id="{335A8023-8F7B-447D-915D-7E2E74B659E0}"/>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内容占位符 2">
            <a:extLst>
              <a:ext uri="{FF2B5EF4-FFF2-40B4-BE49-F238E27FC236}">
                <a16:creationId xmlns:a16="http://schemas.microsoft.com/office/drawing/2014/main" id="{D66CC648-A231-4541-A9BE-45A1B7974AB5}"/>
              </a:ext>
            </a:extLst>
          </p:cNvPr>
          <p:cNvSpPr>
            <a:spLocks noGrp="1"/>
          </p:cNvSpPr>
          <p:nvPr>
            <p:ph idx="1"/>
          </p:nvPr>
        </p:nvSpPr>
        <p:spPr>
          <a:xfrm>
            <a:off x="457200" y="476250"/>
            <a:ext cx="8229600" cy="5772150"/>
          </a:xfrm>
        </p:spPr>
        <p:txBody>
          <a:bodyPr/>
          <a:lstStyle/>
          <a:p>
            <a:r>
              <a:rPr lang="en-US" altLang="zh-CN" sz="2800" b="1">
                <a:ea typeface="宋体" panose="02010600030101010101" pitchFamily="2" charset="-122"/>
              </a:rPr>
              <a:t>4.</a:t>
            </a:r>
            <a:r>
              <a:rPr lang="zh-CN" altLang="en-US" sz="2800" b="1">
                <a:ea typeface="宋体" panose="02010600030101010101" pitchFamily="2" charset="-122"/>
              </a:rPr>
              <a:t>金融企业准予当年税前扣除的贷款损失准备金计算公式如下：</a:t>
            </a:r>
          </a:p>
          <a:p>
            <a:r>
              <a:rPr lang="zh-CN" altLang="en-US" sz="2800">
                <a:ea typeface="宋体" panose="02010600030101010101" pitchFamily="2" charset="-122"/>
              </a:rPr>
              <a:t>　　</a:t>
            </a:r>
            <a:r>
              <a:rPr lang="zh-CN" altLang="en-US" sz="2800">
                <a:latin typeface="楷体" panose="02010609060101010101" pitchFamily="49" charset="-122"/>
                <a:ea typeface="楷体" panose="02010609060101010101" pitchFamily="49" charset="-122"/>
              </a:rPr>
              <a:t>准予当年税前扣除的贷款损失准备金＝本年末准予提取贷款损失准备金的</a:t>
            </a:r>
            <a:r>
              <a:rPr lang="zh-CN" altLang="en-US" sz="2800" b="1">
                <a:solidFill>
                  <a:srgbClr val="FF0000"/>
                </a:solidFill>
                <a:latin typeface="楷体" panose="02010609060101010101" pitchFamily="49" charset="-122"/>
                <a:ea typeface="楷体" panose="02010609060101010101" pitchFamily="49" charset="-122"/>
              </a:rPr>
              <a:t>贷款资产余额</a:t>
            </a:r>
            <a:r>
              <a:rPr lang="en-US" altLang="zh-CN" sz="2800">
                <a:latin typeface="楷体" panose="02010609060101010101" pitchFamily="49" charset="-122"/>
                <a:ea typeface="楷体" panose="02010609060101010101" pitchFamily="49" charset="-122"/>
              </a:rPr>
              <a:t>×1%</a:t>
            </a:r>
            <a:r>
              <a:rPr lang="zh-CN" altLang="en-US" sz="2800">
                <a:latin typeface="楷体" panose="02010609060101010101" pitchFamily="49" charset="-122"/>
                <a:ea typeface="楷体" panose="02010609060101010101" pitchFamily="49" charset="-122"/>
              </a:rPr>
              <a:t>－截至上年末已在税前扣除的贷款损失准备金的余额。</a:t>
            </a:r>
          </a:p>
          <a:p>
            <a:r>
              <a:rPr lang="zh-CN" altLang="en-US" sz="2800">
                <a:latin typeface="楷体" panose="02010609060101010101" pitchFamily="49" charset="-122"/>
                <a:ea typeface="楷体" panose="02010609060101010101" pitchFamily="49" charset="-122"/>
              </a:rPr>
              <a:t>　　金融企业按上述公式计算的数额如为负数，应当相应调增当年应纳税所得额。</a:t>
            </a:r>
          </a:p>
          <a:p>
            <a:r>
              <a:rPr lang="en-US" altLang="zh-CN" sz="2800" b="1">
                <a:ea typeface="宋体" panose="02010600030101010101" pitchFamily="2" charset="-122"/>
              </a:rPr>
              <a:t>5.</a:t>
            </a:r>
            <a:r>
              <a:rPr lang="zh-CN" altLang="en-US" sz="2800" b="1">
                <a:ea typeface="宋体" panose="02010600030101010101" pitchFamily="2" charset="-122"/>
              </a:rPr>
              <a:t>金融企业发生的符合条件的贷款损失，应</a:t>
            </a:r>
            <a:r>
              <a:rPr lang="zh-CN" altLang="en-US" sz="2800" b="1">
                <a:solidFill>
                  <a:srgbClr val="FF0000"/>
                </a:solidFill>
                <a:ea typeface="宋体" panose="02010600030101010101" pitchFamily="2" charset="-122"/>
              </a:rPr>
              <a:t>先冲减</a:t>
            </a:r>
            <a:r>
              <a:rPr lang="zh-CN" altLang="en-US" sz="2800" b="1">
                <a:ea typeface="宋体" panose="02010600030101010101" pitchFamily="2" charset="-122"/>
              </a:rPr>
              <a:t>已在税前扣除的贷款</a:t>
            </a:r>
            <a:r>
              <a:rPr lang="zh-CN" altLang="en-US" sz="2800" b="1">
                <a:solidFill>
                  <a:srgbClr val="FF0000"/>
                </a:solidFill>
                <a:ea typeface="宋体" panose="02010600030101010101" pitchFamily="2" charset="-122"/>
              </a:rPr>
              <a:t>损失准备金</a:t>
            </a:r>
            <a:r>
              <a:rPr lang="zh-CN" altLang="en-US" sz="2800" b="1">
                <a:ea typeface="宋体" panose="02010600030101010101" pitchFamily="2" charset="-122"/>
              </a:rPr>
              <a:t>，不足冲减部分可据实在计算当年应纳税所得额时扣除。</a:t>
            </a:r>
          </a:p>
          <a:p>
            <a:endParaRPr lang="zh-CN" altLang="en-US" b="1">
              <a:ea typeface="宋体" panose="02010600030101010101" pitchFamily="2" charset="-122"/>
            </a:endParaRPr>
          </a:p>
        </p:txBody>
      </p:sp>
      <p:sp>
        <p:nvSpPr>
          <p:cNvPr id="129027" name="页脚占位符 3">
            <a:extLst>
              <a:ext uri="{FF2B5EF4-FFF2-40B4-BE49-F238E27FC236}">
                <a16:creationId xmlns:a16="http://schemas.microsoft.com/office/drawing/2014/main" id="{7096763C-AC3B-4C27-8662-CC1E7F4ADCFD}"/>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1" name="Rectangle 3">
            <a:extLst>
              <a:ext uri="{FF2B5EF4-FFF2-40B4-BE49-F238E27FC236}">
                <a16:creationId xmlns:a16="http://schemas.microsoft.com/office/drawing/2014/main" id="{05504F01-3B70-4410-8AE5-ACBF7F913AA9}"/>
              </a:ext>
            </a:extLst>
          </p:cNvPr>
          <p:cNvSpPr>
            <a:spLocks noGrp="1"/>
          </p:cNvSpPr>
          <p:nvPr>
            <p:ph type="body" idx="4294967295"/>
          </p:nvPr>
        </p:nvSpPr>
        <p:spPr>
          <a:xfrm>
            <a:off x="457200" y="476250"/>
            <a:ext cx="8229600" cy="6192838"/>
          </a:xfrm>
        </p:spPr>
        <p:txBody>
          <a:bodyPr/>
          <a:lstStyle/>
          <a:p>
            <a:pPr eaLnBrk="1" hangingPunct="1">
              <a:lnSpc>
                <a:spcPct val="80000"/>
              </a:lnSpc>
              <a:defRPr/>
            </a:pPr>
            <a:r>
              <a:rPr lang="zh-CN" altLang="en-US" sz="2800" b="1" dirty="0">
                <a:solidFill>
                  <a:srgbClr val="FF0000"/>
                </a:solidFill>
                <a:effectLst>
                  <a:outerShdw blurRad="38100" dist="38100" dir="2700000" algn="tl">
                    <a:srgbClr val="C0C0C0"/>
                  </a:outerShdw>
                </a:effectLst>
                <a:ea typeface="宋体" pitchFamily="2" charset="-122"/>
              </a:rPr>
              <a:t>三、资产损失确认证据</a:t>
            </a:r>
          </a:p>
          <a:p>
            <a:pPr eaLnBrk="1" hangingPunct="1">
              <a:lnSpc>
                <a:spcPct val="80000"/>
              </a:lnSpc>
              <a:defRPr/>
            </a:pPr>
            <a:r>
              <a:rPr lang="zh-CN" altLang="en-US" sz="2400" b="1" dirty="0">
                <a:latin typeface="楷体" pitchFamily="49" charset="-122"/>
                <a:ea typeface="楷体" pitchFamily="49" charset="-122"/>
              </a:rPr>
              <a:t>企业资产损失相关的证据包括具有法律效力的</a:t>
            </a:r>
            <a:r>
              <a:rPr lang="zh-CN" altLang="en-US" sz="2400" b="1" dirty="0">
                <a:solidFill>
                  <a:srgbClr val="FF0000"/>
                </a:solidFill>
                <a:latin typeface="楷体" pitchFamily="49" charset="-122"/>
                <a:ea typeface="楷体" pitchFamily="49" charset="-122"/>
              </a:rPr>
              <a:t>外部证据</a:t>
            </a:r>
            <a:r>
              <a:rPr lang="zh-CN" altLang="en-US" sz="2400" b="1" dirty="0">
                <a:latin typeface="楷体" pitchFamily="49" charset="-122"/>
                <a:ea typeface="楷体" pitchFamily="49" charset="-122"/>
              </a:rPr>
              <a:t>和特定事项的企业</a:t>
            </a:r>
            <a:r>
              <a:rPr lang="zh-CN" altLang="en-US" sz="2400" b="1" dirty="0">
                <a:solidFill>
                  <a:srgbClr val="FF0000"/>
                </a:solidFill>
                <a:latin typeface="楷体" pitchFamily="49" charset="-122"/>
                <a:ea typeface="楷体" pitchFamily="49" charset="-122"/>
              </a:rPr>
              <a:t>内部证据</a:t>
            </a:r>
            <a:r>
              <a:rPr lang="zh-CN" altLang="en-US" sz="2400" b="1" dirty="0">
                <a:latin typeface="楷体" pitchFamily="49" charset="-122"/>
                <a:ea typeface="楷体" pitchFamily="49" charset="-122"/>
              </a:rPr>
              <a:t>。</a:t>
            </a:r>
          </a:p>
          <a:p>
            <a:pPr eaLnBrk="1" hangingPunct="1">
              <a:lnSpc>
                <a:spcPts val="3400"/>
              </a:lnSpc>
              <a:defRPr/>
            </a:pPr>
            <a:r>
              <a:rPr lang="zh-CN" altLang="en-US" sz="2400" b="1" dirty="0">
                <a:latin typeface="仿宋" pitchFamily="49" charset="-122"/>
                <a:ea typeface="仿宋" pitchFamily="49" charset="-122"/>
              </a:rPr>
              <a:t>（一）具有法律效力的外部证据主要包括：</a:t>
            </a:r>
            <a:br>
              <a:rPr lang="zh-CN" altLang="en-US" sz="2400" b="1" dirty="0">
                <a:latin typeface="仿宋" pitchFamily="49" charset="-122"/>
                <a:ea typeface="仿宋" pitchFamily="49" charset="-122"/>
              </a:rPr>
            </a:br>
            <a:r>
              <a:rPr lang="zh-CN" altLang="en-US" sz="2400" b="1" dirty="0">
                <a:latin typeface="仿宋" pitchFamily="49" charset="-122"/>
                <a:ea typeface="仿宋" pitchFamily="49" charset="-122"/>
              </a:rPr>
              <a:t>　　（</a:t>
            </a:r>
            <a:r>
              <a:rPr lang="en-US" altLang="zh-CN" sz="2400" b="1" dirty="0">
                <a:latin typeface="仿宋" pitchFamily="49" charset="-122"/>
                <a:ea typeface="仿宋" pitchFamily="49" charset="-122"/>
              </a:rPr>
              <a:t>1</a:t>
            </a:r>
            <a:r>
              <a:rPr lang="zh-CN" altLang="en-US" sz="2400" b="1" dirty="0">
                <a:latin typeface="仿宋" pitchFamily="49" charset="-122"/>
                <a:ea typeface="仿宋" pitchFamily="49" charset="-122"/>
              </a:rPr>
              <a:t>）司法机关的判决或者裁定；</a:t>
            </a:r>
            <a:br>
              <a:rPr lang="zh-CN" altLang="en-US" sz="2400" b="1" dirty="0">
                <a:latin typeface="仿宋" pitchFamily="49" charset="-122"/>
                <a:ea typeface="仿宋" pitchFamily="49" charset="-122"/>
              </a:rPr>
            </a:br>
            <a:r>
              <a:rPr lang="zh-CN" altLang="en-US" sz="2400" b="1" dirty="0">
                <a:latin typeface="仿宋" pitchFamily="49" charset="-122"/>
                <a:ea typeface="仿宋" pitchFamily="49" charset="-122"/>
              </a:rPr>
              <a:t>　　（</a:t>
            </a:r>
            <a:r>
              <a:rPr lang="en-US" altLang="zh-CN" sz="2400" b="1" dirty="0">
                <a:latin typeface="仿宋" pitchFamily="49" charset="-122"/>
                <a:ea typeface="仿宋" pitchFamily="49" charset="-122"/>
              </a:rPr>
              <a:t>2</a:t>
            </a:r>
            <a:r>
              <a:rPr lang="zh-CN" altLang="en-US" sz="2400" b="1" dirty="0">
                <a:latin typeface="仿宋" pitchFamily="49" charset="-122"/>
                <a:ea typeface="仿宋" pitchFamily="49" charset="-122"/>
              </a:rPr>
              <a:t>）公安机关的立案结案</a:t>
            </a:r>
            <a:r>
              <a:rPr lang="zh-CN" altLang="en-US" sz="2400" b="1" dirty="0">
                <a:latin typeface="仿宋" pitchFamily="49" charset="-122"/>
                <a:ea typeface="仿宋" pitchFamily="49" charset="-122"/>
                <a:hlinkClick r:id="rId2"/>
              </a:rPr>
              <a:t>证明</a:t>
            </a:r>
            <a:r>
              <a:rPr lang="zh-CN" altLang="en-US" sz="2400" b="1" dirty="0">
                <a:latin typeface="仿宋" pitchFamily="49" charset="-122"/>
                <a:ea typeface="仿宋" pitchFamily="49" charset="-122"/>
              </a:rPr>
              <a:t>、回复；</a:t>
            </a:r>
            <a:br>
              <a:rPr lang="zh-CN" altLang="en-US" sz="2400" b="1" dirty="0">
                <a:latin typeface="仿宋" pitchFamily="49" charset="-122"/>
                <a:ea typeface="仿宋" pitchFamily="49" charset="-122"/>
              </a:rPr>
            </a:br>
            <a:r>
              <a:rPr lang="zh-CN" altLang="en-US" sz="2400" b="1" dirty="0">
                <a:latin typeface="仿宋" pitchFamily="49" charset="-122"/>
                <a:ea typeface="仿宋" pitchFamily="49" charset="-122"/>
              </a:rPr>
              <a:t>　　（</a:t>
            </a:r>
            <a:r>
              <a:rPr lang="en-US" altLang="zh-CN" sz="2400" b="1" dirty="0">
                <a:latin typeface="仿宋" pitchFamily="49" charset="-122"/>
                <a:ea typeface="仿宋" pitchFamily="49" charset="-122"/>
              </a:rPr>
              <a:t>3</a:t>
            </a:r>
            <a:r>
              <a:rPr lang="zh-CN" altLang="en-US" sz="2400" b="1" dirty="0">
                <a:latin typeface="仿宋" pitchFamily="49" charset="-122"/>
                <a:ea typeface="仿宋" pitchFamily="49" charset="-122"/>
              </a:rPr>
              <a:t>）工商部门出具的注销、吊销及停业证明；</a:t>
            </a:r>
            <a:br>
              <a:rPr lang="zh-CN" altLang="en-US" sz="2400" b="1" dirty="0">
                <a:latin typeface="仿宋" pitchFamily="49" charset="-122"/>
                <a:ea typeface="仿宋" pitchFamily="49" charset="-122"/>
              </a:rPr>
            </a:br>
            <a:r>
              <a:rPr lang="zh-CN" altLang="en-US" sz="2400" b="1" dirty="0">
                <a:latin typeface="仿宋" pitchFamily="49" charset="-122"/>
                <a:ea typeface="仿宋" pitchFamily="49" charset="-122"/>
              </a:rPr>
              <a:t>　　（</a:t>
            </a:r>
            <a:r>
              <a:rPr lang="en-US" altLang="zh-CN" sz="2400" b="1" dirty="0">
                <a:latin typeface="仿宋" pitchFamily="49" charset="-122"/>
                <a:ea typeface="仿宋" pitchFamily="49" charset="-122"/>
              </a:rPr>
              <a:t>4</a:t>
            </a:r>
            <a:r>
              <a:rPr lang="zh-CN" altLang="en-US" sz="2400" b="1" dirty="0">
                <a:latin typeface="仿宋" pitchFamily="49" charset="-122"/>
                <a:ea typeface="仿宋" pitchFamily="49" charset="-122"/>
              </a:rPr>
              <a:t>）企业的破产清算公告或清偿文件；</a:t>
            </a:r>
            <a:br>
              <a:rPr lang="zh-CN" altLang="en-US" sz="2400" b="1" dirty="0">
                <a:latin typeface="仿宋" pitchFamily="49" charset="-122"/>
                <a:ea typeface="仿宋" pitchFamily="49" charset="-122"/>
              </a:rPr>
            </a:br>
            <a:r>
              <a:rPr lang="zh-CN" altLang="en-US" sz="2400" b="1" dirty="0">
                <a:latin typeface="仿宋" pitchFamily="49" charset="-122"/>
                <a:ea typeface="仿宋" pitchFamily="49" charset="-122"/>
              </a:rPr>
              <a:t>　　（</a:t>
            </a:r>
            <a:r>
              <a:rPr lang="en-US" altLang="zh-CN" sz="2400" b="1" dirty="0">
                <a:latin typeface="仿宋" pitchFamily="49" charset="-122"/>
                <a:ea typeface="仿宋" pitchFamily="49" charset="-122"/>
              </a:rPr>
              <a:t>5</a:t>
            </a:r>
            <a:r>
              <a:rPr lang="zh-CN" altLang="en-US" sz="2400" b="1" dirty="0">
                <a:latin typeface="仿宋" pitchFamily="49" charset="-122"/>
                <a:ea typeface="仿宋" pitchFamily="49" charset="-122"/>
              </a:rPr>
              <a:t>）行政机关的公文；</a:t>
            </a:r>
            <a:br>
              <a:rPr lang="zh-CN" altLang="en-US" sz="2400" b="1" dirty="0">
                <a:latin typeface="仿宋" pitchFamily="49" charset="-122"/>
                <a:ea typeface="仿宋" pitchFamily="49" charset="-122"/>
              </a:rPr>
            </a:br>
            <a:r>
              <a:rPr lang="zh-CN" altLang="en-US" sz="2400" b="1" dirty="0">
                <a:latin typeface="仿宋" pitchFamily="49" charset="-122"/>
                <a:ea typeface="仿宋" pitchFamily="49" charset="-122"/>
              </a:rPr>
              <a:t>　　（</a:t>
            </a:r>
            <a:r>
              <a:rPr lang="en-US" altLang="zh-CN" sz="2400" b="1" dirty="0">
                <a:latin typeface="仿宋" pitchFamily="49" charset="-122"/>
                <a:ea typeface="仿宋" pitchFamily="49" charset="-122"/>
              </a:rPr>
              <a:t>6</a:t>
            </a:r>
            <a:r>
              <a:rPr lang="zh-CN" altLang="en-US" sz="2400" b="1" dirty="0">
                <a:latin typeface="仿宋" pitchFamily="49" charset="-122"/>
                <a:ea typeface="仿宋" pitchFamily="49" charset="-122"/>
              </a:rPr>
              <a:t>）专业技术部门的鉴定报告；</a:t>
            </a:r>
            <a:br>
              <a:rPr lang="zh-CN" altLang="en-US" sz="2400" b="1" dirty="0">
                <a:latin typeface="仿宋" pitchFamily="49" charset="-122"/>
                <a:ea typeface="仿宋" pitchFamily="49" charset="-122"/>
              </a:rPr>
            </a:br>
            <a:r>
              <a:rPr lang="zh-CN" altLang="en-US" sz="2400" b="1" dirty="0">
                <a:latin typeface="仿宋" pitchFamily="49" charset="-122"/>
                <a:ea typeface="仿宋" pitchFamily="49" charset="-122"/>
              </a:rPr>
              <a:t>　　（</a:t>
            </a:r>
            <a:r>
              <a:rPr lang="en-US" altLang="zh-CN" sz="2400" b="1" dirty="0">
                <a:latin typeface="仿宋" pitchFamily="49" charset="-122"/>
                <a:ea typeface="仿宋" pitchFamily="49" charset="-122"/>
              </a:rPr>
              <a:t>7</a:t>
            </a:r>
            <a:r>
              <a:rPr lang="zh-CN" altLang="en-US" sz="2400" b="1" dirty="0">
                <a:latin typeface="仿宋" pitchFamily="49" charset="-122"/>
                <a:ea typeface="仿宋" pitchFamily="49" charset="-122"/>
              </a:rPr>
              <a:t>）具有法定资质的中介机构的经济鉴定证明；</a:t>
            </a:r>
            <a:br>
              <a:rPr lang="zh-CN" altLang="en-US" sz="2400" b="1" dirty="0">
                <a:latin typeface="仿宋" pitchFamily="49" charset="-122"/>
                <a:ea typeface="仿宋" pitchFamily="49" charset="-122"/>
              </a:rPr>
            </a:br>
            <a:r>
              <a:rPr lang="zh-CN" altLang="en-US" sz="2400" b="1" dirty="0">
                <a:latin typeface="仿宋" pitchFamily="49" charset="-122"/>
                <a:ea typeface="仿宋" pitchFamily="49" charset="-122"/>
              </a:rPr>
              <a:t>　　（</a:t>
            </a:r>
            <a:r>
              <a:rPr lang="en-US" altLang="zh-CN" sz="2400" b="1" dirty="0">
                <a:latin typeface="仿宋" pitchFamily="49" charset="-122"/>
                <a:ea typeface="仿宋" pitchFamily="49" charset="-122"/>
              </a:rPr>
              <a:t>8</a:t>
            </a:r>
            <a:r>
              <a:rPr lang="zh-CN" altLang="en-US" sz="2400" b="1" dirty="0">
                <a:latin typeface="仿宋" pitchFamily="49" charset="-122"/>
                <a:ea typeface="仿宋" pitchFamily="49" charset="-122"/>
              </a:rPr>
              <a:t>）仲裁机构的仲裁文书；</a:t>
            </a:r>
            <a:br>
              <a:rPr lang="zh-CN" altLang="en-US" sz="2400" b="1" dirty="0">
                <a:latin typeface="仿宋" pitchFamily="49" charset="-122"/>
                <a:ea typeface="仿宋" pitchFamily="49" charset="-122"/>
              </a:rPr>
            </a:br>
            <a:r>
              <a:rPr lang="zh-CN" altLang="en-US" sz="2400" b="1" dirty="0">
                <a:latin typeface="仿宋" pitchFamily="49" charset="-122"/>
                <a:ea typeface="仿宋" pitchFamily="49" charset="-122"/>
              </a:rPr>
              <a:t>　　（</a:t>
            </a:r>
            <a:r>
              <a:rPr lang="en-US" altLang="zh-CN" sz="2400" b="1" dirty="0">
                <a:latin typeface="仿宋" pitchFamily="49" charset="-122"/>
                <a:ea typeface="仿宋" pitchFamily="49" charset="-122"/>
              </a:rPr>
              <a:t>9</a:t>
            </a:r>
            <a:r>
              <a:rPr lang="zh-CN" altLang="en-US" sz="2400" b="1" dirty="0">
                <a:latin typeface="仿宋" pitchFamily="49" charset="-122"/>
                <a:ea typeface="仿宋" pitchFamily="49" charset="-122"/>
              </a:rPr>
              <a:t>）保险公司对投保资产出具的出险调查单、理赔计算单等保险单据；</a:t>
            </a:r>
            <a:br>
              <a:rPr lang="zh-CN" altLang="en-US" sz="2400" b="1" dirty="0">
                <a:latin typeface="仿宋" pitchFamily="49" charset="-122"/>
                <a:ea typeface="仿宋" pitchFamily="49" charset="-122"/>
              </a:rPr>
            </a:br>
            <a:r>
              <a:rPr lang="zh-CN" altLang="en-US" sz="2400" b="1" dirty="0">
                <a:latin typeface="仿宋" pitchFamily="49" charset="-122"/>
                <a:ea typeface="仿宋" pitchFamily="49" charset="-122"/>
              </a:rPr>
              <a:t>　　（</a:t>
            </a:r>
            <a:r>
              <a:rPr lang="en-US" altLang="zh-CN" sz="2400" b="1" dirty="0">
                <a:latin typeface="仿宋" pitchFamily="49" charset="-122"/>
                <a:ea typeface="仿宋" pitchFamily="49" charset="-122"/>
              </a:rPr>
              <a:t>10</a:t>
            </a:r>
            <a:r>
              <a:rPr lang="zh-CN" altLang="en-US" sz="2400" b="1" dirty="0">
                <a:latin typeface="仿宋" pitchFamily="49" charset="-122"/>
                <a:ea typeface="仿宋" pitchFamily="49" charset="-122"/>
              </a:rPr>
              <a:t>）符合法律规定的其他证据。</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animEffect transition="in" filter="fade">
                                      <p:cBhvr>
                                        <p:cTn id="7" dur="1000"/>
                                        <p:tgtEl>
                                          <p:spTgt spid="191491">
                                            <p:txEl>
                                              <p:pRg st="0" end="0"/>
                                            </p:txEl>
                                          </p:spTgt>
                                        </p:tgtEl>
                                      </p:cBhvr>
                                    </p:animEffect>
                                    <p:anim calcmode="lin" valueType="num">
                                      <p:cBhvr>
                                        <p:cTn id="8" dur="1000" fill="hold"/>
                                        <p:tgtEl>
                                          <p:spTgt spid="1914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14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1491">
                                            <p:txEl>
                                              <p:pRg st="1" end="1"/>
                                            </p:txEl>
                                          </p:spTgt>
                                        </p:tgtEl>
                                        <p:attrNameLst>
                                          <p:attrName>style.visibility</p:attrName>
                                        </p:attrNameLst>
                                      </p:cBhvr>
                                      <p:to>
                                        <p:strVal val="visible"/>
                                      </p:to>
                                    </p:set>
                                    <p:animEffect transition="in" filter="fade">
                                      <p:cBhvr>
                                        <p:cTn id="14" dur="1000"/>
                                        <p:tgtEl>
                                          <p:spTgt spid="191491">
                                            <p:txEl>
                                              <p:pRg st="1" end="1"/>
                                            </p:txEl>
                                          </p:spTgt>
                                        </p:tgtEl>
                                      </p:cBhvr>
                                    </p:animEffect>
                                    <p:anim calcmode="lin" valueType="num">
                                      <p:cBhvr>
                                        <p:cTn id="15" dur="1000" fill="hold"/>
                                        <p:tgtEl>
                                          <p:spTgt spid="1914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914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1491">
                                            <p:txEl>
                                              <p:pRg st="2" end="2"/>
                                            </p:txEl>
                                          </p:spTgt>
                                        </p:tgtEl>
                                        <p:attrNameLst>
                                          <p:attrName>style.visibility</p:attrName>
                                        </p:attrNameLst>
                                      </p:cBhvr>
                                      <p:to>
                                        <p:strVal val="visible"/>
                                      </p:to>
                                    </p:set>
                                    <p:animEffect transition="in" filter="fade">
                                      <p:cBhvr>
                                        <p:cTn id="21" dur="1000"/>
                                        <p:tgtEl>
                                          <p:spTgt spid="191491">
                                            <p:txEl>
                                              <p:pRg st="2" end="2"/>
                                            </p:txEl>
                                          </p:spTgt>
                                        </p:tgtEl>
                                      </p:cBhvr>
                                    </p:animEffect>
                                    <p:anim calcmode="lin" valueType="num">
                                      <p:cBhvr>
                                        <p:cTn id="22" dur="1000" fill="hold"/>
                                        <p:tgtEl>
                                          <p:spTgt spid="19149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9149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5" name="Rectangle 3">
            <a:extLst>
              <a:ext uri="{FF2B5EF4-FFF2-40B4-BE49-F238E27FC236}">
                <a16:creationId xmlns:a16="http://schemas.microsoft.com/office/drawing/2014/main" id="{95CD71C3-CCA9-403A-B334-3CF4C018CDA4}"/>
              </a:ext>
            </a:extLst>
          </p:cNvPr>
          <p:cNvSpPr>
            <a:spLocks noGrp="1"/>
          </p:cNvSpPr>
          <p:nvPr>
            <p:ph type="body" idx="4294967295"/>
          </p:nvPr>
        </p:nvSpPr>
        <p:spPr>
          <a:xfrm>
            <a:off x="457200" y="404813"/>
            <a:ext cx="8229600" cy="5881687"/>
          </a:xfrm>
        </p:spPr>
        <p:txBody>
          <a:bodyPr/>
          <a:lstStyle/>
          <a:p>
            <a:pPr eaLnBrk="1" hangingPunct="1">
              <a:lnSpc>
                <a:spcPct val="90000"/>
              </a:lnSpc>
            </a:pPr>
            <a:r>
              <a:rPr lang="zh-CN" altLang="en-US" sz="2800">
                <a:ea typeface="宋体" panose="02010600030101010101" pitchFamily="2" charset="-122"/>
              </a:rPr>
              <a:t>（二）</a:t>
            </a:r>
            <a:r>
              <a:rPr lang="zh-CN" altLang="en-US" sz="2400" b="1">
                <a:latin typeface="仿宋" panose="02010609060101010101" pitchFamily="49" charset="-122"/>
                <a:ea typeface="仿宋" panose="02010609060101010101" pitchFamily="49" charset="-122"/>
              </a:rPr>
              <a:t>特定事项的企业</a:t>
            </a:r>
            <a:r>
              <a:rPr lang="zh-CN" altLang="en-US" sz="2400" b="1">
                <a:solidFill>
                  <a:srgbClr val="FF0000"/>
                </a:solidFill>
                <a:latin typeface="仿宋" panose="02010609060101010101" pitchFamily="49" charset="-122"/>
                <a:ea typeface="仿宋" panose="02010609060101010101" pitchFamily="49" charset="-122"/>
              </a:rPr>
              <a:t>内部证据</a:t>
            </a:r>
            <a:r>
              <a:rPr lang="zh-CN" altLang="en-US" sz="2400" b="1">
                <a:latin typeface="仿宋" panose="02010609060101010101" pitchFamily="49" charset="-122"/>
                <a:ea typeface="仿宋" panose="02010609060101010101" pitchFamily="49" charset="-122"/>
              </a:rPr>
              <a:t>，是指会计核算制度健全、内部控制制度完善的企业，对各项资产发生毁损、报废、盘亏、死亡、变质等内部证明或承担责任的声明，主要包括：</a:t>
            </a:r>
            <a:br>
              <a:rPr lang="zh-CN" altLang="en-US" sz="2400" b="1">
                <a:latin typeface="仿宋" panose="02010609060101010101" pitchFamily="49" charset="-122"/>
                <a:ea typeface="仿宋" panose="02010609060101010101" pitchFamily="49" charset="-122"/>
              </a:rPr>
            </a:br>
            <a:r>
              <a:rPr lang="zh-CN" altLang="en-US" sz="2800">
                <a:ea typeface="宋体" panose="02010600030101010101" pitchFamily="2" charset="-122"/>
              </a:rPr>
              <a:t>　　</a:t>
            </a:r>
            <a:r>
              <a:rPr lang="zh-CN" altLang="en-US" sz="2800" b="1">
                <a:latin typeface="楷体" panose="02010609060101010101" pitchFamily="49" charset="-122"/>
                <a:ea typeface="楷体" panose="02010609060101010101" pitchFamily="49" charset="-122"/>
              </a:rPr>
              <a:t>（</a:t>
            </a:r>
            <a:r>
              <a:rPr lang="en-US" altLang="zh-CN" sz="2800" b="1">
                <a:latin typeface="楷体" panose="02010609060101010101" pitchFamily="49" charset="-122"/>
                <a:ea typeface="楷体" panose="02010609060101010101" pitchFamily="49" charset="-122"/>
              </a:rPr>
              <a:t>1</a:t>
            </a:r>
            <a:r>
              <a:rPr lang="zh-CN" altLang="en-US" sz="2800" b="1">
                <a:latin typeface="楷体" panose="02010609060101010101" pitchFamily="49" charset="-122"/>
                <a:ea typeface="楷体" panose="02010609060101010101" pitchFamily="49" charset="-122"/>
              </a:rPr>
              <a:t>）有关</a:t>
            </a:r>
            <a:r>
              <a:rPr lang="zh-CN" altLang="en-US" sz="2800" b="1">
                <a:solidFill>
                  <a:srgbClr val="3333CC"/>
                </a:solidFill>
                <a:latin typeface="楷体" panose="02010609060101010101" pitchFamily="49" charset="-122"/>
                <a:ea typeface="楷体" panose="02010609060101010101" pitchFamily="49" charset="-122"/>
              </a:rPr>
              <a:t>会计核算资料和原始凭证</a:t>
            </a:r>
            <a:r>
              <a:rPr lang="zh-CN" altLang="en-US" sz="2800" b="1">
                <a:latin typeface="楷体" panose="02010609060101010101" pitchFamily="49" charset="-122"/>
                <a:ea typeface="楷体" panose="02010609060101010101" pitchFamily="49" charset="-122"/>
              </a:rPr>
              <a:t>；</a:t>
            </a:r>
            <a:br>
              <a:rPr lang="zh-CN" altLang="en-US" sz="2800" b="1">
                <a:latin typeface="楷体" panose="02010609060101010101" pitchFamily="49" charset="-122"/>
                <a:ea typeface="楷体" panose="02010609060101010101" pitchFamily="49" charset="-122"/>
              </a:rPr>
            </a:br>
            <a:r>
              <a:rPr lang="zh-CN" altLang="en-US" sz="2800" b="1">
                <a:latin typeface="楷体" panose="02010609060101010101" pitchFamily="49" charset="-122"/>
                <a:ea typeface="楷体" panose="02010609060101010101" pitchFamily="49" charset="-122"/>
              </a:rPr>
              <a:t>　　（</a:t>
            </a:r>
            <a:r>
              <a:rPr lang="en-US" altLang="zh-CN" sz="2800" b="1">
                <a:latin typeface="楷体" panose="02010609060101010101" pitchFamily="49" charset="-122"/>
                <a:ea typeface="楷体" panose="02010609060101010101" pitchFamily="49" charset="-122"/>
              </a:rPr>
              <a:t>2</a:t>
            </a:r>
            <a:r>
              <a:rPr lang="zh-CN" altLang="en-US" sz="2800" b="1">
                <a:latin typeface="楷体" panose="02010609060101010101" pitchFamily="49" charset="-122"/>
                <a:ea typeface="楷体" panose="02010609060101010101" pitchFamily="49" charset="-122"/>
              </a:rPr>
              <a:t>）</a:t>
            </a:r>
            <a:r>
              <a:rPr lang="zh-CN" altLang="en-US" sz="2800" b="1">
                <a:solidFill>
                  <a:srgbClr val="3333CC"/>
                </a:solidFill>
                <a:latin typeface="楷体" panose="02010609060101010101" pitchFamily="49" charset="-122"/>
                <a:ea typeface="楷体" panose="02010609060101010101" pitchFamily="49" charset="-122"/>
              </a:rPr>
              <a:t>资产盘点表</a:t>
            </a:r>
            <a:r>
              <a:rPr lang="zh-CN" altLang="en-US" sz="2800" b="1">
                <a:latin typeface="楷体" panose="02010609060101010101" pitchFamily="49" charset="-122"/>
                <a:ea typeface="楷体" panose="02010609060101010101" pitchFamily="49" charset="-122"/>
              </a:rPr>
              <a:t>；</a:t>
            </a:r>
            <a:br>
              <a:rPr lang="zh-CN" altLang="en-US" sz="2800" b="1">
                <a:latin typeface="楷体" panose="02010609060101010101" pitchFamily="49" charset="-122"/>
                <a:ea typeface="楷体" panose="02010609060101010101" pitchFamily="49" charset="-122"/>
              </a:rPr>
            </a:br>
            <a:r>
              <a:rPr lang="zh-CN" altLang="en-US" sz="2800" b="1">
                <a:latin typeface="楷体" panose="02010609060101010101" pitchFamily="49" charset="-122"/>
                <a:ea typeface="楷体" panose="02010609060101010101" pitchFamily="49" charset="-122"/>
              </a:rPr>
              <a:t>　　（</a:t>
            </a:r>
            <a:r>
              <a:rPr lang="en-US" altLang="zh-CN" sz="2800" b="1">
                <a:latin typeface="楷体" panose="02010609060101010101" pitchFamily="49" charset="-122"/>
                <a:ea typeface="楷体" panose="02010609060101010101" pitchFamily="49" charset="-122"/>
              </a:rPr>
              <a:t>3</a:t>
            </a:r>
            <a:r>
              <a:rPr lang="zh-CN" altLang="en-US" sz="2800" b="1">
                <a:latin typeface="楷体" panose="02010609060101010101" pitchFamily="49" charset="-122"/>
                <a:ea typeface="楷体" panose="02010609060101010101" pitchFamily="49" charset="-122"/>
              </a:rPr>
              <a:t>）相关经济行为的</a:t>
            </a:r>
            <a:r>
              <a:rPr lang="zh-CN" altLang="en-US" sz="2800" b="1">
                <a:solidFill>
                  <a:srgbClr val="3333CC"/>
                </a:solidFill>
                <a:latin typeface="楷体" panose="02010609060101010101" pitchFamily="49" charset="-122"/>
                <a:ea typeface="楷体" panose="02010609060101010101" pitchFamily="49" charset="-122"/>
              </a:rPr>
              <a:t>业务合同</a:t>
            </a:r>
            <a:r>
              <a:rPr lang="zh-CN" altLang="en-US" sz="2800" b="1">
                <a:latin typeface="楷体" panose="02010609060101010101" pitchFamily="49" charset="-122"/>
                <a:ea typeface="楷体" panose="02010609060101010101" pitchFamily="49" charset="-122"/>
              </a:rPr>
              <a:t>；</a:t>
            </a:r>
            <a:br>
              <a:rPr lang="zh-CN" altLang="en-US" sz="2800" b="1">
                <a:latin typeface="楷体" panose="02010609060101010101" pitchFamily="49" charset="-122"/>
                <a:ea typeface="楷体" panose="02010609060101010101" pitchFamily="49" charset="-122"/>
              </a:rPr>
            </a:br>
            <a:r>
              <a:rPr lang="zh-CN" altLang="en-US" sz="2800" b="1">
                <a:latin typeface="楷体" panose="02010609060101010101" pitchFamily="49" charset="-122"/>
                <a:ea typeface="楷体" panose="02010609060101010101" pitchFamily="49" charset="-122"/>
              </a:rPr>
              <a:t>　　（</a:t>
            </a:r>
            <a:r>
              <a:rPr lang="en-US" altLang="zh-CN" sz="2800" b="1">
                <a:latin typeface="楷体" panose="02010609060101010101" pitchFamily="49" charset="-122"/>
                <a:ea typeface="楷体" panose="02010609060101010101" pitchFamily="49" charset="-122"/>
              </a:rPr>
              <a:t>4</a:t>
            </a:r>
            <a:r>
              <a:rPr lang="zh-CN" altLang="en-US" sz="2800" b="1">
                <a:latin typeface="楷体" panose="02010609060101010101" pitchFamily="49" charset="-122"/>
                <a:ea typeface="楷体" panose="02010609060101010101" pitchFamily="49" charset="-122"/>
              </a:rPr>
              <a:t>）企业</a:t>
            </a:r>
            <a:r>
              <a:rPr lang="zh-CN" altLang="en-US" sz="2800" b="1">
                <a:solidFill>
                  <a:srgbClr val="3333CC"/>
                </a:solidFill>
                <a:latin typeface="楷体" panose="02010609060101010101" pitchFamily="49" charset="-122"/>
                <a:ea typeface="楷体" panose="02010609060101010101" pitchFamily="49" charset="-122"/>
              </a:rPr>
              <a:t>内部技术鉴定部门</a:t>
            </a:r>
            <a:r>
              <a:rPr lang="zh-CN" altLang="en-US" sz="2800" b="1">
                <a:latin typeface="楷体" panose="02010609060101010101" pitchFamily="49" charset="-122"/>
                <a:ea typeface="楷体" panose="02010609060101010101" pitchFamily="49" charset="-122"/>
              </a:rPr>
              <a:t>的鉴定文件或资料；</a:t>
            </a:r>
            <a:br>
              <a:rPr lang="zh-CN" altLang="en-US" sz="2800" b="1">
                <a:latin typeface="楷体" panose="02010609060101010101" pitchFamily="49" charset="-122"/>
                <a:ea typeface="楷体" panose="02010609060101010101" pitchFamily="49" charset="-122"/>
              </a:rPr>
            </a:br>
            <a:r>
              <a:rPr lang="zh-CN" altLang="en-US" sz="2800" b="1">
                <a:latin typeface="楷体" panose="02010609060101010101" pitchFamily="49" charset="-122"/>
                <a:ea typeface="楷体" panose="02010609060101010101" pitchFamily="49" charset="-122"/>
              </a:rPr>
              <a:t>　　（</a:t>
            </a:r>
            <a:r>
              <a:rPr lang="en-US" altLang="zh-CN" sz="2800" b="1">
                <a:latin typeface="楷体" panose="02010609060101010101" pitchFamily="49" charset="-122"/>
                <a:ea typeface="楷体" panose="02010609060101010101" pitchFamily="49" charset="-122"/>
              </a:rPr>
              <a:t>5</a:t>
            </a:r>
            <a:r>
              <a:rPr lang="zh-CN" altLang="en-US" sz="2800" b="1">
                <a:latin typeface="楷体" panose="02010609060101010101" pitchFamily="49" charset="-122"/>
                <a:ea typeface="楷体" panose="02010609060101010101" pitchFamily="49" charset="-122"/>
              </a:rPr>
              <a:t>）企业</a:t>
            </a:r>
            <a:r>
              <a:rPr lang="zh-CN" altLang="en-US" sz="2800" b="1">
                <a:solidFill>
                  <a:srgbClr val="3333CC"/>
                </a:solidFill>
                <a:latin typeface="楷体" panose="02010609060101010101" pitchFamily="49" charset="-122"/>
                <a:ea typeface="楷体" panose="02010609060101010101" pitchFamily="49" charset="-122"/>
              </a:rPr>
              <a:t>内部核批文件</a:t>
            </a:r>
            <a:r>
              <a:rPr lang="zh-CN" altLang="en-US" sz="2800" b="1">
                <a:latin typeface="楷体" panose="02010609060101010101" pitchFamily="49" charset="-122"/>
                <a:ea typeface="楷体" panose="02010609060101010101" pitchFamily="49" charset="-122"/>
              </a:rPr>
              <a:t>及有关情况说明；</a:t>
            </a:r>
            <a:br>
              <a:rPr lang="zh-CN" altLang="en-US" sz="2800" b="1">
                <a:latin typeface="楷体" panose="02010609060101010101" pitchFamily="49" charset="-122"/>
                <a:ea typeface="楷体" panose="02010609060101010101" pitchFamily="49" charset="-122"/>
              </a:rPr>
            </a:br>
            <a:r>
              <a:rPr lang="zh-CN" altLang="en-US" sz="2800" b="1">
                <a:latin typeface="楷体" panose="02010609060101010101" pitchFamily="49" charset="-122"/>
                <a:ea typeface="楷体" panose="02010609060101010101" pitchFamily="49" charset="-122"/>
              </a:rPr>
              <a:t>　　（</a:t>
            </a:r>
            <a:r>
              <a:rPr lang="en-US" altLang="zh-CN" sz="2800" b="1">
                <a:latin typeface="楷体" panose="02010609060101010101" pitchFamily="49" charset="-122"/>
                <a:ea typeface="楷体" panose="02010609060101010101" pitchFamily="49" charset="-122"/>
              </a:rPr>
              <a:t>6</a:t>
            </a:r>
            <a:r>
              <a:rPr lang="zh-CN" altLang="en-US" sz="2800" b="1">
                <a:latin typeface="楷体" panose="02010609060101010101" pitchFamily="49" charset="-122"/>
                <a:ea typeface="楷体" panose="02010609060101010101" pitchFamily="49" charset="-122"/>
              </a:rPr>
              <a:t>）对责任人由于经营管理责任造成损失的</a:t>
            </a:r>
            <a:r>
              <a:rPr lang="zh-CN" altLang="en-US" sz="2800" b="1">
                <a:solidFill>
                  <a:srgbClr val="3333CC"/>
                </a:solidFill>
                <a:latin typeface="楷体" panose="02010609060101010101" pitchFamily="49" charset="-122"/>
                <a:ea typeface="楷体" panose="02010609060101010101" pitchFamily="49" charset="-122"/>
              </a:rPr>
              <a:t>责任认定及赔偿情况说明</a:t>
            </a:r>
            <a:r>
              <a:rPr lang="zh-CN" altLang="en-US" sz="2800" b="1">
                <a:latin typeface="楷体" panose="02010609060101010101" pitchFamily="49" charset="-122"/>
                <a:ea typeface="楷体" panose="02010609060101010101" pitchFamily="49" charset="-122"/>
              </a:rPr>
              <a:t>；</a:t>
            </a:r>
            <a:br>
              <a:rPr lang="zh-CN" altLang="en-US" sz="2800" b="1">
                <a:latin typeface="楷体" panose="02010609060101010101" pitchFamily="49" charset="-122"/>
                <a:ea typeface="楷体" panose="02010609060101010101" pitchFamily="49" charset="-122"/>
              </a:rPr>
            </a:br>
            <a:r>
              <a:rPr lang="zh-CN" altLang="en-US" sz="2800" b="1">
                <a:latin typeface="楷体" panose="02010609060101010101" pitchFamily="49" charset="-122"/>
                <a:ea typeface="楷体" panose="02010609060101010101" pitchFamily="49" charset="-122"/>
              </a:rPr>
              <a:t>　　（</a:t>
            </a:r>
            <a:r>
              <a:rPr lang="en-US" altLang="zh-CN" sz="2800" b="1">
                <a:latin typeface="楷体" panose="02010609060101010101" pitchFamily="49" charset="-122"/>
                <a:ea typeface="楷体" panose="02010609060101010101" pitchFamily="49" charset="-122"/>
              </a:rPr>
              <a:t>7</a:t>
            </a:r>
            <a:r>
              <a:rPr lang="zh-CN" altLang="en-US" sz="2800" b="1">
                <a:latin typeface="楷体" panose="02010609060101010101" pitchFamily="49" charset="-122"/>
                <a:ea typeface="楷体" panose="02010609060101010101" pitchFamily="49" charset="-122"/>
              </a:rPr>
              <a:t>）法定代表人、企业负责人和企业财务负责人对特定事项真实性</a:t>
            </a:r>
            <a:r>
              <a:rPr lang="zh-CN" altLang="en-US" sz="2800" b="1">
                <a:solidFill>
                  <a:srgbClr val="3333CC"/>
                </a:solidFill>
                <a:latin typeface="楷体" panose="02010609060101010101" pitchFamily="49" charset="-122"/>
                <a:ea typeface="楷体" panose="02010609060101010101" pitchFamily="49" charset="-122"/>
              </a:rPr>
              <a:t>承担法律责任的声明</a:t>
            </a:r>
            <a:r>
              <a:rPr lang="zh-CN" altLang="en-US" sz="2800" b="1">
                <a:latin typeface="楷体" panose="02010609060101010101" pitchFamily="49" charset="-122"/>
                <a:ea typeface="楷体" panose="02010609060101010101"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Effect transition="in" filter="fade">
                                      <p:cBhvr>
                                        <p:cTn id="7" dur="1000"/>
                                        <p:tgtEl>
                                          <p:spTgt spid="192515">
                                            <p:txEl>
                                              <p:pRg st="0" end="0"/>
                                            </p:txEl>
                                          </p:spTgt>
                                        </p:tgtEl>
                                      </p:cBhvr>
                                    </p:animEffect>
                                    <p:anim calcmode="lin" valueType="num">
                                      <p:cBhvr>
                                        <p:cTn id="8" dur="1000" fill="hold"/>
                                        <p:tgtEl>
                                          <p:spTgt spid="1925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25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8E1B1FB-2F13-46D1-8396-608BD6611EE6}"/>
              </a:ext>
            </a:extLst>
          </p:cNvPr>
          <p:cNvSpPr>
            <a:spLocks noGrp="1"/>
          </p:cNvSpPr>
          <p:nvPr>
            <p:ph idx="1"/>
          </p:nvPr>
        </p:nvSpPr>
        <p:spPr>
          <a:xfrm>
            <a:off x="457200" y="115888"/>
            <a:ext cx="8229600" cy="5905500"/>
          </a:xfrm>
        </p:spPr>
        <p:txBody>
          <a:bodyPr/>
          <a:lstStyle/>
          <a:p>
            <a:pPr>
              <a:defRPr/>
            </a:pPr>
            <a:r>
              <a:rPr lang="zh-CN" altLang="en-US" sz="2800">
                <a:latin typeface="黑体" pitchFamily="49" charset="-122"/>
                <a:ea typeface="黑体" pitchFamily="49" charset="-122"/>
              </a:rPr>
              <a:t>（三）相关资产损失的确认：</a:t>
            </a:r>
          </a:p>
          <a:p>
            <a:pPr>
              <a:defRPr/>
            </a:pPr>
            <a:r>
              <a:rPr lang="zh-CN" altLang="en-US" sz="2800">
                <a:latin typeface="楷体" pitchFamily="49" charset="-122"/>
                <a:ea typeface="楷体" pitchFamily="49" charset="-122"/>
              </a:rPr>
              <a:t>　　</a:t>
            </a:r>
            <a:r>
              <a:rPr lang="en-US" altLang="zh-CN" sz="2800">
                <a:latin typeface="楷体" pitchFamily="49" charset="-122"/>
                <a:ea typeface="楷体" pitchFamily="49" charset="-122"/>
              </a:rPr>
              <a:t>1.</a:t>
            </a:r>
            <a:r>
              <a:rPr lang="zh-CN" altLang="en-US" sz="2800">
                <a:latin typeface="楷体" pitchFamily="49" charset="-122"/>
                <a:ea typeface="楷体" pitchFamily="49" charset="-122"/>
              </a:rPr>
              <a:t>企业</a:t>
            </a:r>
            <a:r>
              <a:rPr lang="zh-CN" altLang="en-US" sz="2800" b="1">
                <a:solidFill>
                  <a:srgbClr val="FF0000"/>
                </a:solidFill>
                <a:latin typeface="楷体" pitchFamily="49" charset="-122"/>
                <a:ea typeface="楷体" pitchFamily="49" charset="-122"/>
              </a:rPr>
              <a:t>逾期三年以上</a:t>
            </a:r>
            <a:r>
              <a:rPr lang="zh-CN" altLang="en-US" sz="2800">
                <a:latin typeface="楷体" pitchFamily="49" charset="-122"/>
                <a:ea typeface="楷体" pitchFamily="49" charset="-122"/>
              </a:rPr>
              <a:t>的应收款项在会计上已作为损失处理的，可以作为</a:t>
            </a:r>
            <a:r>
              <a:rPr lang="zh-CN" altLang="en-US" sz="2800" b="1">
                <a:solidFill>
                  <a:srgbClr val="FF0000"/>
                </a:solidFill>
                <a:latin typeface="楷体" pitchFamily="49" charset="-122"/>
                <a:ea typeface="楷体" pitchFamily="49" charset="-122"/>
              </a:rPr>
              <a:t>坏账损失</a:t>
            </a:r>
            <a:r>
              <a:rPr lang="zh-CN" altLang="en-US" sz="2800">
                <a:latin typeface="楷体" pitchFamily="49" charset="-122"/>
                <a:ea typeface="楷体" pitchFamily="49" charset="-122"/>
              </a:rPr>
              <a:t>，但应说明情况，并出具</a:t>
            </a:r>
            <a:r>
              <a:rPr lang="zh-CN" altLang="en-US" sz="2800" b="1">
                <a:solidFill>
                  <a:srgbClr val="FF0000"/>
                </a:solidFill>
                <a:latin typeface="楷体" pitchFamily="49" charset="-122"/>
                <a:ea typeface="楷体" pitchFamily="49" charset="-122"/>
              </a:rPr>
              <a:t>专项报告</a:t>
            </a:r>
            <a:r>
              <a:rPr lang="zh-CN" altLang="en-US" sz="2800">
                <a:latin typeface="楷体" pitchFamily="49" charset="-122"/>
                <a:ea typeface="楷体" pitchFamily="49" charset="-122"/>
              </a:rPr>
              <a:t>。</a:t>
            </a:r>
          </a:p>
          <a:p>
            <a:pPr>
              <a:defRPr/>
            </a:pPr>
            <a:r>
              <a:rPr lang="zh-CN" altLang="en-US" sz="2800">
                <a:latin typeface="楷体" pitchFamily="49" charset="-122"/>
                <a:ea typeface="楷体" pitchFamily="49" charset="-122"/>
              </a:rPr>
              <a:t>　　</a:t>
            </a:r>
            <a:r>
              <a:rPr lang="en-US" altLang="zh-CN" sz="2800">
                <a:latin typeface="楷体" pitchFamily="49" charset="-122"/>
                <a:ea typeface="楷体" pitchFamily="49" charset="-122"/>
              </a:rPr>
              <a:t>2.</a:t>
            </a:r>
            <a:r>
              <a:rPr lang="zh-CN" altLang="en-US" sz="2800">
                <a:latin typeface="楷体" pitchFamily="49" charset="-122"/>
                <a:ea typeface="楷体" pitchFamily="49" charset="-122"/>
              </a:rPr>
              <a:t>企业</a:t>
            </a:r>
            <a:r>
              <a:rPr lang="zh-CN" altLang="en-US" sz="2800" b="1">
                <a:solidFill>
                  <a:srgbClr val="FF0000"/>
                </a:solidFill>
                <a:latin typeface="楷体" pitchFamily="49" charset="-122"/>
                <a:ea typeface="楷体" pitchFamily="49" charset="-122"/>
              </a:rPr>
              <a:t>逾期一年以上</a:t>
            </a:r>
            <a:r>
              <a:rPr lang="zh-CN" altLang="en-US" sz="2800">
                <a:latin typeface="楷体" pitchFamily="49" charset="-122"/>
                <a:ea typeface="楷体" pitchFamily="49" charset="-122"/>
              </a:rPr>
              <a:t>，单笔数额</a:t>
            </a:r>
            <a:r>
              <a:rPr lang="zh-CN" altLang="en-US" sz="2800" b="1">
                <a:solidFill>
                  <a:srgbClr val="FF0000"/>
                </a:solidFill>
                <a:latin typeface="楷体" pitchFamily="49" charset="-122"/>
                <a:ea typeface="楷体" pitchFamily="49" charset="-122"/>
              </a:rPr>
              <a:t>不超过五万</a:t>
            </a:r>
            <a:r>
              <a:rPr lang="zh-CN" altLang="en-US" sz="2800">
                <a:latin typeface="楷体" pitchFamily="49" charset="-122"/>
                <a:ea typeface="楷体" pitchFamily="49" charset="-122"/>
              </a:rPr>
              <a:t>或者不超过企业年度收入总额</a:t>
            </a:r>
            <a:r>
              <a:rPr lang="zh-CN" altLang="en-US" sz="2800" b="1">
                <a:solidFill>
                  <a:srgbClr val="FF0000"/>
                </a:solidFill>
                <a:latin typeface="楷体" pitchFamily="49" charset="-122"/>
                <a:ea typeface="楷体" pitchFamily="49" charset="-122"/>
              </a:rPr>
              <a:t>万分之一</a:t>
            </a:r>
            <a:r>
              <a:rPr lang="zh-CN" altLang="en-US" sz="2800">
                <a:latin typeface="楷体" pitchFamily="49" charset="-122"/>
                <a:ea typeface="楷体" pitchFamily="49" charset="-122"/>
              </a:rPr>
              <a:t>的应收款项，会计上已经作为损失处理的，可以作为</a:t>
            </a:r>
            <a:r>
              <a:rPr lang="zh-CN" altLang="en-US" sz="2800">
                <a:solidFill>
                  <a:srgbClr val="FF0000"/>
                </a:solidFill>
                <a:latin typeface="楷体" pitchFamily="49" charset="-122"/>
                <a:ea typeface="楷体" pitchFamily="49" charset="-122"/>
              </a:rPr>
              <a:t>坏账损失</a:t>
            </a:r>
            <a:r>
              <a:rPr lang="zh-CN" altLang="en-US" sz="2800">
                <a:latin typeface="楷体" pitchFamily="49" charset="-122"/>
                <a:ea typeface="楷体" pitchFamily="49" charset="-122"/>
              </a:rPr>
              <a:t>，但应说明情况，并出具</a:t>
            </a:r>
            <a:r>
              <a:rPr lang="zh-CN" altLang="en-US" sz="2800" b="1">
                <a:solidFill>
                  <a:srgbClr val="FF0000"/>
                </a:solidFill>
                <a:latin typeface="楷体" pitchFamily="49" charset="-122"/>
                <a:ea typeface="楷体" pitchFamily="49" charset="-122"/>
              </a:rPr>
              <a:t>专项报告</a:t>
            </a:r>
            <a:r>
              <a:rPr lang="zh-CN" altLang="en-US" sz="2800">
                <a:latin typeface="楷体" pitchFamily="49" charset="-122"/>
                <a:ea typeface="楷体" pitchFamily="49" charset="-122"/>
              </a:rPr>
              <a:t>。</a:t>
            </a:r>
          </a:p>
          <a:p>
            <a:pPr>
              <a:defRPr/>
            </a:pPr>
            <a:r>
              <a:rPr lang="zh-CN" altLang="en-US" sz="2800">
                <a:latin typeface="楷体" pitchFamily="49" charset="-122"/>
                <a:ea typeface="楷体" pitchFamily="49" charset="-122"/>
              </a:rPr>
              <a:t>　　</a:t>
            </a:r>
            <a:r>
              <a:rPr lang="en-US" altLang="zh-CN" sz="2800">
                <a:latin typeface="楷体" pitchFamily="49" charset="-122"/>
                <a:ea typeface="楷体" pitchFamily="49" charset="-122"/>
              </a:rPr>
              <a:t>3.</a:t>
            </a:r>
            <a:r>
              <a:rPr lang="zh-CN" altLang="en-US" sz="2800">
                <a:latin typeface="楷体" pitchFamily="49" charset="-122"/>
                <a:ea typeface="楷体" pitchFamily="49" charset="-122"/>
              </a:rPr>
              <a:t>存货报废、毁损或变质损失该项损失数额较大的（指占企业该类资产计税成本</a:t>
            </a:r>
            <a:r>
              <a:rPr lang="en-US" altLang="zh-CN" sz="2800">
                <a:latin typeface="楷体" pitchFamily="49" charset="-122"/>
                <a:ea typeface="楷体" pitchFamily="49" charset="-122"/>
              </a:rPr>
              <a:t>10%</a:t>
            </a:r>
            <a:r>
              <a:rPr lang="zh-CN" altLang="en-US" sz="2800">
                <a:latin typeface="楷体" pitchFamily="49" charset="-122"/>
                <a:ea typeface="楷体" pitchFamily="49" charset="-122"/>
              </a:rPr>
              <a:t>以上，或减少当年应纳税所得、增加亏损</a:t>
            </a:r>
            <a:r>
              <a:rPr lang="en-US" altLang="zh-CN" sz="2800">
                <a:latin typeface="楷体" pitchFamily="49" charset="-122"/>
                <a:ea typeface="楷体" pitchFamily="49" charset="-122"/>
              </a:rPr>
              <a:t>10%</a:t>
            </a:r>
            <a:r>
              <a:rPr lang="zh-CN" altLang="en-US" sz="2800">
                <a:latin typeface="楷体" pitchFamily="49" charset="-122"/>
                <a:ea typeface="楷体" pitchFamily="49" charset="-122"/>
              </a:rPr>
              <a:t>以上，下同），应有</a:t>
            </a:r>
            <a:r>
              <a:rPr lang="zh-CN" altLang="en-US" sz="2800" b="1">
                <a:solidFill>
                  <a:srgbClr val="FF0000"/>
                </a:solidFill>
                <a:effectLst>
                  <a:outerShdw blurRad="38100" dist="38100" dir="2700000" algn="tl">
                    <a:srgbClr val="C0C0C0"/>
                  </a:outerShdw>
                </a:effectLst>
                <a:latin typeface="楷体" pitchFamily="49" charset="-122"/>
                <a:ea typeface="楷体" pitchFamily="49" charset="-122"/>
              </a:rPr>
              <a:t>专业技术鉴定意见或法定资质中介机构出具的专项报告</a:t>
            </a:r>
            <a:r>
              <a:rPr lang="zh-CN" altLang="en-US" sz="2800">
                <a:latin typeface="楷体" pitchFamily="49" charset="-122"/>
                <a:ea typeface="楷体" pitchFamily="49" charset="-122"/>
              </a:rPr>
              <a:t>等。</a:t>
            </a:r>
          </a:p>
          <a:p>
            <a:pPr>
              <a:defRPr/>
            </a:pPr>
            <a:endParaRPr lang="zh-CN" altLang="en-US">
              <a:ea typeface="宋体" pitchFamily="2" charset="-122"/>
            </a:endParaRPr>
          </a:p>
        </p:txBody>
      </p:sp>
      <p:sp>
        <p:nvSpPr>
          <p:cNvPr id="132099" name="页脚占位符 3">
            <a:extLst>
              <a:ext uri="{FF2B5EF4-FFF2-40B4-BE49-F238E27FC236}">
                <a16:creationId xmlns:a16="http://schemas.microsoft.com/office/drawing/2014/main" id="{DB40BFCC-6A38-4685-952C-7D51A69788A2}"/>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3BED1B6-974B-4DB2-B6FF-D5F3C75EAC16}"/>
              </a:ext>
            </a:extLst>
          </p:cNvPr>
          <p:cNvSpPr>
            <a:spLocks noGrp="1"/>
          </p:cNvSpPr>
          <p:nvPr>
            <p:ph idx="1"/>
          </p:nvPr>
        </p:nvSpPr>
        <p:spPr>
          <a:xfrm>
            <a:off x="457200" y="333375"/>
            <a:ext cx="8435975" cy="5915025"/>
          </a:xfrm>
        </p:spPr>
        <p:txBody>
          <a:bodyPr/>
          <a:lstStyle/>
          <a:p>
            <a:pPr>
              <a:defRPr/>
            </a:pPr>
            <a:r>
              <a:rPr lang="en-US" altLang="zh-CN" sz="2400">
                <a:ea typeface="宋体" pitchFamily="2" charset="-122"/>
              </a:rPr>
              <a:t>4.</a:t>
            </a:r>
            <a:r>
              <a:rPr lang="zh-CN" altLang="en-US" sz="2400">
                <a:ea typeface="宋体" pitchFamily="2" charset="-122"/>
              </a:rPr>
              <a:t>企业对外提供与本企业生产经营活动有关的</a:t>
            </a:r>
            <a:r>
              <a:rPr lang="zh-CN" altLang="en-US" sz="2400" b="1">
                <a:solidFill>
                  <a:srgbClr val="FF0000"/>
                </a:solidFill>
                <a:ea typeface="宋体" pitchFamily="2" charset="-122"/>
              </a:rPr>
              <a:t>担保</a:t>
            </a:r>
            <a:r>
              <a:rPr lang="zh-CN" altLang="en-US" sz="2400">
                <a:ea typeface="宋体" pitchFamily="2" charset="-122"/>
              </a:rPr>
              <a:t>，因被担保人不能按期偿还债务而承担连带责任，经追索，被担保人无偿还能力，对</a:t>
            </a:r>
            <a:r>
              <a:rPr lang="zh-CN" altLang="en-US" sz="2400" b="1">
                <a:solidFill>
                  <a:srgbClr val="FF0000"/>
                </a:solidFill>
                <a:ea typeface="宋体" pitchFamily="2" charset="-122"/>
              </a:rPr>
              <a:t>无法追回</a:t>
            </a:r>
            <a:r>
              <a:rPr lang="zh-CN" altLang="en-US" sz="2400">
                <a:ea typeface="宋体" pitchFamily="2" charset="-122"/>
              </a:rPr>
              <a:t>的金额，比照</a:t>
            </a:r>
            <a:r>
              <a:rPr lang="zh-CN" altLang="en-US" sz="2400" b="1">
                <a:solidFill>
                  <a:srgbClr val="FF0000"/>
                </a:solidFill>
                <a:effectLst>
                  <a:outerShdw blurRad="38100" dist="38100" dir="2700000" algn="tl">
                    <a:srgbClr val="C0C0C0"/>
                  </a:outerShdw>
                </a:effectLst>
                <a:ea typeface="宋体" pitchFamily="2" charset="-122"/>
              </a:rPr>
              <a:t>应收款项损失</a:t>
            </a:r>
            <a:r>
              <a:rPr lang="zh-CN" altLang="en-US" sz="2400">
                <a:ea typeface="宋体" pitchFamily="2" charset="-122"/>
              </a:rPr>
              <a:t>进行处理。</a:t>
            </a:r>
          </a:p>
          <a:p>
            <a:pPr>
              <a:buFont typeface="Arial" panose="020B0604020202020204" pitchFamily="34" charset="0"/>
              <a:buNone/>
              <a:defRPr/>
            </a:pPr>
            <a:r>
              <a:rPr lang="zh-CN" altLang="en-US" sz="2400">
                <a:ea typeface="宋体" pitchFamily="2" charset="-122"/>
              </a:rPr>
              <a:t>（</a:t>
            </a:r>
            <a:r>
              <a:rPr lang="zh-CN" altLang="en-US" sz="2000">
                <a:latin typeface="楷体" pitchFamily="49" charset="-122"/>
                <a:ea typeface="楷体" pitchFamily="49" charset="-122"/>
              </a:rPr>
              <a:t>与本企业生产经营活动有关的担保是指企业对外提供的与本企业应税收入、投资、融资、材料采购、产品销售等生产经营活动相关的担保。）</a:t>
            </a:r>
          </a:p>
          <a:p>
            <a:pPr>
              <a:defRPr/>
            </a:pPr>
            <a:r>
              <a:rPr lang="en-US" altLang="zh-CN" sz="2400">
                <a:ea typeface="宋体" pitchFamily="2" charset="-122"/>
              </a:rPr>
              <a:t>5.</a:t>
            </a:r>
            <a:r>
              <a:rPr lang="zh-CN" altLang="en-US" sz="2400">
                <a:ea typeface="宋体" pitchFamily="2" charset="-122"/>
              </a:rPr>
              <a:t>下列股权和债权</a:t>
            </a:r>
            <a:r>
              <a:rPr lang="zh-CN" altLang="en-US" sz="2400" b="1">
                <a:solidFill>
                  <a:srgbClr val="FF0000"/>
                </a:solidFill>
                <a:ea typeface="宋体" pitchFamily="2" charset="-122"/>
              </a:rPr>
              <a:t>不得作为损失</a:t>
            </a:r>
            <a:r>
              <a:rPr lang="zh-CN" altLang="en-US" sz="2400">
                <a:ea typeface="宋体" pitchFamily="2" charset="-122"/>
              </a:rPr>
              <a:t>在税前扣除：</a:t>
            </a:r>
          </a:p>
          <a:p>
            <a:pPr>
              <a:defRPr/>
            </a:pPr>
            <a:r>
              <a:rPr lang="zh-CN" altLang="en-US" sz="2400">
                <a:ea typeface="宋体" pitchFamily="2" charset="-122"/>
              </a:rPr>
              <a:t>　　</a:t>
            </a:r>
            <a:r>
              <a:rPr lang="zh-CN" altLang="en-US" sz="2400">
                <a:latin typeface="楷体" pitchFamily="49" charset="-122"/>
                <a:ea typeface="楷体" pitchFamily="49" charset="-122"/>
              </a:rPr>
              <a:t>（</a:t>
            </a:r>
            <a:r>
              <a:rPr lang="en-US" altLang="zh-CN" sz="2400">
                <a:latin typeface="楷体" pitchFamily="49" charset="-122"/>
                <a:ea typeface="楷体" pitchFamily="49" charset="-122"/>
              </a:rPr>
              <a:t>1</a:t>
            </a:r>
            <a:r>
              <a:rPr lang="zh-CN" altLang="en-US" sz="2400">
                <a:latin typeface="楷体" pitchFamily="49" charset="-122"/>
                <a:ea typeface="楷体" pitchFamily="49" charset="-122"/>
              </a:rPr>
              <a:t>）债务人或者担保人有经济偿还能力，未按期偿还的企业债权；</a:t>
            </a:r>
          </a:p>
          <a:p>
            <a:pPr>
              <a:defRPr/>
            </a:pPr>
            <a:r>
              <a:rPr lang="zh-CN" altLang="en-US" sz="2400">
                <a:latin typeface="楷体" pitchFamily="49" charset="-122"/>
                <a:ea typeface="楷体" pitchFamily="49" charset="-122"/>
              </a:rPr>
              <a:t>　　（</a:t>
            </a:r>
            <a:r>
              <a:rPr lang="en-US" altLang="zh-CN" sz="2400">
                <a:latin typeface="楷体" pitchFamily="49" charset="-122"/>
                <a:ea typeface="楷体" pitchFamily="49" charset="-122"/>
              </a:rPr>
              <a:t>2</a:t>
            </a:r>
            <a:r>
              <a:rPr lang="zh-CN" altLang="en-US" sz="2400">
                <a:latin typeface="楷体" pitchFamily="49" charset="-122"/>
                <a:ea typeface="楷体" pitchFamily="49" charset="-122"/>
              </a:rPr>
              <a:t>）违反法律、法规的规定，以各种形式、借口逃废或悬空的企业债权；</a:t>
            </a:r>
          </a:p>
          <a:p>
            <a:pPr>
              <a:defRPr/>
            </a:pPr>
            <a:r>
              <a:rPr lang="zh-CN" altLang="en-US" sz="2400">
                <a:latin typeface="楷体" pitchFamily="49" charset="-122"/>
                <a:ea typeface="楷体" pitchFamily="49" charset="-122"/>
              </a:rPr>
              <a:t>　　（</a:t>
            </a:r>
            <a:r>
              <a:rPr lang="en-US" altLang="zh-CN" sz="2400">
                <a:latin typeface="楷体" pitchFamily="49" charset="-122"/>
                <a:ea typeface="楷体" pitchFamily="49" charset="-122"/>
              </a:rPr>
              <a:t>3</a:t>
            </a:r>
            <a:r>
              <a:rPr lang="zh-CN" altLang="en-US" sz="2400">
                <a:latin typeface="楷体" pitchFamily="49" charset="-122"/>
                <a:ea typeface="楷体" pitchFamily="49" charset="-122"/>
              </a:rPr>
              <a:t>）行政干预逃废或悬空的企业债权；</a:t>
            </a:r>
          </a:p>
          <a:p>
            <a:pPr>
              <a:defRPr/>
            </a:pPr>
            <a:r>
              <a:rPr lang="zh-CN" altLang="en-US" sz="2400">
                <a:latin typeface="楷体" pitchFamily="49" charset="-122"/>
                <a:ea typeface="楷体" pitchFamily="49" charset="-122"/>
              </a:rPr>
              <a:t>　　（</a:t>
            </a:r>
            <a:r>
              <a:rPr lang="en-US" altLang="zh-CN" sz="2400">
                <a:latin typeface="楷体" pitchFamily="49" charset="-122"/>
                <a:ea typeface="楷体" pitchFamily="49" charset="-122"/>
              </a:rPr>
              <a:t>4</a:t>
            </a:r>
            <a:r>
              <a:rPr lang="zh-CN" altLang="en-US" sz="2400">
                <a:latin typeface="楷体" pitchFamily="49" charset="-122"/>
                <a:ea typeface="楷体" pitchFamily="49" charset="-122"/>
              </a:rPr>
              <a:t>）企业未向债务人和担保人追偿的债权；</a:t>
            </a:r>
          </a:p>
          <a:p>
            <a:pPr>
              <a:defRPr/>
            </a:pPr>
            <a:r>
              <a:rPr lang="zh-CN" altLang="en-US" sz="2400">
                <a:latin typeface="楷体" pitchFamily="49" charset="-122"/>
                <a:ea typeface="楷体" pitchFamily="49" charset="-122"/>
              </a:rPr>
              <a:t>　　（</a:t>
            </a:r>
            <a:r>
              <a:rPr lang="en-US" altLang="zh-CN" sz="2400">
                <a:latin typeface="楷体" pitchFamily="49" charset="-122"/>
                <a:ea typeface="楷体" pitchFamily="49" charset="-122"/>
              </a:rPr>
              <a:t>5</a:t>
            </a:r>
            <a:r>
              <a:rPr lang="zh-CN" altLang="en-US" sz="2400">
                <a:latin typeface="楷体" pitchFamily="49" charset="-122"/>
                <a:ea typeface="楷体" pitchFamily="49" charset="-122"/>
              </a:rPr>
              <a:t>）企业发生非经营活动的债权；</a:t>
            </a:r>
          </a:p>
          <a:p>
            <a:pPr>
              <a:defRPr/>
            </a:pPr>
            <a:r>
              <a:rPr lang="zh-CN" altLang="en-US" sz="2400">
                <a:latin typeface="楷体" pitchFamily="49" charset="-122"/>
                <a:ea typeface="楷体" pitchFamily="49" charset="-122"/>
              </a:rPr>
              <a:t>　　（</a:t>
            </a:r>
            <a:r>
              <a:rPr lang="en-US" altLang="zh-CN" sz="2400">
                <a:latin typeface="楷体" pitchFamily="49" charset="-122"/>
                <a:ea typeface="楷体" pitchFamily="49" charset="-122"/>
              </a:rPr>
              <a:t>6</a:t>
            </a:r>
            <a:r>
              <a:rPr lang="zh-CN" altLang="en-US" sz="2400">
                <a:latin typeface="楷体" pitchFamily="49" charset="-122"/>
                <a:ea typeface="楷体" pitchFamily="49" charset="-122"/>
              </a:rPr>
              <a:t>）其他不应当核销的企业债权和股权。</a:t>
            </a:r>
          </a:p>
          <a:p>
            <a:pPr>
              <a:defRPr/>
            </a:pPr>
            <a:endParaRPr lang="zh-CN" altLang="en-US">
              <a:ea typeface="宋体" pitchFamily="2" charset="-122"/>
            </a:endParaRPr>
          </a:p>
        </p:txBody>
      </p:sp>
      <p:sp>
        <p:nvSpPr>
          <p:cNvPr id="133123" name="页脚占位符 3">
            <a:extLst>
              <a:ext uri="{FF2B5EF4-FFF2-40B4-BE49-F238E27FC236}">
                <a16:creationId xmlns:a16="http://schemas.microsoft.com/office/drawing/2014/main" id="{E6E38F79-FCCE-40BD-B56F-9D5A4A41EC31}"/>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内容占位符 2">
            <a:extLst>
              <a:ext uri="{FF2B5EF4-FFF2-40B4-BE49-F238E27FC236}">
                <a16:creationId xmlns:a16="http://schemas.microsoft.com/office/drawing/2014/main" id="{D8080879-6172-4A03-A943-ED0C9122D009}"/>
              </a:ext>
            </a:extLst>
          </p:cNvPr>
          <p:cNvSpPr>
            <a:spLocks noGrp="1"/>
          </p:cNvSpPr>
          <p:nvPr>
            <p:ph idx="1"/>
          </p:nvPr>
        </p:nvSpPr>
        <p:spPr>
          <a:xfrm>
            <a:off x="457200" y="476250"/>
            <a:ext cx="8229600" cy="5772150"/>
          </a:xfrm>
        </p:spPr>
        <p:txBody>
          <a:bodyPr/>
          <a:lstStyle/>
          <a:p>
            <a:r>
              <a:rPr lang="en-US" altLang="zh-CN" sz="2800">
                <a:latin typeface="黑体" panose="02010609060101010101" pitchFamily="49" charset="-122"/>
                <a:ea typeface="黑体" panose="02010609060101010101" pitchFamily="49" charset="-122"/>
              </a:rPr>
              <a:t>6.</a:t>
            </a:r>
            <a:r>
              <a:rPr lang="zh-CN" altLang="en-US" sz="2800">
                <a:latin typeface="黑体" panose="02010609060101010101" pitchFamily="49" charset="-122"/>
                <a:ea typeface="黑体" panose="02010609060101010101" pitchFamily="49" charset="-122"/>
              </a:rPr>
              <a:t>其他可以作为资产损失的确认情形</a:t>
            </a:r>
            <a:r>
              <a:rPr lang="zh-CN" altLang="en-US" sz="2800">
                <a:latin typeface="楷体" panose="02010609060101010101" pitchFamily="49" charset="-122"/>
                <a:ea typeface="楷体" panose="02010609060101010101" pitchFamily="49" charset="-122"/>
              </a:rPr>
              <a:t>：</a:t>
            </a:r>
          </a:p>
          <a:p>
            <a:r>
              <a:rPr lang="zh-CN" altLang="en-US" sz="2800">
                <a:latin typeface="楷体" panose="02010609060101010101" pitchFamily="49" charset="-122"/>
                <a:ea typeface="楷体" panose="02010609060101010101" pitchFamily="49" charset="-122"/>
              </a:rPr>
              <a:t>（</a:t>
            </a:r>
            <a:r>
              <a:rPr lang="en-US" altLang="zh-CN" sz="2800">
                <a:latin typeface="楷体" panose="02010609060101010101" pitchFamily="49" charset="-122"/>
                <a:ea typeface="楷体" panose="02010609060101010101" pitchFamily="49" charset="-122"/>
              </a:rPr>
              <a:t>1</a:t>
            </a:r>
            <a:r>
              <a:rPr lang="zh-CN" altLang="en-US" sz="2800">
                <a:latin typeface="楷体" panose="02010609060101010101" pitchFamily="49" charset="-122"/>
                <a:ea typeface="楷体" panose="02010609060101010101" pitchFamily="49" charset="-122"/>
              </a:rPr>
              <a:t>）企业将不同类别的资产捆绑（打包），以拍卖、询价、竞争性谈判、招标等市场方式出售，其</a:t>
            </a:r>
            <a:r>
              <a:rPr lang="zh-CN" altLang="en-US" sz="2800" b="1">
                <a:solidFill>
                  <a:srgbClr val="FF0000"/>
                </a:solidFill>
                <a:latin typeface="楷体" panose="02010609060101010101" pitchFamily="49" charset="-122"/>
                <a:ea typeface="楷体" panose="02010609060101010101" pitchFamily="49" charset="-122"/>
              </a:rPr>
              <a:t>出售价格低于计税成本</a:t>
            </a:r>
            <a:r>
              <a:rPr lang="zh-CN" altLang="en-US" sz="2800">
                <a:latin typeface="楷体" panose="02010609060101010101" pitchFamily="49" charset="-122"/>
                <a:ea typeface="楷体" panose="02010609060101010101" pitchFamily="49" charset="-122"/>
              </a:rPr>
              <a:t>的差额。</a:t>
            </a:r>
          </a:p>
          <a:p>
            <a:r>
              <a:rPr lang="zh-CN" altLang="en-US" sz="2800">
                <a:latin typeface="楷体" panose="02010609060101010101" pitchFamily="49" charset="-122"/>
                <a:ea typeface="楷体" panose="02010609060101010101" pitchFamily="49" charset="-122"/>
              </a:rPr>
              <a:t>（</a:t>
            </a:r>
            <a:r>
              <a:rPr lang="en-US" altLang="zh-CN" sz="2800">
                <a:latin typeface="楷体" panose="02010609060101010101" pitchFamily="49" charset="-122"/>
                <a:ea typeface="楷体" panose="02010609060101010101" pitchFamily="49" charset="-122"/>
              </a:rPr>
              <a:t>2</a:t>
            </a:r>
            <a:r>
              <a:rPr lang="zh-CN" altLang="en-US" sz="2800">
                <a:latin typeface="楷体" panose="02010609060101010101" pitchFamily="49" charset="-122"/>
                <a:ea typeface="楷体" panose="02010609060101010101" pitchFamily="49" charset="-122"/>
              </a:rPr>
              <a:t>）企业正常经营业务因内部控制制度不健全而出现操作不当、不规范或因业务创新但政策不明确、不配套等原因形成的</a:t>
            </a:r>
            <a:r>
              <a:rPr lang="zh-CN" altLang="en-US" sz="2800" b="1">
                <a:solidFill>
                  <a:srgbClr val="FF0000"/>
                </a:solidFill>
                <a:latin typeface="楷体" panose="02010609060101010101" pitchFamily="49" charset="-122"/>
                <a:ea typeface="楷体" panose="02010609060101010101" pitchFamily="49" charset="-122"/>
              </a:rPr>
              <a:t>资产损失</a:t>
            </a:r>
            <a:r>
              <a:rPr lang="zh-CN" altLang="en-US" sz="2800">
                <a:latin typeface="楷体" panose="02010609060101010101" pitchFamily="49" charset="-122"/>
                <a:ea typeface="楷体" panose="02010609060101010101" pitchFamily="49" charset="-122"/>
              </a:rPr>
              <a:t>，应由企业承担的金额。</a:t>
            </a:r>
          </a:p>
          <a:p>
            <a:r>
              <a:rPr lang="zh-CN" altLang="en-US" sz="2800">
                <a:latin typeface="楷体" panose="02010609060101010101" pitchFamily="49" charset="-122"/>
                <a:ea typeface="楷体" panose="02010609060101010101" pitchFamily="49" charset="-122"/>
              </a:rPr>
              <a:t>（</a:t>
            </a:r>
            <a:r>
              <a:rPr lang="en-US" altLang="zh-CN" sz="2800">
                <a:latin typeface="楷体" panose="02010609060101010101" pitchFamily="49" charset="-122"/>
                <a:ea typeface="楷体" panose="02010609060101010101" pitchFamily="49" charset="-122"/>
              </a:rPr>
              <a:t>3</a:t>
            </a:r>
            <a:r>
              <a:rPr lang="zh-CN" altLang="en-US" sz="2800">
                <a:latin typeface="楷体" panose="02010609060101010101" pitchFamily="49" charset="-122"/>
                <a:ea typeface="楷体" panose="02010609060101010101" pitchFamily="49" charset="-122"/>
              </a:rPr>
              <a:t>）企业因</a:t>
            </a:r>
            <a:r>
              <a:rPr lang="zh-CN" altLang="en-US" sz="2800" b="1">
                <a:solidFill>
                  <a:srgbClr val="FF0000"/>
                </a:solidFill>
                <a:latin typeface="楷体" panose="02010609060101010101" pitchFamily="49" charset="-122"/>
                <a:ea typeface="楷体" panose="02010609060101010101" pitchFamily="49" charset="-122"/>
              </a:rPr>
              <a:t>刑事案件原因</a:t>
            </a:r>
            <a:r>
              <a:rPr lang="zh-CN" altLang="en-US" sz="2800">
                <a:latin typeface="楷体" panose="02010609060101010101" pitchFamily="49" charset="-122"/>
                <a:ea typeface="楷体" panose="02010609060101010101" pitchFamily="49" charset="-122"/>
              </a:rPr>
              <a:t>形成的损失，应由企业承担的金额，或经公安机关立案侦查两年以上仍未追回的金额。</a:t>
            </a:r>
          </a:p>
          <a:p>
            <a:endParaRPr lang="zh-CN" altLang="en-US">
              <a:ea typeface="宋体" panose="02010600030101010101" pitchFamily="2" charset="-122"/>
            </a:endParaRPr>
          </a:p>
        </p:txBody>
      </p:sp>
      <p:sp>
        <p:nvSpPr>
          <p:cNvPr id="134147" name="页脚占位符 3">
            <a:extLst>
              <a:ext uri="{FF2B5EF4-FFF2-40B4-BE49-F238E27FC236}">
                <a16:creationId xmlns:a16="http://schemas.microsoft.com/office/drawing/2014/main" id="{AB6DE931-58B0-4F1D-9A03-1DCEF79CF682}"/>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内容占位符 2">
            <a:extLst>
              <a:ext uri="{FF2B5EF4-FFF2-40B4-BE49-F238E27FC236}">
                <a16:creationId xmlns:a16="http://schemas.microsoft.com/office/drawing/2014/main" id="{FE51A93A-E6F4-492B-804C-04B0503C4025}"/>
              </a:ext>
            </a:extLst>
          </p:cNvPr>
          <p:cNvSpPr>
            <a:spLocks noGrp="1"/>
          </p:cNvSpPr>
          <p:nvPr>
            <p:ph idx="1"/>
          </p:nvPr>
        </p:nvSpPr>
        <p:spPr>
          <a:xfrm>
            <a:off x="457200" y="404813"/>
            <a:ext cx="8229600" cy="5843587"/>
          </a:xfrm>
        </p:spPr>
        <p:txBody>
          <a:bodyPr/>
          <a:lstStyle/>
          <a:p>
            <a:r>
              <a:rPr lang="en-US" altLang="zh-CN" sz="2800">
                <a:ea typeface="宋体" panose="02010600030101010101" pitchFamily="2" charset="-122"/>
              </a:rPr>
              <a:t>【</a:t>
            </a:r>
            <a:r>
              <a:rPr lang="zh-CN" altLang="en-US" sz="2800">
                <a:ea typeface="宋体" panose="02010600030101010101" pitchFamily="2" charset="-122"/>
              </a:rPr>
              <a:t>典型例题</a:t>
            </a:r>
            <a:r>
              <a:rPr lang="en-US" altLang="zh-CN" sz="2800">
                <a:ea typeface="宋体" panose="02010600030101010101" pitchFamily="2" charset="-122"/>
              </a:rPr>
              <a:t>1】</a:t>
            </a:r>
            <a:r>
              <a:rPr lang="zh-CN" altLang="en-US" sz="2800">
                <a:ea typeface="宋体" panose="02010600030101010101" pitchFamily="2" charset="-122"/>
              </a:rPr>
              <a:t>（</a:t>
            </a:r>
            <a:r>
              <a:rPr lang="en-US" altLang="zh-CN" sz="2800">
                <a:ea typeface="宋体" panose="02010600030101010101" pitchFamily="2" charset="-122"/>
              </a:rPr>
              <a:t>2016</a:t>
            </a:r>
            <a:r>
              <a:rPr lang="zh-CN" altLang="en-US" sz="2800">
                <a:ea typeface="宋体" panose="02010600030101010101" pitchFamily="2" charset="-122"/>
              </a:rPr>
              <a:t>年考题）下列各项债权，准予作为损失在企业所得税前扣除的是（　）。</a:t>
            </a:r>
          </a:p>
          <a:p>
            <a:r>
              <a:rPr lang="zh-CN" altLang="en-US" sz="2800">
                <a:ea typeface="宋体" panose="02010600030101010101" pitchFamily="2" charset="-122"/>
              </a:rPr>
              <a:t>　　</a:t>
            </a:r>
            <a:r>
              <a:rPr lang="en-US" altLang="zh-CN" sz="2800">
                <a:ea typeface="宋体" panose="02010600030101010101" pitchFamily="2" charset="-122"/>
              </a:rPr>
              <a:t>A.</a:t>
            </a:r>
            <a:r>
              <a:rPr lang="zh-CN" altLang="en-US" sz="2800">
                <a:ea typeface="宋体" panose="02010600030101010101" pitchFamily="2" charset="-122"/>
              </a:rPr>
              <a:t>行政部门干预逃废的企业债权</a:t>
            </a:r>
          </a:p>
          <a:p>
            <a:r>
              <a:rPr lang="zh-CN" altLang="en-US" sz="2800">
                <a:ea typeface="宋体" panose="02010600030101010101" pitchFamily="2" charset="-122"/>
              </a:rPr>
              <a:t>　　</a:t>
            </a:r>
            <a:r>
              <a:rPr lang="en-US" altLang="zh-CN" sz="2800">
                <a:ea typeface="宋体" panose="02010600030101010101" pitchFamily="2" charset="-122"/>
              </a:rPr>
              <a:t>B.</a:t>
            </a:r>
            <a:r>
              <a:rPr lang="zh-CN" altLang="en-US" sz="2800">
                <a:ea typeface="宋体" panose="02010600030101010101" pitchFamily="2" charset="-122"/>
              </a:rPr>
              <a:t>担保人有经济偿还能力未按期偿还的企业债权</a:t>
            </a:r>
          </a:p>
          <a:p>
            <a:r>
              <a:rPr lang="zh-CN" altLang="en-US" sz="2800">
                <a:ea typeface="宋体" panose="02010600030101010101" pitchFamily="2" charset="-122"/>
              </a:rPr>
              <a:t>　　</a:t>
            </a:r>
            <a:r>
              <a:rPr lang="en-US" altLang="zh-CN" sz="2800">
                <a:ea typeface="宋体" panose="02010600030101010101" pitchFamily="2" charset="-122"/>
              </a:rPr>
              <a:t>C.</a:t>
            </a:r>
            <a:r>
              <a:rPr lang="zh-CN" altLang="en-US" sz="2800">
                <a:ea typeface="宋体" panose="02010600030101010101" pitchFamily="2" charset="-122"/>
              </a:rPr>
              <a:t>企业未向债务人追偿的债权</a:t>
            </a:r>
          </a:p>
          <a:p>
            <a:r>
              <a:rPr lang="zh-CN" altLang="en-US" sz="2800">
                <a:ea typeface="宋体" panose="02010600030101010101" pitchFamily="2" charset="-122"/>
              </a:rPr>
              <a:t>　　</a:t>
            </a:r>
            <a:r>
              <a:rPr lang="en-US" altLang="zh-CN" sz="2800">
                <a:ea typeface="宋体" panose="02010600030101010101" pitchFamily="2" charset="-122"/>
              </a:rPr>
              <a:t>D.</a:t>
            </a:r>
            <a:r>
              <a:rPr lang="zh-CN" altLang="en-US" sz="2800">
                <a:ea typeface="宋体" panose="02010600030101010101" pitchFamily="2" charset="-122"/>
              </a:rPr>
              <a:t>由国务院批准文件证明，经国务院专案批准核销的债权</a:t>
            </a:r>
            <a:endParaRPr lang="en-US" altLang="zh-CN" sz="2800">
              <a:ea typeface="宋体" panose="02010600030101010101" pitchFamily="2" charset="-122"/>
            </a:endParaRPr>
          </a:p>
          <a:p>
            <a:pPr>
              <a:buFont typeface="Arial" panose="020B0604020202020204" pitchFamily="34" charset="0"/>
              <a:buNone/>
            </a:pPr>
            <a:endParaRPr lang="en-US" altLang="zh-CN" sz="2800">
              <a:ea typeface="宋体" panose="02010600030101010101" pitchFamily="2" charset="-122"/>
            </a:endParaRPr>
          </a:p>
          <a:p>
            <a:r>
              <a:rPr lang="en-US" altLang="zh-CN" sz="2800">
                <a:ea typeface="宋体" panose="02010600030101010101" pitchFamily="2" charset="-122"/>
              </a:rPr>
              <a:t>『</a:t>
            </a:r>
            <a:r>
              <a:rPr lang="zh-CN" altLang="en-US" sz="2800">
                <a:ea typeface="宋体" panose="02010600030101010101" pitchFamily="2" charset="-122"/>
              </a:rPr>
              <a:t>正确答案</a:t>
            </a:r>
            <a:r>
              <a:rPr lang="en-US" altLang="zh-CN" sz="2800">
                <a:ea typeface="宋体" panose="02010600030101010101" pitchFamily="2" charset="-122"/>
              </a:rPr>
              <a:t>』D</a:t>
            </a:r>
          </a:p>
          <a:p>
            <a:pPr>
              <a:buFont typeface="Arial" panose="020B0604020202020204" pitchFamily="34" charset="0"/>
              <a:buNone/>
            </a:pPr>
            <a:endParaRPr lang="zh-CN" altLang="en-US" sz="2800">
              <a:ea typeface="宋体" panose="02010600030101010101" pitchFamily="2" charset="-122"/>
            </a:endParaRPr>
          </a:p>
          <a:p>
            <a:endParaRPr lang="zh-CN" altLang="en-US">
              <a:ea typeface="宋体" panose="02010600030101010101" pitchFamily="2" charset="-122"/>
            </a:endParaRPr>
          </a:p>
        </p:txBody>
      </p:sp>
      <p:sp>
        <p:nvSpPr>
          <p:cNvPr id="135171" name="页脚占位符 3">
            <a:extLst>
              <a:ext uri="{FF2B5EF4-FFF2-40B4-BE49-F238E27FC236}">
                <a16:creationId xmlns:a16="http://schemas.microsoft.com/office/drawing/2014/main" id="{447F4282-EA30-4F22-AFFB-22902D51E730}"/>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内容占位符 2">
            <a:extLst>
              <a:ext uri="{FF2B5EF4-FFF2-40B4-BE49-F238E27FC236}">
                <a16:creationId xmlns:a16="http://schemas.microsoft.com/office/drawing/2014/main" id="{786970F1-DBFB-47B4-A593-6AE286D4B0D0}"/>
              </a:ext>
            </a:extLst>
          </p:cNvPr>
          <p:cNvSpPr>
            <a:spLocks noGrp="1"/>
          </p:cNvSpPr>
          <p:nvPr>
            <p:ph idx="1"/>
          </p:nvPr>
        </p:nvSpPr>
        <p:spPr>
          <a:xfrm>
            <a:off x="457200" y="188913"/>
            <a:ext cx="8229600" cy="6059487"/>
          </a:xfrm>
        </p:spPr>
        <p:txBody>
          <a:bodyPr/>
          <a:lstStyle/>
          <a:p>
            <a:r>
              <a:rPr lang="en-US" altLang="zh-CN" sz="2800">
                <a:ea typeface="宋体" panose="02010600030101010101" pitchFamily="2" charset="-122"/>
              </a:rPr>
              <a:t>【</a:t>
            </a:r>
            <a:r>
              <a:rPr lang="zh-CN" altLang="en-US" sz="2800">
                <a:ea typeface="宋体" panose="02010600030101010101" pitchFamily="2" charset="-122"/>
              </a:rPr>
              <a:t>典型例题</a:t>
            </a:r>
            <a:r>
              <a:rPr lang="en-US" altLang="zh-CN" sz="2800">
                <a:ea typeface="宋体" panose="02010600030101010101" pitchFamily="2" charset="-122"/>
              </a:rPr>
              <a:t>2】</a:t>
            </a:r>
            <a:r>
              <a:rPr lang="zh-CN" altLang="en-US" sz="2800">
                <a:ea typeface="宋体" panose="02010600030101010101" pitchFamily="2" charset="-122"/>
              </a:rPr>
              <a:t>（</a:t>
            </a:r>
            <a:r>
              <a:rPr lang="en-US" altLang="zh-CN" sz="2800">
                <a:ea typeface="宋体" panose="02010600030101010101" pitchFamily="2" charset="-122"/>
              </a:rPr>
              <a:t>2012</a:t>
            </a:r>
            <a:r>
              <a:rPr lang="zh-CN" altLang="en-US" sz="2800">
                <a:ea typeface="宋体" panose="02010600030101010101" pitchFamily="2" charset="-122"/>
              </a:rPr>
              <a:t>年考题）下列关于资产损失税前扣除管理的说法中，错误的是（　）。</a:t>
            </a:r>
          </a:p>
          <a:p>
            <a:r>
              <a:rPr lang="zh-CN" altLang="en-US" sz="2800">
                <a:ea typeface="宋体" panose="02010600030101010101" pitchFamily="2" charset="-122"/>
              </a:rPr>
              <a:t>　　</a:t>
            </a:r>
            <a:r>
              <a:rPr lang="en-US" altLang="zh-CN" sz="2400">
                <a:ea typeface="宋体" panose="02010600030101010101" pitchFamily="2" charset="-122"/>
              </a:rPr>
              <a:t>A.</a:t>
            </a:r>
            <a:r>
              <a:rPr lang="zh-CN" altLang="en-US" sz="2400">
                <a:ea typeface="宋体" panose="02010600030101010101" pitchFamily="2" charset="-122"/>
              </a:rPr>
              <a:t>企业各项存货发生的正常损耗应以清单申报的方式向税务机关申报扣除</a:t>
            </a:r>
          </a:p>
          <a:p>
            <a:r>
              <a:rPr lang="zh-CN" altLang="en-US" sz="2400">
                <a:ea typeface="宋体" panose="02010600030101010101" pitchFamily="2" charset="-122"/>
              </a:rPr>
              <a:t>　　</a:t>
            </a:r>
            <a:r>
              <a:rPr lang="en-US" altLang="zh-CN" sz="2400">
                <a:ea typeface="宋体" panose="02010600030101010101" pitchFamily="2" charset="-122"/>
              </a:rPr>
              <a:t>B.</a:t>
            </a:r>
            <a:r>
              <a:rPr lang="zh-CN" altLang="en-US" sz="2400">
                <a:ea typeface="宋体" panose="02010600030101010101" pitchFamily="2" charset="-122"/>
              </a:rPr>
              <a:t>企业无法准确判别是否属于清单申报时，可以采取专项申报的方式申报扣除</a:t>
            </a:r>
          </a:p>
          <a:p>
            <a:r>
              <a:rPr lang="zh-CN" altLang="en-US" sz="2400">
                <a:ea typeface="宋体" panose="02010600030101010101" pitchFamily="2" charset="-122"/>
              </a:rPr>
              <a:t>　　</a:t>
            </a:r>
            <a:r>
              <a:rPr lang="en-US" altLang="zh-CN" sz="2400">
                <a:ea typeface="宋体" panose="02010600030101010101" pitchFamily="2" charset="-122"/>
              </a:rPr>
              <a:t>C.</a:t>
            </a:r>
            <a:r>
              <a:rPr lang="zh-CN" altLang="en-US" sz="2400">
                <a:ea typeface="宋体" panose="02010600030101010101" pitchFamily="2" charset="-122"/>
              </a:rPr>
              <a:t>企业申报资产损失税前扣除过程不符合税法要求并拒绝改正的，税务机关有权不予受理</a:t>
            </a:r>
          </a:p>
          <a:p>
            <a:r>
              <a:rPr lang="zh-CN" altLang="en-US" sz="2400">
                <a:ea typeface="宋体" panose="02010600030101010101" pitchFamily="2" charset="-122"/>
              </a:rPr>
              <a:t>　　</a:t>
            </a:r>
            <a:r>
              <a:rPr lang="en-US" altLang="zh-CN" sz="2400">
                <a:ea typeface="宋体" panose="02010600030101010101" pitchFamily="2" charset="-122"/>
              </a:rPr>
              <a:t>D.</a:t>
            </a:r>
            <a:r>
              <a:rPr lang="zh-CN" altLang="en-US" sz="2400">
                <a:ea typeface="宋体" panose="02010600030101010101" pitchFamily="2" charset="-122"/>
              </a:rPr>
              <a:t>专项申报的资产损失不能在规定时限内报送相关资料的，经企业核实可以延期申报</a:t>
            </a:r>
            <a:endParaRPr lang="en-US" altLang="zh-CN" sz="2400">
              <a:ea typeface="宋体" panose="02010600030101010101" pitchFamily="2" charset="-122"/>
            </a:endParaRPr>
          </a:p>
          <a:p>
            <a:r>
              <a:rPr lang="zh-CN" altLang="en-US" sz="2800">
                <a:ea typeface="宋体" panose="02010600030101010101" pitchFamily="2" charset="-122"/>
              </a:rPr>
              <a:t> 	</a:t>
            </a:r>
            <a:r>
              <a:rPr lang="en-US" altLang="zh-CN" sz="2800">
                <a:ea typeface="宋体" panose="02010600030101010101" pitchFamily="2" charset="-122"/>
              </a:rPr>
              <a:t>『</a:t>
            </a:r>
            <a:r>
              <a:rPr lang="zh-CN" altLang="en-US" sz="2800">
                <a:ea typeface="宋体" panose="02010600030101010101" pitchFamily="2" charset="-122"/>
              </a:rPr>
              <a:t>正确答案</a:t>
            </a:r>
            <a:r>
              <a:rPr lang="en-US" altLang="zh-CN" sz="2800">
                <a:ea typeface="宋体" panose="02010600030101010101" pitchFamily="2" charset="-122"/>
              </a:rPr>
              <a:t>』D</a:t>
            </a:r>
          </a:p>
          <a:p>
            <a:r>
              <a:rPr lang="en-US" altLang="zh-CN" sz="2800">
                <a:ea typeface="宋体" panose="02010600030101010101" pitchFamily="2" charset="-122"/>
              </a:rPr>
              <a:t>『</a:t>
            </a:r>
            <a:r>
              <a:rPr lang="zh-CN" altLang="en-US" sz="2400">
                <a:ea typeface="宋体" panose="02010600030101010101" pitchFamily="2" charset="-122"/>
              </a:rPr>
              <a:t>答案解析</a:t>
            </a:r>
            <a:r>
              <a:rPr lang="en-US" altLang="zh-CN" sz="2400">
                <a:ea typeface="宋体" panose="02010600030101010101" pitchFamily="2" charset="-122"/>
              </a:rPr>
              <a:t>』</a:t>
            </a:r>
            <a:r>
              <a:rPr lang="zh-CN" altLang="en-US" sz="2400">
                <a:ea typeface="宋体" panose="02010600030101010101" pitchFamily="2" charset="-122"/>
              </a:rPr>
              <a:t>选项</a:t>
            </a:r>
            <a:r>
              <a:rPr lang="en-US" altLang="zh-CN" sz="2400">
                <a:ea typeface="宋体" panose="02010600030101010101" pitchFamily="2" charset="-122"/>
              </a:rPr>
              <a:t>D</a:t>
            </a:r>
            <a:r>
              <a:rPr lang="zh-CN" altLang="en-US" sz="2400">
                <a:ea typeface="宋体" panose="02010600030101010101" pitchFamily="2" charset="-122"/>
              </a:rPr>
              <a:t>，属于专项申报的资产损失，企业因特殊原因不能在规定的时限内报送相关资料的，可以向主管税务机关提出申请，经主管税务机关同意后，可适当延期申报。</a:t>
            </a:r>
          </a:p>
          <a:p>
            <a:endParaRPr lang="zh-CN" altLang="en-US">
              <a:ea typeface="宋体" panose="02010600030101010101" pitchFamily="2" charset="-122"/>
            </a:endParaRPr>
          </a:p>
        </p:txBody>
      </p:sp>
      <p:sp>
        <p:nvSpPr>
          <p:cNvPr id="136195" name="页脚占位符 3">
            <a:extLst>
              <a:ext uri="{FF2B5EF4-FFF2-40B4-BE49-F238E27FC236}">
                <a16:creationId xmlns:a16="http://schemas.microsoft.com/office/drawing/2014/main" id="{E4893A24-ADD3-4036-9D3E-E212F4310E87}"/>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a:extLst>
              <a:ext uri="{FF2B5EF4-FFF2-40B4-BE49-F238E27FC236}">
                <a16:creationId xmlns:a16="http://schemas.microsoft.com/office/drawing/2014/main" id="{4BBE86CA-0668-4CB7-9439-986CA6773148}"/>
              </a:ext>
            </a:extLst>
          </p:cNvPr>
          <p:cNvSpPr>
            <a:spLocks noGrp="1"/>
          </p:cNvSpPr>
          <p:nvPr>
            <p:ph type="body" idx="4294967295"/>
          </p:nvPr>
        </p:nvSpPr>
        <p:spPr>
          <a:xfrm>
            <a:off x="457200" y="692150"/>
            <a:ext cx="8229600" cy="5594350"/>
          </a:xfrm>
        </p:spPr>
        <p:txBody>
          <a:bodyPr/>
          <a:lstStyle/>
          <a:p>
            <a:pPr eaLnBrk="1" hangingPunct="1">
              <a:lnSpc>
                <a:spcPct val="70000"/>
              </a:lnSpc>
              <a:defRPr/>
            </a:pPr>
            <a:r>
              <a:rPr lang="zh-CN" altLang="en-US" sz="2900" b="1" dirty="0">
                <a:effectLst>
                  <a:outerShdw blurRad="38100" dist="38100" dir="2700000" algn="tl">
                    <a:srgbClr val="000000">
                      <a:alpha val="43137"/>
                    </a:srgbClr>
                  </a:outerShdw>
                </a:effectLst>
                <a:latin typeface="宋体" pitchFamily="2" charset="-122"/>
                <a:ea typeface="楷体_GB2312" pitchFamily="49" charset="-122"/>
              </a:rPr>
              <a:t>法人所得税制下，总分机构汇总纳税的一个特例。</a:t>
            </a:r>
          </a:p>
          <a:p>
            <a:pPr eaLnBrk="1" hangingPunct="1">
              <a:lnSpc>
                <a:spcPct val="70000"/>
              </a:lnSpc>
              <a:defRPr/>
            </a:pPr>
            <a:r>
              <a:rPr lang="zh-CN" altLang="en-US" sz="2900" b="1" dirty="0">
                <a:latin typeface="宋体" pitchFamily="2" charset="-122"/>
                <a:ea typeface="楷体_GB2312" pitchFamily="49" charset="-122"/>
              </a:rPr>
              <a:t>主要考虑：</a:t>
            </a:r>
          </a:p>
          <a:p>
            <a:pPr eaLnBrk="1" hangingPunct="1">
              <a:defRPr/>
            </a:pPr>
            <a:r>
              <a:rPr lang="zh-CN" altLang="en-US" sz="2800" b="1" dirty="0">
                <a:latin typeface="楷体" pitchFamily="49" charset="-122"/>
                <a:ea typeface="楷体" pitchFamily="49" charset="-122"/>
              </a:rPr>
              <a:t>一是更好地保证国内税基，维护国家的税收利益。如果允许境外亏损弥补境内盈利，由于对境外营业机构的税收管理难度相对较大，则很容易引发企业通过非正常手段虚增境外亏损的动机，从而对国内税基造成侵蚀。</a:t>
            </a:r>
          </a:p>
          <a:p>
            <a:pPr eaLnBrk="1" hangingPunct="1">
              <a:defRPr/>
            </a:pPr>
            <a:r>
              <a:rPr lang="zh-CN" altLang="en-US" sz="2800" b="1" dirty="0">
                <a:latin typeface="楷体" pitchFamily="49" charset="-122"/>
                <a:ea typeface="楷体" pitchFamily="49" charset="-122"/>
              </a:rPr>
              <a:t>二是虽然企业境外营业机构的亏损不能抵减境内营业机构的盈利，但是企业发生在境外一国内的亏盈还是允许相互弥补的，体现了所得“来源地优先”的原则，即一国的亏损，应该用该国的盈利来弥补。</a:t>
            </a:r>
          </a:p>
          <a:p>
            <a:pPr eaLnBrk="1" hangingPunct="1">
              <a:defRPr/>
            </a:pPr>
            <a:r>
              <a:rPr lang="zh-CN" altLang="en-US" sz="2800" b="1" dirty="0">
                <a:latin typeface="楷体" pitchFamily="49" charset="-122"/>
                <a:ea typeface="楷体" pitchFamily="49" charset="-122"/>
              </a:rPr>
              <a:t>三是一些国家也有类似的做法。</a:t>
            </a:r>
          </a:p>
        </p:txBody>
      </p:sp>
    </p:spTree>
  </p:cSld>
  <p:clrMapOvr>
    <a:masterClrMapping/>
  </p:clrMapOvr>
</p:sld>
</file>

<file path=ppt/theme/theme1.xml><?xml version="1.0" encoding="utf-8"?>
<a:theme xmlns:a="http://schemas.openxmlformats.org/drawingml/2006/main" name="431TGp_hopedraw_dark_ani">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431TGp_hopedraw_dark_ani">
      <a:majorFont>
        <a:latin typeface="Tw Cen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431TGp_hopedraw_dark_ani 1">
        <a:dk1>
          <a:srgbClr val="000000"/>
        </a:dk1>
        <a:lt1>
          <a:srgbClr val="4FD2D9"/>
        </a:lt1>
        <a:dk2>
          <a:srgbClr val="FFFFFF"/>
        </a:dk2>
        <a:lt2>
          <a:srgbClr val="1C1C1C"/>
        </a:lt2>
        <a:accent1>
          <a:srgbClr val="E6CD10"/>
        </a:accent1>
        <a:accent2>
          <a:srgbClr val="36A1D6"/>
        </a:accent2>
        <a:accent3>
          <a:srgbClr val="B2E5E9"/>
        </a:accent3>
        <a:accent4>
          <a:srgbClr val="000000"/>
        </a:accent4>
        <a:accent5>
          <a:srgbClr val="F0E3AA"/>
        </a:accent5>
        <a:accent6>
          <a:srgbClr val="3091C2"/>
        </a:accent6>
        <a:hlink>
          <a:srgbClr val="DA6CE2"/>
        </a:hlink>
        <a:folHlink>
          <a:srgbClr val="F46C79"/>
        </a:folHlink>
      </a:clrScheme>
      <a:clrMap bg1="lt1" tx1="dk1" bg2="lt2" tx2="dk2" accent1="accent1" accent2="accent2" accent3="accent3" accent4="accent4" accent5="accent5" accent6="accent6" hlink="hlink" folHlink="folHlink"/>
    </a:extraClrScheme>
    <a:extraClrScheme>
      <a:clrScheme name="431TGp_hopedraw_dark_ani 2">
        <a:dk1>
          <a:srgbClr val="000000"/>
        </a:dk1>
        <a:lt1>
          <a:srgbClr val="FBCD4B"/>
        </a:lt1>
        <a:dk2>
          <a:srgbClr val="FFFFFF"/>
        </a:dk2>
        <a:lt2>
          <a:srgbClr val="1C1C1C"/>
        </a:lt2>
        <a:accent1>
          <a:srgbClr val="7AB31D"/>
        </a:accent1>
        <a:accent2>
          <a:srgbClr val="22CC97"/>
        </a:accent2>
        <a:accent3>
          <a:srgbClr val="FDE3B1"/>
        </a:accent3>
        <a:accent4>
          <a:srgbClr val="000000"/>
        </a:accent4>
        <a:accent5>
          <a:srgbClr val="BED6AB"/>
        </a:accent5>
        <a:accent6>
          <a:srgbClr val="1EB988"/>
        </a:accent6>
        <a:hlink>
          <a:srgbClr val="27B3E5"/>
        </a:hlink>
        <a:folHlink>
          <a:srgbClr val="8F63E7"/>
        </a:folHlink>
      </a:clrScheme>
      <a:clrMap bg1="lt1" tx1="dk1" bg2="lt2" tx2="dk2" accent1="accent1" accent2="accent2" accent3="accent3" accent4="accent4" accent5="accent5" accent6="accent6" hlink="hlink" folHlink="folHlink"/>
    </a:extraClrScheme>
    <a:extraClrScheme>
      <a:clrScheme name="431TGp_hopedraw_dark_ani 3">
        <a:dk1>
          <a:srgbClr val="000000"/>
        </a:dk1>
        <a:lt1>
          <a:srgbClr val="0BA6F3"/>
        </a:lt1>
        <a:dk2>
          <a:srgbClr val="CCFFFF"/>
        </a:dk2>
        <a:lt2>
          <a:srgbClr val="1C1C1C"/>
        </a:lt2>
        <a:accent1>
          <a:srgbClr val="F29000"/>
        </a:accent1>
        <a:accent2>
          <a:srgbClr val="98C630"/>
        </a:accent2>
        <a:accent3>
          <a:srgbClr val="AAD0F8"/>
        </a:accent3>
        <a:accent4>
          <a:srgbClr val="000000"/>
        </a:accent4>
        <a:accent5>
          <a:srgbClr val="F7C6AA"/>
        </a:accent5>
        <a:accent6>
          <a:srgbClr val="89B32A"/>
        </a:accent6>
        <a:hlink>
          <a:srgbClr val="EEC100"/>
        </a:hlink>
        <a:folHlink>
          <a:srgbClr val="53AAD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Times New Roman"/>
        <a:ea typeface="宋体"/>
        <a:cs typeface="Times New Roman"/>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黑体"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黑体" pitchFamily="2" charset="-122"/>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Times New Roman"/>
        <a:ea typeface="宋体"/>
        <a:cs typeface="Times New Roman"/>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黑体"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黑体" pitchFamily="2" charset="-122"/>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暗香扑面">
  <a:themeElements>
    <a:clrScheme name="2_暗香扑面 1">
      <a:dk1>
        <a:srgbClr val="000000"/>
      </a:dk1>
      <a:lt1>
        <a:srgbClr val="FFFFFF"/>
      </a:lt1>
      <a:dk2>
        <a:srgbClr val="2F2F2F"/>
      </a:dk2>
      <a:lt2>
        <a:srgbClr val="FFFFF4"/>
      </a:lt2>
      <a:accent1>
        <a:srgbClr val="918415"/>
      </a:accent1>
      <a:accent2>
        <a:srgbClr val="C47546"/>
      </a:accent2>
      <a:accent3>
        <a:srgbClr val="FFFFFF"/>
      </a:accent3>
      <a:accent4>
        <a:srgbClr val="000000"/>
      </a:accent4>
      <a:accent5>
        <a:srgbClr val="C7C2AA"/>
      </a:accent5>
      <a:accent6>
        <a:srgbClr val="B1693F"/>
      </a:accent6>
      <a:hlink>
        <a:srgbClr val="00D5D5"/>
      </a:hlink>
      <a:folHlink>
        <a:srgbClr val="DD00DD"/>
      </a:folHlink>
    </a:clrScheme>
    <a:fontScheme name="2_暗香扑面">
      <a:majorFont>
        <a:latin typeface="Franklin Gothic Medium"/>
        <a:ea typeface="微软雅黑"/>
        <a:cs typeface=""/>
      </a:majorFont>
      <a:minorFont>
        <a:latin typeface="Franklin Gothic Book"/>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暗香扑面 1">
        <a:dk1>
          <a:srgbClr val="000000"/>
        </a:dk1>
        <a:lt1>
          <a:srgbClr val="FFFFFF"/>
        </a:lt1>
        <a:dk2>
          <a:srgbClr val="2F2F2F"/>
        </a:dk2>
        <a:lt2>
          <a:srgbClr val="FFFFF4"/>
        </a:lt2>
        <a:accent1>
          <a:srgbClr val="918415"/>
        </a:accent1>
        <a:accent2>
          <a:srgbClr val="C47546"/>
        </a:accent2>
        <a:accent3>
          <a:srgbClr val="FFFFFF"/>
        </a:accent3>
        <a:accent4>
          <a:srgbClr val="000000"/>
        </a:accent4>
        <a:accent5>
          <a:srgbClr val="C7C2AA"/>
        </a:accent5>
        <a:accent6>
          <a:srgbClr val="B1693F"/>
        </a:accent6>
        <a:hlink>
          <a:srgbClr val="00D5D5"/>
        </a:hlink>
        <a:folHlink>
          <a:srgbClr val="DD00D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431TGp_hopedraw_dark_ani">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431TGp_hopedraw_dark_ani">
      <a:majorFont>
        <a:latin typeface="Tw Cen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431TGp_hopedraw_dark_ani 1">
        <a:dk1>
          <a:srgbClr val="000000"/>
        </a:dk1>
        <a:lt1>
          <a:srgbClr val="4FD2D9"/>
        </a:lt1>
        <a:dk2>
          <a:srgbClr val="FFFFFF"/>
        </a:dk2>
        <a:lt2>
          <a:srgbClr val="1C1C1C"/>
        </a:lt2>
        <a:accent1>
          <a:srgbClr val="E6CD10"/>
        </a:accent1>
        <a:accent2>
          <a:srgbClr val="36A1D6"/>
        </a:accent2>
        <a:accent3>
          <a:srgbClr val="B2E5E9"/>
        </a:accent3>
        <a:accent4>
          <a:srgbClr val="000000"/>
        </a:accent4>
        <a:accent5>
          <a:srgbClr val="F0E3AA"/>
        </a:accent5>
        <a:accent6>
          <a:srgbClr val="3091C2"/>
        </a:accent6>
        <a:hlink>
          <a:srgbClr val="DA6CE2"/>
        </a:hlink>
        <a:folHlink>
          <a:srgbClr val="F46C79"/>
        </a:folHlink>
      </a:clrScheme>
      <a:clrMap bg1="lt1" tx1="dk1" bg2="lt2" tx2="dk2" accent1="accent1" accent2="accent2" accent3="accent3" accent4="accent4" accent5="accent5" accent6="accent6" hlink="hlink" folHlink="folHlink"/>
    </a:extraClrScheme>
    <a:extraClrScheme>
      <a:clrScheme name="431TGp_hopedraw_dark_ani 2">
        <a:dk1>
          <a:srgbClr val="000000"/>
        </a:dk1>
        <a:lt1>
          <a:srgbClr val="FBCD4B"/>
        </a:lt1>
        <a:dk2>
          <a:srgbClr val="FFFFFF"/>
        </a:dk2>
        <a:lt2>
          <a:srgbClr val="1C1C1C"/>
        </a:lt2>
        <a:accent1>
          <a:srgbClr val="7AB31D"/>
        </a:accent1>
        <a:accent2>
          <a:srgbClr val="22CC97"/>
        </a:accent2>
        <a:accent3>
          <a:srgbClr val="FDE3B1"/>
        </a:accent3>
        <a:accent4>
          <a:srgbClr val="000000"/>
        </a:accent4>
        <a:accent5>
          <a:srgbClr val="BED6AB"/>
        </a:accent5>
        <a:accent6>
          <a:srgbClr val="1EB988"/>
        </a:accent6>
        <a:hlink>
          <a:srgbClr val="27B3E5"/>
        </a:hlink>
        <a:folHlink>
          <a:srgbClr val="8F63E7"/>
        </a:folHlink>
      </a:clrScheme>
      <a:clrMap bg1="lt1" tx1="dk1" bg2="lt2" tx2="dk2" accent1="accent1" accent2="accent2" accent3="accent3" accent4="accent4" accent5="accent5" accent6="accent6" hlink="hlink" folHlink="folHlink"/>
    </a:extraClrScheme>
    <a:extraClrScheme>
      <a:clrScheme name="431TGp_hopedraw_dark_ani 3">
        <a:dk1>
          <a:srgbClr val="000000"/>
        </a:dk1>
        <a:lt1>
          <a:srgbClr val="0BA6F3"/>
        </a:lt1>
        <a:dk2>
          <a:srgbClr val="CCFFFF"/>
        </a:dk2>
        <a:lt2>
          <a:srgbClr val="1C1C1C"/>
        </a:lt2>
        <a:accent1>
          <a:srgbClr val="F29000"/>
        </a:accent1>
        <a:accent2>
          <a:srgbClr val="98C630"/>
        </a:accent2>
        <a:accent3>
          <a:srgbClr val="AAD0F8"/>
        </a:accent3>
        <a:accent4>
          <a:srgbClr val="000000"/>
        </a:accent4>
        <a:accent5>
          <a:srgbClr val="F7C6AA"/>
        </a:accent5>
        <a:accent6>
          <a:srgbClr val="89B32A"/>
        </a:accent6>
        <a:hlink>
          <a:srgbClr val="EEC100"/>
        </a:hlink>
        <a:folHlink>
          <a:srgbClr val="53AAD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431TGp_hopedraw_dark_ani">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431TGp_hopedraw_dark_ani">
      <a:majorFont>
        <a:latin typeface="Tw Cen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431TGp_hopedraw_dark_ani 1">
        <a:dk1>
          <a:srgbClr val="000000"/>
        </a:dk1>
        <a:lt1>
          <a:srgbClr val="4FD2D9"/>
        </a:lt1>
        <a:dk2>
          <a:srgbClr val="FFFFFF"/>
        </a:dk2>
        <a:lt2>
          <a:srgbClr val="1C1C1C"/>
        </a:lt2>
        <a:accent1>
          <a:srgbClr val="E6CD10"/>
        </a:accent1>
        <a:accent2>
          <a:srgbClr val="36A1D6"/>
        </a:accent2>
        <a:accent3>
          <a:srgbClr val="B2E5E9"/>
        </a:accent3>
        <a:accent4>
          <a:srgbClr val="000000"/>
        </a:accent4>
        <a:accent5>
          <a:srgbClr val="F0E3AA"/>
        </a:accent5>
        <a:accent6>
          <a:srgbClr val="3091C2"/>
        </a:accent6>
        <a:hlink>
          <a:srgbClr val="DA6CE2"/>
        </a:hlink>
        <a:folHlink>
          <a:srgbClr val="F46C79"/>
        </a:folHlink>
      </a:clrScheme>
      <a:clrMap bg1="lt1" tx1="dk1" bg2="lt2" tx2="dk2" accent1="accent1" accent2="accent2" accent3="accent3" accent4="accent4" accent5="accent5" accent6="accent6" hlink="hlink" folHlink="folHlink"/>
    </a:extraClrScheme>
    <a:extraClrScheme>
      <a:clrScheme name="431TGp_hopedraw_dark_ani 2">
        <a:dk1>
          <a:srgbClr val="000000"/>
        </a:dk1>
        <a:lt1>
          <a:srgbClr val="FBCD4B"/>
        </a:lt1>
        <a:dk2>
          <a:srgbClr val="FFFFFF"/>
        </a:dk2>
        <a:lt2>
          <a:srgbClr val="1C1C1C"/>
        </a:lt2>
        <a:accent1>
          <a:srgbClr val="7AB31D"/>
        </a:accent1>
        <a:accent2>
          <a:srgbClr val="22CC97"/>
        </a:accent2>
        <a:accent3>
          <a:srgbClr val="FDE3B1"/>
        </a:accent3>
        <a:accent4>
          <a:srgbClr val="000000"/>
        </a:accent4>
        <a:accent5>
          <a:srgbClr val="BED6AB"/>
        </a:accent5>
        <a:accent6>
          <a:srgbClr val="1EB988"/>
        </a:accent6>
        <a:hlink>
          <a:srgbClr val="27B3E5"/>
        </a:hlink>
        <a:folHlink>
          <a:srgbClr val="8F63E7"/>
        </a:folHlink>
      </a:clrScheme>
      <a:clrMap bg1="lt1" tx1="dk1" bg2="lt2" tx2="dk2" accent1="accent1" accent2="accent2" accent3="accent3" accent4="accent4" accent5="accent5" accent6="accent6" hlink="hlink" folHlink="folHlink"/>
    </a:extraClrScheme>
    <a:extraClrScheme>
      <a:clrScheme name="431TGp_hopedraw_dark_ani 3">
        <a:dk1>
          <a:srgbClr val="000000"/>
        </a:dk1>
        <a:lt1>
          <a:srgbClr val="0BA6F3"/>
        </a:lt1>
        <a:dk2>
          <a:srgbClr val="CCFFFF"/>
        </a:dk2>
        <a:lt2>
          <a:srgbClr val="1C1C1C"/>
        </a:lt2>
        <a:accent1>
          <a:srgbClr val="F29000"/>
        </a:accent1>
        <a:accent2>
          <a:srgbClr val="98C630"/>
        </a:accent2>
        <a:accent3>
          <a:srgbClr val="AAD0F8"/>
        </a:accent3>
        <a:accent4>
          <a:srgbClr val="000000"/>
        </a:accent4>
        <a:accent5>
          <a:srgbClr val="F7C6AA"/>
        </a:accent5>
        <a:accent6>
          <a:srgbClr val="89B32A"/>
        </a:accent6>
        <a:hlink>
          <a:srgbClr val="EEC100"/>
        </a:hlink>
        <a:folHlink>
          <a:srgbClr val="53AAD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431TGp_hopedraw_dark_ani</Template>
  <TotalTime>5345</TotalTime>
  <Words>6780</Words>
  <Application>Microsoft Office PowerPoint</Application>
  <PresentationFormat>全屏显示(4:3)</PresentationFormat>
  <Paragraphs>510</Paragraphs>
  <Slides>89</Slides>
  <Notes>1</Notes>
  <HiddenSlides>0</HiddenSlides>
  <MMClips>0</MMClips>
  <ScaleCrop>false</ScaleCrop>
  <HeadingPairs>
    <vt:vector size="8" baseType="variant">
      <vt:variant>
        <vt:lpstr>已用的字体</vt:lpstr>
      </vt:variant>
      <vt:variant>
        <vt:i4>19</vt:i4>
      </vt:variant>
      <vt:variant>
        <vt:lpstr>主题</vt:lpstr>
      </vt:variant>
      <vt:variant>
        <vt:i4>6</vt:i4>
      </vt:variant>
      <vt:variant>
        <vt:lpstr>嵌入 OLE 服务器</vt:lpstr>
      </vt:variant>
      <vt:variant>
        <vt:i4>1</vt:i4>
      </vt:variant>
      <vt:variant>
        <vt:lpstr>幻灯片标题</vt:lpstr>
      </vt:variant>
      <vt:variant>
        <vt:i4>89</vt:i4>
      </vt:variant>
    </vt:vector>
  </HeadingPairs>
  <TitlesOfParts>
    <vt:vector size="115" baseType="lpstr">
      <vt:lpstr>Arial</vt:lpstr>
      <vt:lpstr>Tw Cen MT</vt:lpstr>
      <vt:lpstr>Calibri</vt:lpstr>
      <vt:lpstr>Times New Roman</vt:lpstr>
      <vt:lpstr>宋体</vt:lpstr>
      <vt:lpstr>Wingdings</vt:lpstr>
      <vt:lpstr>Franklin Gothic Medium</vt:lpstr>
      <vt:lpstr>微软雅黑</vt:lpstr>
      <vt:lpstr>Franklin Gothic Book</vt:lpstr>
      <vt:lpstr>黑体</vt:lpstr>
      <vt:lpstr>Wingdings 2</vt:lpstr>
      <vt:lpstr>隶书</vt:lpstr>
      <vt:lpstr>Verdana</vt:lpstr>
      <vt:lpstr>楷体_GB2312</vt:lpstr>
      <vt:lpstr>楷体</vt:lpstr>
      <vt:lpstr>仿宋</vt:lpstr>
      <vt:lpstr>仿宋_GB2312</vt:lpstr>
      <vt:lpstr>华文楷体</vt:lpstr>
      <vt:lpstr>华文仿宋</vt:lpstr>
      <vt:lpstr>431TGp_hopedraw_dark_ani</vt:lpstr>
      <vt:lpstr>Network</vt:lpstr>
      <vt:lpstr>1_Network</vt:lpstr>
      <vt:lpstr>2_暗香扑面</vt:lpstr>
      <vt:lpstr>1_431TGp_hopedraw_dark_ani</vt:lpstr>
      <vt:lpstr>2_431TGp_hopedraw_dark_ani</vt:lpstr>
      <vt:lpstr>Microsoft Word 文档</vt:lpstr>
      <vt:lpstr>企业所得税知识模块三： 亏损的弥补与资产的税务处理</vt:lpstr>
      <vt:lpstr>主要内容</vt:lpstr>
      <vt:lpstr>一、亏损弥补</vt:lpstr>
      <vt:lpstr>PowerPoint 演示文稿</vt:lpstr>
      <vt:lpstr>PowerPoint 演示文稿</vt:lpstr>
      <vt:lpstr>新   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 企业资产的所得税处理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4.固定资产的后续支出（长期待摊费用）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（七）税法规定与会计规定差异的处理</vt:lpstr>
      <vt:lpstr>企业清算的所得税处理 财税[2009]60号</vt:lpstr>
      <vt:lpstr>PowerPoint 演示文稿</vt:lpstr>
      <vt:lpstr>PowerPoint 演示文稿</vt:lpstr>
      <vt:lpstr>PowerPoint 演示文稿</vt:lpstr>
      <vt:lpstr>PowerPoint 演示文稿</vt:lpstr>
      <vt:lpstr>PowerPoint 演示文稿</vt:lpstr>
      <vt:lpstr>三、 资产损失税前扣除的所得税处理 </vt:lpstr>
      <vt:lpstr>PowerPoint 演示文稿</vt:lpstr>
      <vt:lpstr>PowerPoint 演示文稿</vt:lpstr>
      <vt:lpstr>PowerPoint 演示文稿</vt:lpstr>
      <vt:lpstr>PowerPoint 演示文稿</vt:lpstr>
      <vt:lpstr>PowerPoint 演示文稿</vt:lpstr>
      <vt:lpstr>国家税务总局关于企业所得税资产损失资料留存备查有关事项的公告 国家税务总局公告2018年第15号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WWW.YlmF.CoM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dc:title>
  <dc:creator>雨林木风</dc:creator>
  <cp:lastModifiedBy>wenjie zhang</cp:lastModifiedBy>
  <cp:revision>258</cp:revision>
  <dcterms:created xsi:type="dcterms:W3CDTF">2010-10-29T15:34:50Z</dcterms:created>
  <dcterms:modified xsi:type="dcterms:W3CDTF">2018-12-13T01:12:29Z</dcterms:modified>
</cp:coreProperties>
</file>